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30" r:id="rId3"/>
    <p:sldId id="323" r:id="rId4"/>
    <p:sldId id="333" r:id="rId5"/>
    <p:sldId id="334" r:id="rId6"/>
    <p:sldId id="335" r:id="rId7"/>
    <p:sldId id="338" r:id="rId8"/>
    <p:sldId id="336" r:id="rId9"/>
    <p:sldId id="33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0" autoAdjust="0"/>
    <p:restoredTop sz="99645" autoAdjust="0"/>
  </p:normalViewPr>
  <p:slideViewPr>
    <p:cSldViewPr>
      <p:cViewPr>
        <p:scale>
          <a:sx n="77" d="100"/>
          <a:sy n="77" d="100"/>
        </p:scale>
        <p:origin x="-1164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9" name="Object 17"/>
          <p:cNvGraphicFramePr>
            <a:graphicFrameLocks noChangeAspect="1"/>
          </p:cNvGraphicFramePr>
          <p:nvPr/>
        </p:nvGraphicFramePr>
        <p:xfrm>
          <a:off x="4252913" y="0"/>
          <a:ext cx="4891087" cy="443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Image" r:id="rId3" imgW="8228571" imgH="8711111" progId="">
                  <p:embed/>
                </p:oleObj>
              </mc:Choice>
              <mc:Fallback>
                <p:oleObj name="Image" r:id="rId3" imgW="8228571" imgH="8711111" progId="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2913" y="0"/>
                        <a:ext cx="4891087" cy="443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7A98CD">
                                    <a:alpha val="39998"/>
                                  </a:srgbClr>
                                </a:gs>
                                <a:gs pos="100000">
                                  <a:schemeClr val="accent1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0" name="Rectangle 18" descr="Light horizontal"/>
          <p:cNvSpPr>
            <a:spLocks noChangeArrowheads="1"/>
          </p:cNvSpPr>
          <p:nvPr/>
        </p:nvSpPr>
        <p:spPr bwMode="gray">
          <a:xfrm>
            <a:off x="0" y="9525"/>
            <a:ext cx="1476375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ltGray">
          <a:xfrm flipV="1">
            <a:off x="0" y="4267200"/>
            <a:ext cx="9144000" cy="11064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3" name="AutoShape 21"/>
          <p:cNvSpPr>
            <a:spLocks noChangeArrowheads="1"/>
          </p:cNvSpPr>
          <p:nvPr/>
        </p:nvSpPr>
        <p:spPr bwMode="ltGray">
          <a:xfrm>
            <a:off x="1474788" y="5156200"/>
            <a:ext cx="7129462" cy="5048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447800" y="3548063"/>
            <a:ext cx="7239000" cy="1371600"/>
          </a:xfrm>
        </p:spPr>
        <p:txBody>
          <a:bodyPr/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614488" y="5224463"/>
            <a:ext cx="68580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254500" y="6088063"/>
            <a:ext cx="1079500" cy="603250"/>
            <a:chOff x="2680" y="3678"/>
            <a:chExt cx="680" cy="380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200" b="1">
                  <a:solidFill>
                    <a:schemeClr val="tx2"/>
                  </a:solidFill>
                  <a:latin typeface="Verdana" pitchFamily="34" charset="0"/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99737-A49F-41CC-BC16-30E4063A6D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A095E-FBBF-4499-9D13-C8F6D03F3B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711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688" y="319088"/>
            <a:ext cx="71628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</p:spPr>
        <p:txBody>
          <a:bodyPr/>
          <a:lstStyle>
            <a:lvl1pPr>
              <a:defRPr/>
            </a:lvl1pPr>
          </a:lstStyle>
          <a:p>
            <a:fld id="{A28F7E4E-60C7-4CE5-8AF6-A9D7701957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1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8E32-5A09-42CC-AE7B-CFA332A1B4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6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26DE1B-654D-4F1E-A2EB-4DFF0B98B7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1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623C3-49D8-453F-8643-578F97819F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50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1CB48-C8CC-47DA-9E32-B90AF8F44C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87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189B7-5A76-451B-AA51-43ADDB2F75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56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1D8EA-F704-48B3-8637-53788966AE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2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C0552-AE99-4E7E-9877-13D4FEA90E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0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773FC-3FA9-4BCD-B798-15A0508CC8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2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 descr="Light horizontal"/>
          <p:cNvSpPr>
            <a:spLocks noChangeArrowheads="1"/>
          </p:cNvSpPr>
          <p:nvPr/>
        </p:nvSpPr>
        <p:spPr bwMode="gray">
          <a:xfrm>
            <a:off x="0" y="0"/>
            <a:ext cx="4683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invGray">
          <a:xfrm>
            <a:off x="0" y="-26988"/>
            <a:ext cx="9144000" cy="69215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468313" y="6410325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" name="AutoShape 18"/>
          <p:cNvSpPr>
            <a:spLocks noChangeArrowheads="1"/>
          </p:cNvSpPr>
          <p:nvPr/>
        </p:nvSpPr>
        <p:spPr bwMode="blackWhite">
          <a:xfrm>
            <a:off x="468313" y="233363"/>
            <a:ext cx="7488237" cy="720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6670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4008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57600" y="6386513"/>
            <a:ext cx="2133600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9EAFBA02-DA37-4E0B-9B90-8BB28820C1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547688" y="319088"/>
            <a:ext cx="7162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ltGray">
          <a:xfrm rot="5400000">
            <a:off x="8397876" y="-136525"/>
            <a:ext cx="284162" cy="750887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kapital.mk/sindikaletsot-mitrevski-objavi-vojna-na-sivata-ekonomija-ke-gi-uchi-mladite-da-odbijat-rabota-na-tsrn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apital.mk/sindikaletsot-mitrevski-objavi-vojna-na-sivata-ekonomija-ke-gi-uchi-mladite-da-odbijat-rabota-na-tsrn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apital.mk/sindikaletsot-mitrevski-objavi-vojna-na-sivata-ekonomija-ke-gi-uchi-mladite-da-odbijat-rabota-na-tsrn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apital.mk/sindikaletsot-mitrevski-objavi-vojna-na-sivata-ekonomija-ke-gi-uchi-mladite-da-odbijat-rabota-na-tsrn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apital.mk/sindikaletsot-mitrevski-objavi-vojna-na-sivata-ekonomija-ke-gi-uchi-mladite-da-odbijat-rabota-na-tsrn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apital.mk/sindikaletsot-mitrevski-objavi-vojna-na-sivata-ekonomija-ke-gi-uchi-mladite-da-odbijat-rabota-na-tsrn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apital.mk/sindikaletsot-mitrevski-objavi-vojna-na-sivata-ekonomija-ke-gi-uchi-mladite-da-odbijat-rabota-na-tsrno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685800"/>
            <a:ext cx="7239000" cy="4343400"/>
          </a:xfrm>
        </p:spPr>
        <p:txBody>
          <a:bodyPr/>
          <a:lstStyle/>
          <a:p>
            <a:pPr algn="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1800" dirty="0">
                <a:latin typeface="M_Times" pitchFamily="18" charset="0"/>
              </a:rPr>
              <a:t/>
            </a:r>
            <a:br>
              <a:rPr lang="en-US" sz="1800" dirty="0">
                <a:latin typeface="M_Times" pitchFamily="18" charset="0"/>
              </a:rPr>
            </a:br>
            <a:r>
              <a:rPr lang="en-US" sz="1800" dirty="0" smtClean="0">
                <a:latin typeface="M_Times" pitchFamily="18" charset="0"/>
              </a:rPr>
              <a:t>                             </a:t>
            </a:r>
            <a:br>
              <a:rPr lang="en-US" sz="1800" dirty="0" smtClean="0">
                <a:latin typeface="M_Times" pitchFamily="18" charset="0"/>
              </a:rPr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>
                <a:latin typeface="M_Times" pitchFamily="18" charset="0"/>
              </a:rPr>
              <a:t/>
            </a:r>
            <a:br>
              <a:rPr lang="en-US" sz="1800" dirty="0">
                <a:latin typeface="M_Times" pitchFamily="18" charset="0"/>
              </a:rPr>
            </a:br>
            <a:endParaRPr lang="en-US" sz="1800" i="1" dirty="0">
              <a:latin typeface="M_Times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5334000"/>
            <a:ext cx="6858000" cy="304800"/>
          </a:xfrm>
        </p:spPr>
        <p:txBody>
          <a:bodyPr/>
          <a:lstStyle/>
          <a:p>
            <a:r>
              <a:rPr lang="en-US" sz="1600" smtClean="0"/>
              <a:t>www.ssm.org.mk</a:t>
            </a:r>
            <a:endParaRPr lang="en-US" sz="1600"/>
          </a:p>
        </p:txBody>
      </p:sp>
      <p:sp>
        <p:nvSpPr>
          <p:cNvPr id="5" name="Rectangle 4"/>
          <p:cNvSpPr/>
          <p:nvPr/>
        </p:nvSpPr>
        <p:spPr>
          <a:xfrm>
            <a:off x="1676400" y="1524000"/>
            <a:ext cx="69342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mk-MK" sz="1600" dirty="0"/>
          </a:p>
          <a:p>
            <a:pPr algn="ctr"/>
            <a:r>
              <a:rPr lang="en-US" sz="2400" b="1" dirty="0" smtClean="0"/>
              <a:t>PRESS CLIPPING: </a:t>
            </a:r>
          </a:p>
          <a:p>
            <a:pPr algn="ctr"/>
            <a:r>
              <a:rPr lang="en-US" sz="2400" b="1" dirty="0" smtClean="0"/>
              <a:t>PRESS RELEASE</a:t>
            </a:r>
            <a:r>
              <a:rPr lang="mk-MK" sz="2400" b="1" dirty="0" smtClean="0"/>
              <a:t>:</a:t>
            </a:r>
            <a:endParaRPr lang="mk-MK" sz="2400" dirty="0"/>
          </a:p>
          <a:p>
            <a:pPr algn="ctr"/>
            <a:r>
              <a:rPr lang="en-US" sz="2400" b="1" dirty="0" smtClean="0"/>
              <a:t>7 OCTOBER, WORLD DAY FOR DECENT WORK</a:t>
            </a:r>
          </a:p>
          <a:p>
            <a:pPr algn="ctr"/>
            <a:r>
              <a:rPr lang="en-US" sz="2400" i="1" dirty="0" smtClean="0"/>
              <a:t>7 October</a:t>
            </a:r>
            <a:r>
              <a:rPr lang="mk-MK" sz="2400" i="1" dirty="0" smtClean="0"/>
              <a:t> 2016</a:t>
            </a:r>
            <a:endParaRPr lang="mk-MK" sz="2400" dirty="0"/>
          </a:p>
        </p:txBody>
      </p:sp>
      <p:pic>
        <p:nvPicPr>
          <p:cNvPr id="4098" name="Picture 2" descr="siteon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299" y="5763655"/>
            <a:ext cx="792088" cy="937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C:\Users\Lidija\Desktop\nase logo nov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818492"/>
            <a:ext cx="1944216" cy="103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www.ssm.org.mk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k-MK" smtClean="0"/>
              <a:t>Сојуз на синдикати на Македонија</a:t>
            </a:r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INFORMATION ON THE SCHEDULED EVENT</a:t>
            </a:r>
            <a:endParaRPr lang="en-US" sz="2400" b="1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92238"/>
            <a:ext cx="7824788" cy="4852987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just">
              <a:lnSpc>
                <a:spcPct val="80000"/>
              </a:lnSpc>
              <a:buNone/>
            </a:pPr>
            <a:r>
              <a:rPr lang="en-US" sz="1800" b="1" smtClean="0"/>
              <a:t>							Until 14.30 h</a:t>
            </a:r>
          </a:p>
          <a:p>
            <a:pPr algn="just">
              <a:lnSpc>
                <a:spcPct val="80000"/>
              </a:lnSpc>
              <a:buNone/>
            </a:pPr>
            <a:endParaRPr lang="mk-MK" sz="1800" b="1" dirty="0"/>
          </a:p>
          <a:p>
            <a:pPr algn="just">
              <a:lnSpc>
                <a:spcPct val="80000"/>
              </a:lnSpc>
              <a:buNone/>
            </a:pPr>
            <a:r>
              <a:rPr lang="en-US" sz="2000" b="1" dirty="0" smtClean="0"/>
              <a:t>NEWS FROM THE PRESS RELEASE</a:t>
            </a:r>
            <a:endParaRPr lang="mk-MK" sz="2000" b="1" dirty="0" smtClean="0"/>
          </a:p>
          <a:p>
            <a:pPr algn="just">
              <a:lnSpc>
                <a:spcPct val="80000"/>
              </a:lnSpc>
              <a:buNone/>
            </a:pPr>
            <a:endParaRPr lang="mk-MK" sz="1800" dirty="0"/>
          </a:p>
          <a:p>
            <a:pPr marL="0" indent="0" algn="just">
              <a:lnSpc>
                <a:spcPct val="80000"/>
              </a:lnSpc>
              <a:buNone/>
            </a:pPr>
            <a:r>
              <a:rPr lang="en-US" sz="1800" dirty="0" smtClean="0"/>
              <a:t>NEWS FROM THE EVENT BROADCASTED ON 7 MEDIA</a:t>
            </a:r>
            <a:endParaRPr lang="mk-MK" sz="1800" dirty="0" smtClean="0"/>
          </a:p>
          <a:p>
            <a:pPr marL="0" indent="0" algn="just">
              <a:lnSpc>
                <a:spcPct val="80000"/>
              </a:lnSpc>
              <a:buNone/>
            </a:pPr>
            <a:endParaRPr lang="mk-MK" sz="1800" dirty="0" smtClean="0"/>
          </a:p>
          <a:p>
            <a:pPr algn="just">
              <a:lnSpc>
                <a:spcPct val="80000"/>
              </a:lnSpc>
            </a:pPr>
            <a:r>
              <a:rPr lang="mk-MK" sz="1800" dirty="0" smtClean="0"/>
              <a:t>5 </a:t>
            </a:r>
            <a:r>
              <a:rPr lang="en-US" sz="1800" dirty="0" smtClean="0"/>
              <a:t>WEB PORTALS</a:t>
            </a:r>
            <a:r>
              <a:rPr lang="mk-MK" sz="1800" dirty="0" smtClean="0"/>
              <a:t>  </a:t>
            </a:r>
          </a:p>
          <a:p>
            <a:pPr algn="just">
              <a:lnSpc>
                <a:spcPct val="80000"/>
              </a:lnSpc>
            </a:pPr>
            <a:r>
              <a:rPr lang="mk-MK" sz="1800" dirty="0" smtClean="0"/>
              <a:t>Т</a:t>
            </a:r>
            <a:r>
              <a:rPr lang="en-US" sz="1800" dirty="0" smtClean="0"/>
              <a:t>V NEWS ON 2 MEDIA CHANNELS</a:t>
            </a:r>
            <a:endParaRPr lang="mk-MK" sz="1800" dirty="0" smtClean="0"/>
          </a:p>
        </p:txBody>
      </p:sp>
      <p:pic>
        <p:nvPicPr>
          <p:cNvPr id="7" name="Picture 2" descr="C:\Users\Lidija\Desktop\nase logo nov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959" y="108129"/>
            <a:ext cx="972108" cy="51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01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www.ssm.org.mk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k-MK" smtClean="0"/>
              <a:t>Сојуз на синдикати на Македонија</a:t>
            </a:r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NEWS FROM INTERNET PORTALS</a:t>
            </a:r>
            <a:endParaRPr lang="en-US" sz="2400" b="1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92238"/>
            <a:ext cx="7824788" cy="4852987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ctr">
              <a:lnSpc>
                <a:spcPct val="80000"/>
              </a:lnSpc>
              <a:buNone/>
            </a:pPr>
            <a:endParaRPr lang="mk-MK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151029" y="1124744"/>
            <a:ext cx="18364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dirty="0" smtClean="0">
                <a:hlinkClick r:id="rId2"/>
              </a:rPr>
              <a:t>А1ОН:</a:t>
            </a:r>
          </a:p>
          <a:p>
            <a:endParaRPr lang="mk-MK" dirty="0">
              <a:hlinkClick r:id="rId2"/>
            </a:endParaRPr>
          </a:p>
          <a:p>
            <a:r>
              <a:rPr lang="nl-BE" sz="1400" b="1" u="sng" cap="all" dirty="0"/>
              <a:t>http://a1on.mk/wordpress/archives/653704</a:t>
            </a:r>
            <a:endParaRPr lang="mk-MK" sz="1400" dirty="0"/>
          </a:p>
        </p:txBody>
      </p:sp>
      <p:pic>
        <p:nvPicPr>
          <p:cNvPr id="5122" name="Picture 2" descr="D:\backup 27.11.2014\Desktop\2016\ПЕРК\7.10 WDDW day\New folder\a1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35"/>
          <a:stretch/>
        </p:blipFill>
        <p:spPr bwMode="auto">
          <a:xfrm>
            <a:off x="2051720" y="1124744"/>
            <a:ext cx="3793026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Lidija\Desktop\nase logo nov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55" y="116632"/>
            <a:ext cx="972108" cy="51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98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www.ssm.org.mk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k-MK" smtClean="0"/>
              <a:t>Сојуз на синдикати на Македонија</a:t>
            </a:r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NEWS FROM INTERNET PORTALS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92238"/>
            <a:ext cx="7824788" cy="4852987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ctr">
              <a:lnSpc>
                <a:spcPct val="80000"/>
              </a:lnSpc>
              <a:buNone/>
            </a:pPr>
            <a:endParaRPr lang="mk-MK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151029" y="1124744"/>
            <a:ext cx="183645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dirty="0" smtClean="0">
                <a:hlinkClick r:id="rId2"/>
              </a:rPr>
              <a:t>ЛИДЕР:</a:t>
            </a:r>
          </a:p>
          <a:p>
            <a:endParaRPr lang="mk-MK" dirty="0">
              <a:hlinkClick r:id="rId2"/>
            </a:endParaRPr>
          </a:p>
          <a:p>
            <a:r>
              <a:rPr lang="nl-BE" sz="1400" b="1" u="sng" cap="all" dirty="0"/>
              <a:t>http://lider.mk/2016/10/07/ssm-%D1%9Ce-go-odbelezi-svetskiot-den-na-pristojnata-rabota/</a:t>
            </a:r>
            <a:endParaRPr lang="mk-MK" sz="1400" dirty="0"/>
          </a:p>
        </p:txBody>
      </p:sp>
      <p:pic>
        <p:nvPicPr>
          <p:cNvPr id="10" name="Picture 2" descr="C:\Users\Lidija\Desktop\nase logo nov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55" y="116632"/>
            <a:ext cx="972108" cy="51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backup 27.11.2014\Desktop\2016\ПЕРК\7.10 WDDW day\New folder\lid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46149"/>
            <a:ext cx="3672408" cy="549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6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www.ssm.org.mk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k-MK" smtClean="0"/>
              <a:t>Сојуз на синдикати на Македонија</a:t>
            </a:r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NEWS FROM INTERNET PORTALS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92238"/>
            <a:ext cx="7824788" cy="4852987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ctr">
              <a:lnSpc>
                <a:spcPct val="80000"/>
              </a:lnSpc>
              <a:buNone/>
            </a:pPr>
            <a:endParaRPr lang="mk-MK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151029" y="1124744"/>
            <a:ext cx="183645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dirty="0" smtClean="0">
                <a:hlinkClick r:id="rId2"/>
              </a:rPr>
              <a:t>НЕТПРЕСС:</a:t>
            </a:r>
          </a:p>
          <a:p>
            <a:endParaRPr lang="mk-MK" dirty="0">
              <a:hlinkClick r:id="rId2"/>
            </a:endParaRPr>
          </a:p>
          <a:p>
            <a:r>
              <a:rPr lang="nl-BE" sz="1400" dirty="0"/>
              <a:t>http://netpress.com.mk/ssm-go-odblezuva-svetskiot-den-na-pristojna-rabota/</a:t>
            </a:r>
            <a:endParaRPr lang="mk-MK" sz="1400" dirty="0"/>
          </a:p>
        </p:txBody>
      </p:sp>
      <p:pic>
        <p:nvPicPr>
          <p:cNvPr id="10" name="Picture 2" descr="C:\Users\Lidija\Desktop\nase logo nov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55" y="116632"/>
            <a:ext cx="972108" cy="51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backup 27.11.2014\Desktop\2016\ПЕРК\7.10 WDDW day\New folder\net pres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80727"/>
            <a:ext cx="4608512" cy="528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5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www.ssm.org.mk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k-MK" smtClean="0"/>
              <a:t>Сојуз на синдикати на Македонија</a:t>
            </a:r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NEWS FROM INTERNET PORTALS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92238"/>
            <a:ext cx="7824788" cy="4852987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ctr">
              <a:lnSpc>
                <a:spcPct val="80000"/>
              </a:lnSpc>
              <a:buNone/>
            </a:pPr>
            <a:endParaRPr lang="mk-MK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151029" y="1124744"/>
            <a:ext cx="183645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dirty="0" smtClean="0">
                <a:hlinkClick r:id="rId2"/>
              </a:rPr>
              <a:t>ТЕЛЕГРАФ:</a:t>
            </a:r>
          </a:p>
          <a:p>
            <a:endParaRPr lang="mk-MK" dirty="0">
              <a:hlinkClick r:id="rId2"/>
            </a:endParaRPr>
          </a:p>
          <a:p>
            <a:r>
              <a:rPr lang="nl-BE" sz="1400" dirty="0"/>
              <a:t>http://telegraf.mk/aktuelno/makedonija/ns-newsarticle-ssm-odbelezuvane-na-svetskiot-den-na-pristojnata-rabota.nspx</a:t>
            </a:r>
            <a:endParaRPr lang="mk-MK" sz="1400" dirty="0"/>
          </a:p>
        </p:txBody>
      </p:sp>
      <p:pic>
        <p:nvPicPr>
          <p:cNvPr id="10" name="Picture 2" descr="C:\Users\Lidija\Desktop\nase logo nov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55" y="116632"/>
            <a:ext cx="972108" cy="51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D:\backup 27.11.2014\Desktop\2016\ПЕРК\7.10 WDDW day\New folder\telegra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52736"/>
            <a:ext cx="3790950" cy="50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11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www.ssm.org.mk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k-MK" smtClean="0"/>
              <a:t>Сојуз на синдикати на Македонија</a:t>
            </a:r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NEWS FROM INTERNET PORTALS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92238"/>
            <a:ext cx="7824788" cy="4852987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ctr">
              <a:lnSpc>
                <a:spcPct val="80000"/>
              </a:lnSpc>
              <a:buNone/>
            </a:pPr>
            <a:endParaRPr lang="mk-MK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151029" y="1124744"/>
            <a:ext cx="183645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dirty="0" smtClean="0">
                <a:hlinkClick r:id="rId2"/>
              </a:rPr>
              <a:t>ПРЕСС24:</a:t>
            </a:r>
          </a:p>
          <a:p>
            <a:endParaRPr lang="mk-MK" dirty="0">
              <a:hlinkClick r:id="rId2"/>
            </a:endParaRPr>
          </a:p>
          <a:p>
            <a:r>
              <a:rPr lang="nl-BE" sz="1400" dirty="0"/>
              <a:t>http://www.press24.mk/ssm-kje-go-odbelezhi-svetskiot-den-na-pristojnata-rabota</a:t>
            </a:r>
            <a:endParaRPr lang="mk-MK" sz="1400" dirty="0"/>
          </a:p>
        </p:txBody>
      </p:sp>
      <p:pic>
        <p:nvPicPr>
          <p:cNvPr id="10" name="Picture 2" descr="C:\Users\Lidija\Desktop\nase logo nov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55" y="116632"/>
            <a:ext cx="972108" cy="51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D:\backup 27.11.2014\Desktop\2016\ПЕРК\7.10 WDDW day\New folder\press 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80727"/>
            <a:ext cx="3267075" cy="530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14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www.ssm.org.mk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k-MK" smtClean="0"/>
              <a:t>Сојуз на синдикати на Македонија</a:t>
            </a:r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NEWS FROM TV CHANNELS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92238"/>
            <a:ext cx="7824788" cy="4852987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ctr">
              <a:lnSpc>
                <a:spcPct val="80000"/>
              </a:lnSpc>
              <a:buNone/>
            </a:pPr>
            <a:endParaRPr lang="mk-MK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151029" y="1124744"/>
            <a:ext cx="183645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dirty="0" smtClean="0">
                <a:hlinkClick r:id="rId2"/>
              </a:rPr>
              <a:t>СИТЕЛ:</a:t>
            </a:r>
          </a:p>
          <a:p>
            <a:endParaRPr lang="mk-MK" dirty="0">
              <a:hlinkClick r:id="rId2"/>
            </a:endParaRPr>
          </a:p>
          <a:p>
            <a:r>
              <a:rPr lang="nl-BE" sz="1400" dirty="0"/>
              <a:t>http://sitel.com.mk/ssm-kje-go-odbelezhi-svetskiot-den-na-pristojnata-rabota</a:t>
            </a:r>
            <a:endParaRPr lang="mk-MK" sz="1400" dirty="0"/>
          </a:p>
        </p:txBody>
      </p:sp>
      <p:pic>
        <p:nvPicPr>
          <p:cNvPr id="10" name="Picture 2" descr="C:\Users\Lidija\Desktop\nase logo nov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55" y="116632"/>
            <a:ext cx="972108" cy="51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D:\backup 27.11.2014\Desktop\2016\ПЕРК\7.10 WDDW day\New folder\sit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00759"/>
            <a:ext cx="3562350" cy="50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59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www.ssm.org.mk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k-MK" dirty="0" smtClean="0"/>
              <a:t>Сојуз на синдикати на Македонија</a:t>
            </a:r>
            <a:endParaRPr lang="en-US" dirty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NEWS FROM TV CHANNELS </a:t>
            </a:r>
            <a:endParaRPr lang="en-US" sz="2400" b="1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5" y="1392238"/>
            <a:ext cx="7824788" cy="4852987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endParaRPr lang="mk-MK" sz="2000" dirty="0" smtClean="0"/>
          </a:p>
          <a:p>
            <a:pPr algn="just">
              <a:lnSpc>
                <a:spcPct val="80000"/>
              </a:lnSpc>
              <a:buNone/>
            </a:pPr>
            <a:endParaRPr lang="mk-MK" sz="2000" i="1" dirty="0" smtClean="0"/>
          </a:p>
          <a:p>
            <a:pPr algn="ctr">
              <a:lnSpc>
                <a:spcPct val="80000"/>
              </a:lnSpc>
              <a:buNone/>
            </a:pPr>
            <a:endParaRPr lang="mk-MK" sz="2000" i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7151029" y="1124744"/>
            <a:ext cx="183645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k-MK" dirty="0" smtClean="0">
                <a:hlinkClick r:id="rId2"/>
              </a:rPr>
              <a:t>ТЕРА:</a:t>
            </a:r>
          </a:p>
          <a:p>
            <a:endParaRPr lang="mk-MK" dirty="0">
              <a:hlinkClick r:id="rId2"/>
            </a:endParaRPr>
          </a:p>
          <a:p>
            <a:r>
              <a:rPr lang="nl-BE" sz="1400" dirty="0"/>
              <a:t>http://tera.mk/ssm-ke-go-odbelezhi-svetskiot-den-na-pristojnata-rabota/</a:t>
            </a:r>
            <a:endParaRPr lang="mk-MK" sz="1400" dirty="0"/>
          </a:p>
        </p:txBody>
      </p:sp>
      <p:pic>
        <p:nvPicPr>
          <p:cNvPr id="10" name="Picture 2" descr="C:\Users\Lidija\Desktop\nase logo nov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55" y="116632"/>
            <a:ext cx="972108" cy="51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backup 27.11.2014\Desktop\2016\ПЕРК\7.10 WDDW day\New folder\tera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46439"/>
            <a:ext cx="3791138" cy="318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backup 27.11.2014\Desktop\2016\ПЕРК\7.10 WDDW day\New folder\tera 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85" y="910982"/>
            <a:ext cx="4149001" cy="344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55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34l">
  <a:themeElements>
    <a:clrScheme name="134TGp_report_diagram 2">
      <a:dk1>
        <a:srgbClr val="23387D"/>
      </a:dk1>
      <a:lt1>
        <a:srgbClr val="FFFFFF"/>
      </a:lt1>
      <a:dk2>
        <a:srgbClr val="1A3D97"/>
      </a:dk2>
      <a:lt2>
        <a:srgbClr val="DDDDDD"/>
      </a:lt2>
      <a:accent1>
        <a:srgbClr val="4972BB"/>
      </a:accent1>
      <a:accent2>
        <a:srgbClr val="6A99D8"/>
      </a:accent2>
      <a:accent3>
        <a:srgbClr val="FFFFFF"/>
      </a:accent3>
      <a:accent4>
        <a:srgbClr val="1C2E6A"/>
      </a:accent4>
      <a:accent5>
        <a:srgbClr val="B1BCDA"/>
      </a:accent5>
      <a:accent6>
        <a:srgbClr val="5F8AC4"/>
      </a:accent6>
      <a:hlink>
        <a:srgbClr val="96B1E6"/>
      </a:hlink>
      <a:folHlink>
        <a:srgbClr val="99C25C"/>
      </a:folHlink>
    </a:clrScheme>
    <a:fontScheme name="134TGp_report_diagra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4TGp_report_diagram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4TGp_report_diagram 2">
        <a:dk1>
          <a:srgbClr val="23387D"/>
        </a:dk1>
        <a:lt1>
          <a:srgbClr val="FFFFFF"/>
        </a:lt1>
        <a:dk2>
          <a:srgbClr val="1A3D97"/>
        </a:dk2>
        <a:lt2>
          <a:srgbClr val="DDDDDD"/>
        </a:lt2>
        <a:accent1>
          <a:srgbClr val="4972BB"/>
        </a:accent1>
        <a:accent2>
          <a:srgbClr val="6A99D8"/>
        </a:accent2>
        <a:accent3>
          <a:srgbClr val="FFFFFF"/>
        </a:accent3>
        <a:accent4>
          <a:srgbClr val="1C2E6A"/>
        </a:accent4>
        <a:accent5>
          <a:srgbClr val="B1BCDA"/>
        </a:accent5>
        <a:accent6>
          <a:srgbClr val="5F8AC4"/>
        </a:accent6>
        <a:hlink>
          <a:srgbClr val="96B1E6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4TGp_report_diagram 3">
        <a:dk1>
          <a:srgbClr val="23387D"/>
        </a:dk1>
        <a:lt1>
          <a:srgbClr val="FFFFFF"/>
        </a:lt1>
        <a:dk2>
          <a:srgbClr val="1A3D97"/>
        </a:dk2>
        <a:lt2>
          <a:srgbClr val="DDDDDD"/>
        </a:lt2>
        <a:accent1>
          <a:srgbClr val="6E51A7"/>
        </a:accent1>
        <a:accent2>
          <a:srgbClr val="8C8EE0"/>
        </a:accent2>
        <a:accent3>
          <a:srgbClr val="FFFFFF"/>
        </a:accent3>
        <a:accent4>
          <a:srgbClr val="1C2E6A"/>
        </a:accent4>
        <a:accent5>
          <a:srgbClr val="BAB3D0"/>
        </a:accent5>
        <a:accent6>
          <a:srgbClr val="7E80CB"/>
        </a:accent6>
        <a:hlink>
          <a:srgbClr val="96B1E6"/>
        </a:hlink>
        <a:folHlink>
          <a:srgbClr val="7BB3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06E31ABA9FF4D93362271D8F23B7D" ma:contentTypeVersion="2" ma:contentTypeDescription="Create a new document." ma:contentTypeScope="" ma:versionID="8e9bcb30ceb11ea440c30feb08f7e38a">
  <xsd:schema xmlns:xsd="http://www.w3.org/2001/XMLSchema" xmlns:xs="http://www.w3.org/2001/XMLSchema" xmlns:p="http://schemas.microsoft.com/office/2006/metadata/properties" xmlns:ns2="9099d577-fe52-4aed-98d7-da70053327dc" targetNamespace="http://schemas.microsoft.com/office/2006/metadata/properties" ma:root="true" ma:fieldsID="b72b9a818f3226f681abc0ee0f6386fd" ns2:_="">
    <xsd:import namespace="9099d577-fe52-4aed-98d7-da70053327d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99d577-fe52-4aed-98d7-da70053327d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73AA68-59C0-4603-8E3C-CCEFFC9DEB57}"/>
</file>

<file path=customXml/itemProps2.xml><?xml version="1.0" encoding="utf-8"?>
<ds:datastoreItem xmlns:ds="http://schemas.openxmlformats.org/officeDocument/2006/customXml" ds:itemID="{F16EC86B-7B73-4D58-A3D7-91819E022FE4}"/>
</file>

<file path=customXml/itemProps3.xml><?xml version="1.0" encoding="utf-8"?>
<ds:datastoreItem xmlns:ds="http://schemas.openxmlformats.org/officeDocument/2006/customXml" ds:itemID="{634EC21B-57FF-4FF6-8FF7-C63F32E54978}"/>
</file>

<file path=docProps/app.xml><?xml version="1.0" encoding="utf-8"?>
<Properties xmlns="http://schemas.openxmlformats.org/officeDocument/2006/extended-properties" xmlns:vt="http://schemas.openxmlformats.org/officeDocument/2006/docPropsVTypes">
  <Template>cdb2004134l</Template>
  <TotalTime>615</TotalTime>
  <Words>139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cdb2004134l</vt:lpstr>
      <vt:lpstr>Image</vt:lpstr>
      <vt:lpstr>                                    </vt:lpstr>
      <vt:lpstr>INFORMATION ON THE SCHEDULED EVENT</vt:lpstr>
      <vt:lpstr>NEWS FROM INTERNET PORTALS</vt:lpstr>
      <vt:lpstr>NEWS FROM INTERNET PORTALS</vt:lpstr>
      <vt:lpstr>NEWS FROM INTERNET PORTALS</vt:lpstr>
      <vt:lpstr>NEWS FROM INTERNET PORTALS</vt:lpstr>
      <vt:lpstr>NEWS FROM INTERNET PORTALS</vt:lpstr>
      <vt:lpstr>NEWS FROM TV CHANNELS </vt:lpstr>
      <vt:lpstr>NEWS FROM TV CHANNELS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 Template</dc:title>
  <dc:creator>user</dc:creator>
  <cp:lastModifiedBy>SSM4</cp:lastModifiedBy>
  <cp:revision>172</cp:revision>
  <dcterms:created xsi:type="dcterms:W3CDTF">2013-06-19T06:58:37Z</dcterms:created>
  <dcterms:modified xsi:type="dcterms:W3CDTF">2016-10-07T12:25:22Z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0x01010009006E31ABA9FF4D93362271D8F23B7D</vt:lpwstr>
  </property>
</Properties>
</file>