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E1BA8-F8F0-49DA-BFF4-EA71F4FCE62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BC2CCA6-06C4-4266-AE33-31535022F3A0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400" b="1" u="sng" dirty="0" smtClean="0"/>
            <a:t>TUDCN</a:t>
          </a:r>
          <a:endParaRPr lang="es-ES" sz="2400" b="1" u="sng" dirty="0"/>
        </a:p>
      </dgm:t>
    </dgm:pt>
    <dgm:pt modelId="{E2164D85-B3E9-49CD-AB5D-E8AE89FC14C4}" type="parTrans" cxnId="{5501D92C-7589-4C94-B969-EB8183C5102E}">
      <dgm:prSet/>
      <dgm:spPr/>
      <dgm:t>
        <a:bodyPr/>
        <a:lstStyle/>
        <a:p>
          <a:endParaRPr lang="es-ES" sz="2800"/>
        </a:p>
      </dgm:t>
    </dgm:pt>
    <dgm:pt modelId="{404CB205-0C99-4C11-B39D-D3DD9E0A1BA3}" type="sibTrans" cxnId="{5501D92C-7589-4C94-B969-EB8183C5102E}">
      <dgm:prSet/>
      <dgm:spPr/>
      <dgm:t>
        <a:bodyPr/>
        <a:lstStyle/>
        <a:p>
          <a:endParaRPr lang="es-ES" sz="2800"/>
        </a:p>
      </dgm:t>
    </dgm:pt>
    <dgm:pt modelId="{BC125A27-EFA5-4198-A972-7956F5160AD0}">
      <dgm:prSet phldrT="[Text]" custT="1"/>
      <dgm:spPr>
        <a:solidFill>
          <a:srgbClr val="92D050"/>
        </a:solidFill>
      </dgm:spPr>
      <dgm:t>
        <a:bodyPr/>
        <a:lstStyle/>
        <a:p>
          <a:pPr>
            <a:lnSpc>
              <a:spcPct val="90000"/>
            </a:lnSpc>
          </a:pPr>
          <a:r>
            <a:rPr lang="en-GB" sz="1600" b="1" u="sng" dirty="0" smtClean="0">
              <a:solidFill>
                <a:schemeClr val="tx1"/>
              </a:solidFill>
            </a:rPr>
            <a:t>ITUC REGIONS</a:t>
          </a:r>
        </a:p>
        <a:p>
          <a:pPr>
            <a:lnSpc>
              <a:spcPct val="100000"/>
            </a:lnSpc>
          </a:pPr>
          <a:r>
            <a:rPr lang="en-GB" sz="1600" dirty="0" smtClean="0">
              <a:solidFill>
                <a:schemeClr val="tx1"/>
              </a:solidFill>
            </a:rPr>
            <a:t>ITUC Africa</a:t>
          </a:r>
        </a:p>
        <a:p>
          <a:pPr>
            <a:lnSpc>
              <a:spcPct val="90000"/>
            </a:lnSpc>
          </a:pPr>
          <a:r>
            <a:rPr lang="en-GB" sz="1600" dirty="0" smtClean="0">
              <a:solidFill>
                <a:schemeClr val="tx1"/>
              </a:solidFill>
            </a:rPr>
            <a:t>TUCA</a:t>
          </a:r>
        </a:p>
        <a:p>
          <a:pPr>
            <a:lnSpc>
              <a:spcPct val="90000"/>
            </a:lnSpc>
          </a:pPr>
          <a:r>
            <a:rPr lang="en-GB" sz="1600" dirty="0" smtClean="0">
              <a:solidFill>
                <a:schemeClr val="tx1"/>
              </a:solidFill>
            </a:rPr>
            <a:t>ITUC Asia Pacific</a:t>
          </a:r>
        </a:p>
      </dgm:t>
    </dgm:pt>
    <dgm:pt modelId="{8B3BC7C7-8128-45D4-A1B6-90D9A5741196}" type="parTrans" cxnId="{D79CB424-48F5-4568-8AA0-E5CED60CF5BC}">
      <dgm:prSet/>
      <dgm:spPr/>
      <dgm:t>
        <a:bodyPr/>
        <a:lstStyle/>
        <a:p>
          <a:endParaRPr lang="es-ES" sz="2800"/>
        </a:p>
      </dgm:t>
    </dgm:pt>
    <dgm:pt modelId="{B827E191-E10B-42D4-B226-934026F9858A}" type="sibTrans" cxnId="{D79CB424-48F5-4568-8AA0-E5CED60CF5BC}">
      <dgm:prSet/>
      <dgm:spPr/>
      <dgm:t>
        <a:bodyPr/>
        <a:lstStyle/>
        <a:p>
          <a:endParaRPr lang="es-ES" sz="2800"/>
        </a:p>
      </dgm:t>
    </dgm:pt>
    <dgm:pt modelId="{1D67B65D-516A-4B9C-BAFB-AD81BD013482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</a:rPr>
            <a:t>TUAC</a:t>
          </a:r>
          <a:endParaRPr lang="en-GB" sz="1600" dirty="0" smtClean="0">
            <a:solidFill>
              <a:schemeClr val="tx1"/>
            </a:solidFill>
          </a:endParaRPr>
        </a:p>
      </dgm:t>
    </dgm:pt>
    <dgm:pt modelId="{88AE3F10-932E-4C5F-BD14-6B4847CEE477}" type="parTrans" cxnId="{224E68DA-8F47-4B4F-B31D-1DBEA9862DE4}">
      <dgm:prSet/>
      <dgm:spPr/>
      <dgm:t>
        <a:bodyPr/>
        <a:lstStyle/>
        <a:p>
          <a:endParaRPr lang="es-ES" sz="2800"/>
        </a:p>
      </dgm:t>
    </dgm:pt>
    <dgm:pt modelId="{3A3A83CB-93DC-4262-AAB9-593147A33300}" type="sibTrans" cxnId="{224E68DA-8F47-4B4F-B31D-1DBEA9862DE4}">
      <dgm:prSet/>
      <dgm:spPr/>
      <dgm:t>
        <a:bodyPr/>
        <a:lstStyle/>
        <a:p>
          <a:endParaRPr lang="es-ES" sz="2800"/>
        </a:p>
      </dgm:t>
    </dgm:pt>
    <dgm:pt modelId="{9D8909DB-40BF-41F9-885D-42C2100912CF}">
      <dgm:prSet custT="1"/>
      <dgm:spPr>
        <a:solidFill>
          <a:srgbClr val="FF0000"/>
        </a:solidFill>
      </dgm:spPr>
      <dgm:t>
        <a:bodyPr/>
        <a:lstStyle/>
        <a:p>
          <a:r>
            <a:rPr lang="en-GB" sz="1600" b="1" u="sng" dirty="0" smtClean="0">
              <a:solidFill>
                <a:schemeClr val="tx1"/>
              </a:solidFill>
            </a:rPr>
            <a:t>ITUC AFFILIATES</a:t>
          </a:r>
        </a:p>
        <a:p>
          <a:r>
            <a:rPr lang="en-GB" sz="1600" dirty="0" smtClean="0">
              <a:solidFill>
                <a:schemeClr val="tx1"/>
              </a:solidFill>
            </a:rPr>
            <a:t>312 confederations </a:t>
          </a:r>
        </a:p>
        <a:p>
          <a:r>
            <a:rPr lang="en-GB" sz="1600" dirty="0" smtClean="0">
              <a:solidFill>
                <a:schemeClr val="tx1"/>
              </a:solidFill>
            </a:rPr>
            <a:t>176 million members</a:t>
          </a:r>
          <a:endParaRPr lang="en-GB" sz="1600" dirty="0">
            <a:solidFill>
              <a:schemeClr val="tx1"/>
            </a:solidFill>
          </a:endParaRPr>
        </a:p>
      </dgm:t>
    </dgm:pt>
    <dgm:pt modelId="{64DA220E-57F8-4AE9-BDB0-B5501F4660EF}" type="parTrans" cxnId="{3286C74A-36A0-47E0-B110-07BCCCA69C80}">
      <dgm:prSet/>
      <dgm:spPr/>
      <dgm:t>
        <a:bodyPr/>
        <a:lstStyle/>
        <a:p>
          <a:endParaRPr lang="es-ES" sz="2800"/>
        </a:p>
      </dgm:t>
    </dgm:pt>
    <dgm:pt modelId="{260DE629-0F51-4FCE-BF82-058D639FAD01}" type="sibTrans" cxnId="{3286C74A-36A0-47E0-B110-07BCCCA69C80}">
      <dgm:prSet/>
      <dgm:spPr/>
      <dgm:t>
        <a:bodyPr/>
        <a:lstStyle/>
        <a:p>
          <a:endParaRPr lang="es-ES" sz="2800"/>
        </a:p>
      </dgm:t>
    </dgm:pt>
    <dgm:pt modelId="{710C7D16-2B38-4C8E-95CE-289DF1357D26}">
      <dgm:prSet custT="1"/>
      <dgm:spPr>
        <a:solidFill>
          <a:srgbClr val="7030A0"/>
        </a:solidFill>
      </dgm:spPr>
      <dgm:t>
        <a:bodyPr/>
        <a:lstStyle/>
        <a:p>
          <a:r>
            <a:rPr lang="en-GB" sz="1600" b="1" u="sng" dirty="0" smtClean="0"/>
            <a:t>TU-SSO</a:t>
          </a:r>
        </a:p>
        <a:p>
          <a:r>
            <a:rPr lang="en-GB" sz="1600" dirty="0" smtClean="0"/>
            <a:t>Solidarity Support Organisations</a:t>
          </a:r>
          <a:endParaRPr lang="en-GB" sz="1600" dirty="0"/>
        </a:p>
      </dgm:t>
    </dgm:pt>
    <dgm:pt modelId="{3D8C1CEF-7FED-4A1A-83E8-CA58D52957D4}" type="parTrans" cxnId="{FFD92BDD-984D-4AFD-8136-CD6A1391E605}">
      <dgm:prSet/>
      <dgm:spPr/>
      <dgm:t>
        <a:bodyPr/>
        <a:lstStyle/>
        <a:p>
          <a:endParaRPr lang="es-ES" sz="2800"/>
        </a:p>
      </dgm:t>
    </dgm:pt>
    <dgm:pt modelId="{44613488-D5F6-43D8-9AF0-764AA6508B36}" type="sibTrans" cxnId="{FFD92BDD-984D-4AFD-8136-CD6A1391E605}">
      <dgm:prSet/>
      <dgm:spPr/>
      <dgm:t>
        <a:bodyPr/>
        <a:lstStyle/>
        <a:p>
          <a:endParaRPr lang="es-ES" sz="2800"/>
        </a:p>
      </dgm:t>
    </dgm:pt>
    <dgm:pt modelId="{5BAB06E8-A5DA-477B-9BC5-884F24DEE1A2}">
      <dgm:prSet custT="1"/>
      <dgm:spPr>
        <a:solidFill>
          <a:srgbClr val="0070C0"/>
        </a:solidFill>
      </dgm:spPr>
      <dgm:t>
        <a:bodyPr/>
        <a:lstStyle/>
        <a:p>
          <a:r>
            <a:rPr lang="en-GB" sz="1600" b="1" u="sng" dirty="0" smtClean="0"/>
            <a:t>GLOBAL UNION FEDERATIONS</a:t>
          </a:r>
        </a:p>
        <a:p>
          <a:r>
            <a:rPr lang="en-GB" sz="1600" dirty="0" smtClean="0"/>
            <a:t>BWI, EI, ICEM, IFJ, IMF, ITF, ITGLWF,  IUF, PSI, UNI, IAEA</a:t>
          </a:r>
          <a:endParaRPr lang="en-GB" sz="1600" dirty="0"/>
        </a:p>
      </dgm:t>
    </dgm:pt>
    <dgm:pt modelId="{DDF8B9FD-14EB-428C-A256-164640415747}" type="parTrans" cxnId="{8A0B8D5C-56B2-4663-BE30-A7D671ED45E4}">
      <dgm:prSet/>
      <dgm:spPr/>
      <dgm:t>
        <a:bodyPr/>
        <a:lstStyle/>
        <a:p>
          <a:endParaRPr lang="es-ES" sz="2800"/>
        </a:p>
      </dgm:t>
    </dgm:pt>
    <dgm:pt modelId="{E29D1164-956D-44CD-A146-CC39DE8C0394}" type="sibTrans" cxnId="{8A0B8D5C-56B2-4663-BE30-A7D671ED45E4}">
      <dgm:prSet/>
      <dgm:spPr/>
      <dgm:t>
        <a:bodyPr/>
        <a:lstStyle/>
        <a:p>
          <a:endParaRPr lang="es-ES" sz="2800"/>
        </a:p>
      </dgm:t>
    </dgm:pt>
    <dgm:pt modelId="{CE9BF4EA-50EC-46AC-81C3-A13C9FA2F6AB}">
      <dgm:prSet custT="1"/>
      <dgm:spPr>
        <a:solidFill>
          <a:srgbClr val="00B050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ETUC</a:t>
          </a:r>
          <a:endParaRPr lang="es-ES" sz="1800" dirty="0">
            <a:solidFill>
              <a:schemeClr val="tx1"/>
            </a:solidFill>
          </a:endParaRPr>
        </a:p>
      </dgm:t>
    </dgm:pt>
    <dgm:pt modelId="{36DD862D-2B7D-46BF-BF91-ED3B81BBDBBF}" type="parTrans" cxnId="{6A30B41E-556A-45C4-B36E-B4A9315314EA}">
      <dgm:prSet/>
      <dgm:spPr/>
      <dgm:t>
        <a:bodyPr/>
        <a:lstStyle/>
        <a:p>
          <a:endParaRPr lang="es-ES"/>
        </a:p>
      </dgm:t>
    </dgm:pt>
    <dgm:pt modelId="{4A8B5783-614F-4A0F-9CBF-6FB06374B274}" type="sibTrans" cxnId="{6A30B41E-556A-45C4-B36E-B4A9315314EA}">
      <dgm:prSet/>
      <dgm:spPr/>
      <dgm:t>
        <a:bodyPr/>
        <a:lstStyle/>
        <a:p>
          <a:endParaRPr lang="es-ES"/>
        </a:p>
      </dgm:t>
    </dgm:pt>
    <dgm:pt modelId="{03BC83BE-DE6B-47DF-ADE4-F0B2844312F3}" type="pres">
      <dgm:prSet presAssocID="{922E1BA8-F8F0-49DA-BFF4-EA71F4FCE6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30E7ED49-7F7F-4C2F-8541-FC586BE2615C}" type="pres">
      <dgm:prSet presAssocID="{BBC2CCA6-06C4-4266-AE33-31535022F3A0}" presName="centerShape" presStyleLbl="node0" presStyleIdx="0" presStyleCnt="1" custScaleX="91077" custScaleY="91077"/>
      <dgm:spPr/>
      <dgm:t>
        <a:bodyPr/>
        <a:lstStyle/>
        <a:p>
          <a:endParaRPr lang="es-ES"/>
        </a:p>
      </dgm:t>
    </dgm:pt>
    <dgm:pt modelId="{CBAACFAE-2CA7-45C1-AD6C-EF23937B0148}" type="pres">
      <dgm:prSet presAssocID="{36DD862D-2B7D-46BF-BF91-ED3B81BBDBBF}" presName="parTrans" presStyleLbl="bgSibTrans2D1" presStyleIdx="0" presStyleCnt="6" custScaleX="56411" custScaleY="44372" custLinFactNeighborX="19313" custLinFactNeighborY="2721"/>
      <dgm:spPr/>
      <dgm:t>
        <a:bodyPr/>
        <a:lstStyle/>
        <a:p>
          <a:endParaRPr lang="nl-BE"/>
        </a:p>
      </dgm:t>
    </dgm:pt>
    <dgm:pt modelId="{3BA05AB7-5FEC-4850-BB81-D0F6CFA6ACDE}" type="pres">
      <dgm:prSet presAssocID="{CE9BF4EA-50EC-46AC-81C3-A13C9FA2F6AB}" presName="node" presStyleLbl="node1" presStyleIdx="0" presStyleCnt="6" custScaleX="108289" custScaleY="35595" custRadScaleRad="85460" custRadScaleInc="58416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56BDE56-5FF5-4963-8DC4-FCC2E35E6CE9}" type="pres">
      <dgm:prSet presAssocID="{8B3BC7C7-8128-45D4-A1B6-90D9A5741196}" presName="parTrans" presStyleLbl="bgSibTrans2D1" presStyleIdx="1" presStyleCnt="6"/>
      <dgm:spPr/>
      <dgm:t>
        <a:bodyPr/>
        <a:lstStyle/>
        <a:p>
          <a:endParaRPr lang="nl-BE"/>
        </a:p>
      </dgm:t>
    </dgm:pt>
    <dgm:pt modelId="{80DAB6C5-69B2-41BD-AD6C-F46675AD62CD}" type="pres">
      <dgm:prSet presAssocID="{BC125A27-EFA5-4198-A972-7956F5160AD0}" presName="node" presStyleLbl="node1" presStyleIdx="1" presStyleCnt="6" custScaleX="117005" custScaleY="1310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641FCA-6875-46F4-A549-D6CC1D2F958C}" type="pres">
      <dgm:prSet presAssocID="{88AE3F10-932E-4C5F-BD14-6B4847CEE477}" presName="parTrans" presStyleLbl="bgSibTrans2D1" presStyleIdx="2" presStyleCnt="6" custScaleY="44740"/>
      <dgm:spPr/>
      <dgm:t>
        <a:bodyPr/>
        <a:lstStyle/>
        <a:p>
          <a:endParaRPr lang="nl-BE"/>
        </a:p>
      </dgm:t>
    </dgm:pt>
    <dgm:pt modelId="{9274D478-E014-4547-A55C-D9E8E98BC57D}" type="pres">
      <dgm:prSet presAssocID="{1D67B65D-516A-4B9C-BAFB-AD81BD013482}" presName="node" presStyleLbl="node1" presStyleIdx="2" presStyleCnt="6" custScaleX="56850" custScaleY="52959" custRadScaleRad="74685" custRadScaleInc="-2459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2D7DC2-CCEB-4D74-913E-06AB92552506}" type="pres">
      <dgm:prSet presAssocID="{DDF8B9FD-14EB-428C-A256-164640415747}" presName="parTrans" presStyleLbl="bgSibTrans2D1" presStyleIdx="3" presStyleCnt="6"/>
      <dgm:spPr/>
      <dgm:t>
        <a:bodyPr/>
        <a:lstStyle/>
        <a:p>
          <a:endParaRPr lang="nl-BE"/>
        </a:p>
      </dgm:t>
    </dgm:pt>
    <dgm:pt modelId="{83C95B6A-6DF2-4330-A3BF-66E1AC1D8676}" type="pres">
      <dgm:prSet presAssocID="{5BAB06E8-A5DA-477B-9BC5-884F24DEE1A2}" presName="node" presStyleLbl="node1" presStyleIdx="3" presStyleCnt="6" custScaleX="127027" custScaleY="132086" custRadScaleRad="85742" custRadScaleInc="1758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15D671-DBDB-4D01-A546-9B8C5D4AF76C}" type="pres">
      <dgm:prSet presAssocID="{3D8C1CEF-7FED-4A1A-83E8-CA58D52957D4}" presName="parTrans" presStyleLbl="bgSibTrans2D1" presStyleIdx="4" presStyleCnt="6"/>
      <dgm:spPr/>
      <dgm:t>
        <a:bodyPr/>
        <a:lstStyle/>
        <a:p>
          <a:endParaRPr lang="nl-BE"/>
        </a:p>
      </dgm:t>
    </dgm:pt>
    <dgm:pt modelId="{878EDE67-FC28-4769-927A-DF2FE9BED723}" type="pres">
      <dgm:prSet presAssocID="{710C7D16-2B38-4C8E-95CE-289DF1357D26}" presName="node" presStyleLbl="node1" presStyleIdx="4" presStyleCnt="6" custScaleX="93543" custScaleY="99016" custRadScaleRad="87040" custRadScaleInc="-907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73DC88-F940-45A1-8FE2-9000F18D66DA}" type="pres">
      <dgm:prSet presAssocID="{64DA220E-57F8-4AE9-BDB0-B5501F4660EF}" presName="parTrans" presStyleLbl="bgSibTrans2D1" presStyleIdx="5" presStyleCnt="6"/>
      <dgm:spPr/>
      <dgm:t>
        <a:bodyPr/>
        <a:lstStyle/>
        <a:p>
          <a:endParaRPr lang="nl-BE"/>
        </a:p>
      </dgm:t>
    </dgm:pt>
    <dgm:pt modelId="{F426E25F-E3EE-47A6-B0AA-4DC894D9A20E}" type="pres">
      <dgm:prSet presAssocID="{9D8909DB-40BF-41F9-885D-42C2100912CF}" presName="node" presStyleLbl="node1" presStyleIdx="5" presStyleCnt="6" custScaleX="115264" custScaleY="132914" custRadScaleRad="92842" custRadScaleInc="-3344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844FC1-314A-479D-9EA7-E0FAFAD9DD25}" type="presOf" srcId="{8B3BC7C7-8128-45D4-A1B6-90D9A5741196}" destId="{B56BDE56-5FF5-4963-8DC4-FCC2E35E6CE9}" srcOrd="0" destOrd="0" presId="urn:microsoft.com/office/officeart/2005/8/layout/radial4"/>
    <dgm:cxn modelId="{6A30B41E-556A-45C4-B36E-B4A9315314EA}" srcId="{BBC2CCA6-06C4-4266-AE33-31535022F3A0}" destId="{CE9BF4EA-50EC-46AC-81C3-A13C9FA2F6AB}" srcOrd="0" destOrd="0" parTransId="{36DD862D-2B7D-46BF-BF91-ED3B81BBDBBF}" sibTransId="{4A8B5783-614F-4A0F-9CBF-6FB06374B274}"/>
    <dgm:cxn modelId="{33C64D4E-968E-49EC-A08F-894DD8718E63}" type="presOf" srcId="{36DD862D-2B7D-46BF-BF91-ED3B81BBDBBF}" destId="{CBAACFAE-2CA7-45C1-AD6C-EF23937B0148}" srcOrd="0" destOrd="0" presId="urn:microsoft.com/office/officeart/2005/8/layout/radial4"/>
    <dgm:cxn modelId="{B45C5808-234C-46E9-8863-B135DD571646}" type="presOf" srcId="{BC125A27-EFA5-4198-A972-7956F5160AD0}" destId="{80DAB6C5-69B2-41BD-AD6C-F46675AD62CD}" srcOrd="0" destOrd="0" presId="urn:microsoft.com/office/officeart/2005/8/layout/radial4"/>
    <dgm:cxn modelId="{224E68DA-8F47-4B4F-B31D-1DBEA9862DE4}" srcId="{BBC2CCA6-06C4-4266-AE33-31535022F3A0}" destId="{1D67B65D-516A-4B9C-BAFB-AD81BD013482}" srcOrd="2" destOrd="0" parTransId="{88AE3F10-932E-4C5F-BD14-6B4847CEE477}" sibTransId="{3A3A83CB-93DC-4262-AAB9-593147A33300}"/>
    <dgm:cxn modelId="{5501D92C-7589-4C94-B969-EB8183C5102E}" srcId="{922E1BA8-F8F0-49DA-BFF4-EA71F4FCE62A}" destId="{BBC2CCA6-06C4-4266-AE33-31535022F3A0}" srcOrd="0" destOrd="0" parTransId="{E2164D85-B3E9-49CD-AB5D-E8AE89FC14C4}" sibTransId="{404CB205-0C99-4C11-B39D-D3DD9E0A1BA3}"/>
    <dgm:cxn modelId="{19131380-16CB-4F0A-B9F7-48FF4311EAF3}" type="presOf" srcId="{9D8909DB-40BF-41F9-885D-42C2100912CF}" destId="{F426E25F-E3EE-47A6-B0AA-4DC894D9A20E}" srcOrd="0" destOrd="0" presId="urn:microsoft.com/office/officeart/2005/8/layout/radial4"/>
    <dgm:cxn modelId="{A58F503D-B78A-4F56-BCF6-8A3E501987D1}" type="presOf" srcId="{88AE3F10-932E-4C5F-BD14-6B4847CEE477}" destId="{47641FCA-6875-46F4-A549-D6CC1D2F958C}" srcOrd="0" destOrd="0" presId="urn:microsoft.com/office/officeart/2005/8/layout/radial4"/>
    <dgm:cxn modelId="{7853A2C1-D675-4250-90A1-189797B446B9}" type="presOf" srcId="{710C7D16-2B38-4C8E-95CE-289DF1357D26}" destId="{878EDE67-FC28-4769-927A-DF2FE9BED723}" srcOrd="0" destOrd="0" presId="urn:microsoft.com/office/officeart/2005/8/layout/radial4"/>
    <dgm:cxn modelId="{0F9372F9-C18F-4EBA-BDF3-4813043B3152}" type="presOf" srcId="{5BAB06E8-A5DA-477B-9BC5-884F24DEE1A2}" destId="{83C95B6A-6DF2-4330-A3BF-66E1AC1D8676}" srcOrd="0" destOrd="0" presId="urn:microsoft.com/office/officeart/2005/8/layout/radial4"/>
    <dgm:cxn modelId="{3872DBBC-5759-4891-883E-DE3F960CABB3}" type="presOf" srcId="{3D8C1CEF-7FED-4A1A-83E8-CA58D52957D4}" destId="{AB15D671-DBDB-4D01-A546-9B8C5D4AF76C}" srcOrd="0" destOrd="0" presId="urn:microsoft.com/office/officeart/2005/8/layout/radial4"/>
    <dgm:cxn modelId="{5EAC483D-ED58-44D2-85E5-8A38D6D7801C}" type="presOf" srcId="{CE9BF4EA-50EC-46AC-81C3-A13C9FA2F6AB}" destId="{3BA05AB7-5FEC-4850-BB81-D0F6CFA6ACDE}" srcOrd="0" destOrd="0" presId="urn:microsoft.com/office/officeart/2005/8/layout/radial4"/>
    <dgm:cxn modelId="{3286C74A-36A0-47E0-B110-07BCCCA69C80}" srcId="{BBC2CCA6-06C4-4266-AE33-31535022F3A0}" destId="{9D8909DB-40BF-41F9-885D-42C2100912CF}" srcOrd="5" destOrd="0" parTransId="{64DA220E-57F8-4AE9-BDB0-B5501F4660EF}" sibTransId="{260DE629-0F51-4FCE-BF82-058D639FAD01}"/>
    <dgm:cxn modelId="{7161806F-0A4A-4D8A-A305-73C4DCC76650}" type="presOf" srcId="{922E1BA8-F8F0-49DA-BFF4-EA71F4FCE62A}" destId="{03BC83BE-DE6B-47DF-ADE4-F0B2844312F3}" srcOrd="0" destOrd="0" presId="urn:microsoft.com/office/officeart/2005/8/layout/radial4"/>
    <dgm:cxn modelId="{A98BBEAE-FCB2-40A0-A30A-F97FE19E945C}" type="presOf" srcId="{DDF8B9FD-14EB-428C-A256-164640415747}" destId="{E02D7DC2-CCEB-4D74-913E-06AB92552506}" srcOrd="0" destOrd="0" presId="urn:microsoft.com/office/officeart/2005/8/layout/radial4"/>
    <dgm:cxn modelId="{A2AAA34B-560F-4B95-A7C5-3E17538F2B67}" type="presOf" srcId="{64DA220E-57F8-4AE9-BDB0-B5501F4660EF}" destId="{7873DC88-F940-45A1-8FE2-9000F18D66DA}" srcOrd="0" destOrd="0" presId="urn:microsoft.com/office/officeart/2005/8/layout/radial4"/>
    <dgm:cxn modelId="{61E504CE-AF33-4AFE-901B-B1A5BD04804E}" type="presOf" srcId="{BBC2CCA6-06C4-4266-AE33-31535022F3A0}" destId="{30E7ED49-7F7F-4C2F-8541-FC586BE2615C}" srcOrd="0" destOrd="0" presId="urn:microsoft.com/office/officeart/2005/8/layout/radial4"/>
    <dgm:cxn modelId="{FFD92BDD-984D-4AFD-8136-CD6A1391E605}" srcId="{BBC2CCA6-06C4-4266-AE33-31535022F3A0}" destId="{710C7D16-2B38-4C8E-95CE-289DF1357D26}" srcOrd="4" destOrd="0" parTransId="{3D8C1CEF-7FED-4A1A-83E8-CA58D52957D4}" sibTransId="{44613488-D5F6-43D8-9AF0-764AA6508B36}"/>
    <dgm:cxn modelId="{8A0B8D5C-56B2-4663-BE30-A7D671ED45E4}" srcId="{BBC2CCA6-06C4-4266-AE33-31535022F3A0}" destId="{5BAB06E8-A5DA-477B-9BC5-884F24DEE1A2}" srcOrd="3" destOrd="0" parTransId="{DDF8B9FD-14EB-428C-A256-164640415747}" sibTransId="{E29D1164-956D-44CD-A146-CC39DE8C0394}"/>
    <dgm:cxn modelId="{B3DA0D9A-BC69-4792-A6B1-24428BEC55E9}" type="presOf" srcId="{1D67B65D-516A-4B9C-BAFB-AD81BD013482}" destId="{9274D478-E014-4547-A55C-D9E8E98BC57D}" srcOrd="0" destOrd="0" presId="urn:microsoft.com/office/officeart/2005/8/layout/radial4"/>
    <dgm:cxn modelId="{D79CB424-48F5-4568-8AA0-E5CED60CF5BC}" srcId="{BBC2CCA6-06C4-4266-AE33-31535022F3A0}" destId="{BC125A27-EFA5-4198-A972-7956F5160AD0}" srcOrd="1" destOrd="0" parTransId="{8B3BC7C7-8128-45D4-A1B6-90D9A5741196}" sibTransId="{B827E191-E10B-42D4-B226-934026F9858A}"/>
    <dgm:cxn modelId="{16D9CB76-FCF5-45C1-B577-66BC1A717937}" type="presParOf" srcId="{03BC83BE-DE6B-47DF-ADE4-F0B2844312F3}" destId="{30E7ED49-7F7F-4C2F-8541-FC586BE2615C}" srcOrd="0" destOrd="0" presId="urn:microsoft.com/office/officeart/2005/8/layout/radial4"/>
    <dgm:cxn modelId="{783703EC-1420-4B74-B469-FF9FFB8C7928}" type="presParOf" srcId="{03BC83BE-DE6B-47DF-ADE4-F0B2844312F3}" destId="{CBAACFAE-2CA7-45C1-AD6C-EF23937B0148}" srcOrd="1" destOrd="0" presId="urn:microsoft.com/office/officeart/2005/8/layout/radial4"/>
    <dgm:cxn modelId="{BE0F5548-B472-480A-AF3B-9058895C0DAA}" type="presParOf" srcId="{03BC83BE-DE6B-47DF-ADE4-F0B2844312F3}" destId="{3BA05AB7-5FEC-4850-BB81-D0F6CFA6ACDE}" srcOrd="2" destOrd="0" presId="urn:microsoft.com/office/officeart/2005/8/layout/radial4"/>
    <dgm:cxn modelId="{D5EA5DE0-E531-4DD3-8DE3-21CCDA77BC2F}" type="presParOf" srcId="{03BC83BE-DE6B-47DF-ADE4-F0B2844312F3}" destId="{B56BDE56-5FF5-4963-8DC4-FCC2E35E6CE9}" srcOrd="3" destOrd="0" presId="urn:microsoft.com/office/officeart/2005/8/layout/radial4"/>
    <dgm:cxn modelId="{8036D0F7-C5DB-4BB9-8668-BF1957F8C862}" type="presParOf" srcId="{03BC83BE-DE6B-47DF-ADE4-F0B2844312F3}" destId="{80DAB6C5-69B2-41BD-AD6C-F46675AD62CD}" srcOrd="4" destOrd="0" presId="urn:microsoft.com/office/officeart/2005/8/layout/radial4"/>
    <dgm:cxn modelId="{D68F63D8-1712-4F06-B792-FC7CE379B7F4}" type="presParOf" srcId="{03BC83BE-DE6B-47DF-ADE4-F0B2844312F3}" destId="{47641FCA-6875-46F4-A549-D6CC1D2F958C}" srcOrd="5" destOrd="0" presId="urn:microsoft.com/office/officeart/2005/8/layout/radial4"/>
    <dgm:cxn modelId="{1DF7396C-78EF-4EBF-8B2A-24A580800115}" type="presParOf" srcId="{03BC83BE-DE6B-47DF-ADE4-F0B2844312F3}" destId="{9274D478-E014-4547-A55C-D9E8E98BC57D}" srcOrd="6" destOrd="0" presId="urn:microsoft.com/office/officeart/2005/8/layout/radial4"/>
    <dgm:cxn modelId="{30545773-42C7-44F9-99DD-90D93817A7E7}" type="presParOf" srcId="{03BC83BE-DE6B-47DF-ADE4-F0B2844312F3}" destId="{E02D7DC2-CCEB-4D74-913E-06AB92552506}" srcOrd="7" destOrd="0" presId="urn:microsoft.com/office/officeart/2005/8/layout/radial4"/>
    <dgm:cxn modelId="{5E736A78-311A-441E-A56A-3E00A7035E24}" type="presParOf" srcId="{03BC83BE-DE6B-47DF-ADE4-F0B2844312F3}" destId="{83C95B6A-6DF2-4330-A3BF-66E1AC1D8676}" srcOrd="8" destOrd="0" presId="urn:microsoft.com/office/officeart/2005/8/layout/radial4"/>
    <dgm:cxn modelId="{452266B3-A6E1-4D6D-8A61-9D4971425FCE}" type="presParOf" srcId="{03BC83BE-DE6B-47DF-ADE4-F0B2844312F3}" destId="{AB15D671-DBDB-4D01-A546-9B8C5D4AF76C}" srcOrd="9" destOrd="0" presId="urn:microsoft.com/office/officeart/2005/8/layout/radial4"/>
    <dgm:cxn modelId="{D526D3D9-899A-4A50-9071-2708E90AEFB3}" type="presParOf" srcId="{03BC83BE-DE6B-47DF-ADE4-F0B2844312F3}" destId="{878EDE67-FC28-4769-927A-DF2FE9BED723}" srcOrd="10" destOrd="0" presId="urn:microsoft.com/office/officeart/2005/8/layout/radial4"/>
    <dgm:cxn modelId="{95BF118B-2337-47BF-B90A-77E13C330A96}" type="presParOf" srcId="{03BC83BE-DE6B-47DF-ADE4-F0B2844312F3}" destId="{7873DC88-F940-45A1-8FE2-9000F18D66DA}" srcOrd="11" destOrd="0" presId="urn:microsoft.com/office/officeart/2005/8/layout/radial4"/>
    <dgm:cxn modelId="{A80AA685-3E50-41DC-B219-C3966E797957}" type="presParOf" srcId="{03BC83BE-DE6B-47DF-ADE4-F0B2844312F3}" destId="{F426E25F-E3EE-47A6-B0AA-4DC894D9A20E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B3175-F767-471D-A96E-1B660FF3C6F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468F0C1-3F14-4A22-8714-E2E6DFC57138}">
      <dgm:prSet phldrT="[Text]"/>
      <dgm:spPr>
        <a:solidFill>
          <a:srgbClr val="C00000"/>
        </a:solidFill>
      </dgm:spPr>
      <dgm:t>
        <a:bodyPr/>
        <a:lstStyle/>
        <a:p>
          <a:r>
            <a:rPr lang="es-ES" dirty="0" smtClean="0"/>
            <a:t>GENERAL MEETING</a:t>
          </a:r>
          <a:endParaRPr lang="es-ES" dirty="0"/>
        </a:p>
      </dgm:t>
    </dgm:pt>
    <dgm:pt modelId="{9A18A2AF-7E49-4704-BA06-37EA4479D36A}" type="parTrans" cxnId="{EDEB852A-B99E-47B5-8E07-D188CECD1BCE}">
      <dgm:prSet/>
      <dgm:spPr/>
      <dgm:t>
        <a:bodyPr/>
        <a:lstStyle/>
        <a:p>
          <a:endParaRPr lang="es-ES"/>
        </a:p>
      </dgm:t>
    </dgm:pt>
    <dgm:pt modelId="{6A3EA96C-02E5-46FA-B1E6-66C10BEC1C30}" type="sibTrans" cxnId="{EDEB852A-B99E-47B5-8E07-D188CECD1BCE}">
      <dgm:prSet/>
      <dgm:spPr/>
      <dgm:t>
        <a:bodyPr/>
        <a:lstStyle/>
        <a:p>
          <a:endParaRPr lang="es-ES"/>
        </a:p>
      </dgm:t>
    </dgm:pt>
    <dgm:pt modelId="{CD3B25E8-2AED-4F33-88F7-2B99BAB180FA}">
      <dgm:prSet phldrT="[Text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FSG</a:t>
          </a:r>
          <a:endParaRPr lang="es-ES" dirty="0"/>
        </a:p>
      </dgm:t>
    </dgm:pt>
    <dgm:pt modelId="{DF34058A-0F3A-4E67-B44E-A01F49D719E3}" type="parTrans" cxnId="{432F8943-9035-4204-9E6F-CA10171A0783}">
      <dgm:prSet/>
      <dgm:spPr/>
      <dgm:t>
        <a:bodyPr/>
        <a:lstStyle/>
        <a:p>
          <a:endParaRPr lang="es-ES"/>
        </a:p>
      </dgm:t>
    </dgm:pt>
    <dgm:pt modelId="{9B6DA4D4-952D-4100-9E31-F67D4EDDFE91}" type="sibTrans" cxnId="{432F8943-9035-4204-9E6F-CA10171A0783}">
      <dgm:prSet/>
      <dgm:spPr/>
      <dgm:t>
        <a:bodyPr/>
        <a:lstStyle/>
        <a:p>
          <a:endParaRPr lang="es-ES"/>
        </a:p>
      </dgm:t>
    </dgm:pt>
    <dgm:pt modelId="{4B0C8565-FEA8-43ED-86CE-AA5CEFFD9D52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smtClean="0">
              <a:solidFill>
                <a:schemeClr val="tx1"/>
              </a:solidFill>
            </a:rPr>
            <a:t>PARTNERSHIPS AND COORDINATION</a:t>
          </a:r>
          <a:endParaRPr lang="es-ES" dirty="0">
            <a:solidFill>
              <a:schemeClr val="tx1"/>
            </a:solidFill>
          </a:endParaRPr>
        </a:p>
      </dgm:t>
    </dgm:pt>
    <dgm:pt modelId="{28333E83-E33B-49AB-A798-529524B361E5}" type="parTrans" cxnId="{08AAC41A-9124-4832-AD26-D5E0D323C6A3}">
      <dgm:prSet/>
      <dgm:spPr/>
      <dgm:t>
        <a:bodyPr/>
        <a:lstStyle/>
        <a:p>
          <a:endParaRPr lang="es-ES"/>
        </a:p>
      </dgm:t>
    </dgm:pt>
    <dgm:pt modelId="{37E33209-D3BC-4E47-8F45-99BEE418429C}" type="sibTrans" cxnId="{08AAC41A-9124-4832-AD26-D5E0D323C6A3}">
      <dgm:prSet/>
      <dgm:spPr/>
      <dgm:t>
        <a:bodyPr/>
        <a:lstStyle/>
        <a:p>
          <a:endParaRPr lang="es-ES"/>
        </a:p>
      </dgm:t>
    </dgm:pt>
    <dgm:pt modelId="{48986410-1C22-48F8-9033-D12DDA7FD8F5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mtClean="0">
              <a:solidFill>
                <a:schemeClr val="tx1"/>
              </a:solidFill>
            </a:rPr>
            <a:t>CAPACITY DEVELOPMENT</a:t>
          </a:r>
          <a:endParaRPr lang="es-ES" dirty="0">
            <a:solidFill>
              <a:schemeClr val="tx1"/>
            </a:solidFill>
          </a:endParaRPr>
        </a:p>
      </dgm:t>
    </dgm:pt>
    <dgm:pt modelId="{C8F56FF1-02F3-46C5-B136-32DEDC2637C5}" type="parTrans" cxnId="{12ECA472-E34E-4BAA-9810-9F26FCCB407C}">
      <dgm:prSet/>
      <dgm:spPr/>
      <dgm:t>
        <a:bodyPr/>
        <a:lstStyle/>
        <a:p>
          <a:endParaRPr lang="es-ES"/>
        </a:p>
      </dgm:t>
    </dgm:pt>
    <dgm:pt modelId="{E5501E1B-04EE-4EB0-8378-A4A654A610E1}" type="sibTrans" cxnId="{12ECA472-E34E-4BAA-9810-9F26FCCB407C}">
      <dgm:prSet/>
      <dgm:spPr/>
      <dgm:t>
        <a:bodyPr/>
        <a:lstStyle/>
        <a:p>
          <a:endParaRPr lang="es-ES"/>
        </a:p>
      </dgm:t>
    </dgm:pt>
    <dgm:pt modelId="{CB23DB03-B4E9-4A6F-B70A-A18EFB646C0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sz="1600" dirty="0" err="1" smtClean="0">
              <a:solidFill>
                <a:schemeClr val="tx1"/>
              </a:solidFill>
            </a:rPr>
            <a:t>Working</a:t>
          </a:r>
          <a:r>
            <a:rPr lang="es-ES" sz="1600" dirty="0" smtClean="0">
              <a:solidFill>
                <a:schemeClr val="tx1"/>
              </a:solidFill>
            </a:rPr>
            <a:t> </a:t>
          </a:r>
          <a:r>
            <a:rPr lang="es-ES" sz="1600" dirty="0" err="1" smtClean="0">
              <a:solidFill>
                <a:schemeClr val="tx1"/>
              </a:solidFill>
            </a:rPr>
            <a:t>groups</a:t>
          </a:r>
          <a:endParaRPr lang="es-ES" sz="1600" dirty="0" smtClean="0">
            <a:solidFill>
              <a:schemeClr val="tx1"/>
            </a:solidFill>
          </a:endParaRPr>
        </a:p>
        <a:p>
          <a:r>
            <a:rPr lang="es-ES" sz="1600" dirty="0" err="1" smtClean="0">
              <a:solidFill>
                <a:schemeClr val="tx1"/>
              </a:solidFill>
            </a:rPr>
            <a:t>Seminars</a:t>
          </a:r>
          <a:endParaRPr lang="es-ES" sz="1600" dirty="0" smtClean="0">
            <a:solidFill>
              <a:schemeClr val="tx1"/>
            </a:solidFill>
          </a:endParaRPr>
        </a:p>
        <a:p>
          <a:r>
            <a:rPr lang="es-ES" sz="1600" dirty="0" err="1" smtClean="0">
              <a:solidFill>
                <a:schemeClr val="tx1"/>
              </a:solidFill>
            </a:rPr>
            <a:t>Research</a:t>
          </a:r>
          <a:endParaRPr lang="es-ES" sz="1600" dirty="0" smtClean="0">
            <a:solidFill>
              <a:schemeClr val="tx1"/>
            </a:solidFill>
          </a:endParaRPr>
        </a:p>
        <a:p>
          <a:r>
            <a:rPr lang="es-ES" sz="1600" dirty="0" err="1" smtClean="0">
              <a:solidFill>
                <a:schemeClr val="tx1"/>
              </a:solidFill>
            </a:rPr>
            <a:t>Database</a:t>
          </a:r>
          <a:r>
            <a:rPr lang="es-ES" sz="1600" dirty="0" smtClean="0">
              <a:solidFill>
                <a:schemeClr val="tx1"/>
              </a:solidFill>
            </a:rPr>
            <a:t> </a:t>
          </a:r>
        </a:p>
        <a:p>
          <a:r>
            <a:rPr lang="es-ES" sz="1600" dirty="0" err="1" smtClean="0">
              <a:solidFill>
                <a:schemeClr val="tx1"/>
              </a:solidFill>
            </a:rPr>
            <a:t>Information</a:t>
          </a:r>
          <a:r>
            <a:rPr lang="es-ES" sz="1600" dirty="0" smtClean="0">
              <a:solidFill>
                <a:schemeClr val="tx1"/>
              </a:solidFill>
            </a:rPr>
            <a:t> </a:t>
          </a:r>
          <a:endParaRPr lang="es-ES" sz="1600" dirty="0">
            <a:solidFill>
              <a:schemeClr val="tx1"/>
            </a:solidFill>
          </a:endParaRPr>
        </a:p>
      </dgm:t>
    </dgm:pt>
    <dgm:pt modelId="{F840655A-63CC-45AD-B2A1-5E2C2A3DCFA8}" type="parTrans" cxnId="{7B0BF931-4402-44E6-B5D7-F593EE7E9428}">
      <dgm:prSet/>
      <dgm:spPr/>
      <dgm:t>
        <a:bodyPr/>
        <a:lstStyle/>
        <a:p>
          <a:endParaRPr lang="es-ES"/>
        </a:p>
      </dgm:t>
    </dgm:pt>
    <dgm:pt modelId="{4E2FE49D-2BF5-4DE6-B3C8-8632EB6CB933}" type="sibTrans" cxnId="{7B0BF931-4402-44E6-B5D7-F593EE7E9428}">
      <dgm:prSet/>
      <dgm:spPr/>
      <dgm:t>
        <a:bodyPr/>
        <a:lstStyle/>
        <a:p>
          <a:endParaRPr lang="es-ES"/>
        </a:p>
      </dgm:t>
    </dgm:pt>
    <dgm:pt modelId="{6FFB4D07-33C1-46B5-BD8E-4013915749F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600" smtClean="0">
              <a:solidFill>
                <a:schemeClr val="tx1"/>
              </a:solidFill>
            </a:rPr>
            <a:t>Regional Coordinations</a:t>
          </a:r>
          <a:endParaRPr lang="es-ES" sz="1600" dirty="0">
            <a:solidFill>
              <a:schemeClr val="tx1"/>
            </a:solidFill>
          </a:endParaRPr>
        </a:p>
      </dgm:t>
    </dgm:pt>
    <dgm:pt modelId="{DD90A607-422C-4420-A9EB-640BB62E1BAC}" type="parTrans" cxnId="{B49523EE-34FD-4961-AAEF-E222BE7B64FB}">
      <dgm:prSet/>
      <dgm:spPr/>
      <dgm:t>
        <a:bodyPr/>
        <a:lstStyle/>
        <a:p>
          <a:endParaRPr lang="es-ES"/>
        </a:p>
      </dgm:t>
    </dgm:pt>
    <dgm:pt modelId="{02F04123-2BE3-4295-B5A7-332B633C6374}" type="sibTrans" cxnId="{B49523EE-34FD-4961-AAEF-E222BE7B64FB}">
      <dgm:prSet/>
      <dgm:spPr/>
      <dgm:t>
        <a:bodyPr/>
        <a:lstStyle/>
        <a:p>
          <a:endParaRPr lang="es-ES"/>
        </a:p>
      </dgm:t>
    </dgm:pt>
    <dgm:pt modelId="{4D48A971-8107-42BB-B826-94828CE72A1E}">
      <dgm:prSet/>
      <dgm:spPr>
        <a:solidFill>
          <a:srgbClr val="00B050"/>
        </a:solidFill>
      </dgm:spPr>
      <dgm:t>
        <a:bodyPr/>
        <a:lstStyle/>
        <a:p>
          <a:r>
            <a:rPr lang="es-ES" dirty="0" smtClean="0"/>
            <a:t>SECRETARIAT</a:t>
          </a:r>
          <a:endParaRPr lang="es-ES" dirty="0"/>
        </a:p>
      </dgm:t>
    </dgm:pt>
    <dgm:pt modelId="{AAF351A2-C9E5-4C05-8B4F-4FA8D935CA93}" type="parTrans" cxnId="{967F8144-D96F-4940-9662-2753493F5F9C}">
      <dgm:prSet/>
      <dgm:spPr/>
      <dgm:t>
        <a:bodyPr/>
        <a:lstStyle/>
        <a:p>
          <a:endParaRPr lang="es-ES"/>
        </a:p>
      </dgm:t>
    </dgm:pt>
    <dgm:pt modelId="{F7FEB27A-5501-4E22-B91C-E67BAED4FD6A}" type="sibTrans" cxnId="{967F8144-D96F-4940-9662-2753493F5F9C}">
      <dgm:prSet/>
      <dgm:spPr/>
      <dgm:t>
        <a:bodyPr/>
        <a:lstStyle/>
        <a:p>
          <a:endParaRPr lang="es-ES"/>
        </a:p>
      </dgm:t>
    </dgm:pt>
    <dgm:pt modelId="{8C046127-C10C-4D6F-9AE1-DBE990303617}">
      <dgm:prSet custT="1"/>
      <dgm:spPr>
        <a:solidFill>
          <a:srgbClr val="FFC000"/>
        </a:solidFill>
      </dgm:spPr>
      <dgm:t>
        <a:bodyPr/>
        <a:lstStyle/>
        <a:p>
          <a:r>
            <a:rPr lang="es-ES" sz="1800" smtClean="0">
              <a:solidFill>
                <a:schemeClr val="tx1"/>
              </a:solidFill>
            </a:rPr>
            <a:t>National </a:t>
          </a:r>
        </a:p>
        <a:p>
          <a:r>
            <a:rPr lang="es-ES" sz="1800" smtClean="0">
              <a:solidFill>
                <a:schemeClr val="tx1"/>
              </a:solidFill>
            </a:rPr>
            <a:t>Trade Union Development Strategy</a:t>
          </a:r>
          <a:endParaRPr lang="es-ES" sz="1800" dirty="0">
            <a:solidFill>
              <a:schemeClr val="tx1"/>
            </a:solidFill>
          </a:endParaRPr>
        </a:p>
      </dgm:t>
    </dgm:pt>
    <dgm:pt modelId="{F3D576D8-271E-4EA8-8230-58CEBD5247C4}" type="parTrans" cxnId="{F04E1CFE-5A20-4146-BE36-33E15BCF2D5F}">
      <dgm:prSet/>
      <dgm:spPr/>
      <dgm:t>
        <a:bodyPr/>
        <a:lstStyle/>
        <a:p>
          <a:endParaRPr lang="es-ES"/>
        </a:p>
      </dgm:t>
    </dgm:pt>
    <dgm:pt modelId="{32FBB370-6AC3-428F-8705-A854E8A1624A}" type="sibTrans" cxnId="{F04E1CFE-5A20-4146-BE36-33E15BCF2D5F}">
      <dgm:prSet/>
      <dgm:spPr/>
      <dgm:t>
        <a:bodyPr/>
        <a:lstStyle/>
        <a:p>
          <a:endParaRPr lang="es-ES"/>
        </a:p>
      </dgm:t>
    </dgm:pt>
    <dgm:pt modelId="{E2AD8936-01F9-4EAA-A970-7F285F6FB8B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mtClean="0">
              <a:solidFill>
                <a:schemeClr val="tx1"/>
              </a:solidFill>
            </a:rPr>
            <a:t>REGIONAL SUPPORT</a:t>
          </a:r>
          <a:endParaRPr lang="es-ES" dirty="0">
            <a:solidFill>
              <a:schemeClr val="tx1"/>
            </a:solidFill>
          </a:endParaRPr>
        </a:p>
      </dgm:t>
    </dgm:pt>
    <dgm:pt modelId="{62AF3373-24DF-4A3D-8A7D-EB0ABC34793C}" type="parTrans" cxnId="{FC4778DA-F9F9-4714-9175-32AE69385388}">
      <dgm:prSet/>
      <dgm:spPr/>
      <dgm:t>
        <a:bodyPr/>
        <a:lstStyle/>
        <a:p>
          <a:endParaRPr lang="es-ES"/>
        </a:p>
      </dgm:t>
    </dgm:pt>
    <dgm:pt modelId="{856BFE79-956F-4200-85D7-E20E2BD1024D}" type="sibTrans" cxnId="{FC4778DA-F9F9-4714-9175-32AE69385388}">
      <dgm:prSet/>
      <dgm:spPr/>
      <dgm:t>
        <a:bodyPr/>
        <a:lstStyle/>
        <a:p>
          <a:endParaRPr lang="es-ES"/>
        </a:p>
      </dgm:t>
    </dgm:pt>
    <dgm:pt modelId="{49E0981C-3544-4CB9-90F0-F9CE25899106}">
      <dgm:prSet custT="1"/>
      <dgm:spPr/>
      <dgm:t>
        <a:bodyPr/>
        <a:lstStyle/>
        <a:p>
          <a:r>
            <a:rPr lang="es-ES" sz="1400" dirty="0" smtClean="0"/>
            <a:t>INTERNATIONAL ADVOCACY</a:t>
          </a:r>
          <a:endParaRPr lang="es-ES" sz="1400" dirty="0"/>
        </a:p>
      </dgm:t>
    </dgm:pt>
    <dgm:pt modelId="{8C315EA7-D64B-4ADE-8894-241FD0323363}" type="parTrans" cxnId="{89913462-F970-49D7-B340-2DDE0E749F79}">
      <dgm:prSet/>
      <dgm:spPr>
        <a:ln>
          <a:noFill/>
        </a:ln>
      </dgm:spPr>
      <dgm:t>
        <a:bodyPr/>
        <a:lstStyle/>
        <a:p>
          <a:endParaRPr lang="es-ES"/>
        </a:p>
      </dgm:t>
    </dgm:pt>
    <dgm:pt modelId="{AEFCF479-4C14-4AC1-A40B-06E2A462325A}" type="sibTrans" cxnId="{89913462-F970-49D7-B340-2DDE0E749F79}">
      <dgm:prSet/>
      <dgm:spPr/>
      <dgm:t>
        <a:bodyPr/>
        <a:lstStyle/>
        <a:p>
          <a:endParaRPr lang="es-ES"/>
        </a:p>
      </dgm:t>
    </dgm:pt>
    <dgm:pt modelId="{1B73F958-C33B-4BA2-A133-97506AFADD2E}">
      <dgm:prSet/>
      <dgm:spPr/>
      <dgm:t>
        <a:bodyPr/>
        <a:lstStyle/>
        <a:p>
          <a:r>
            <a:rPr lang="es-ES" dirty="0" smtClean="0"/>
            <a:t>DELEGATIONS AND REPRESENTATION</a:t>
          </a:r>
          <a:endParaRPr lang="es-ES" dirty="0"/>
        </a:p>
      </dgm:t>
    </dgm:pt>
    <dgm:pt modelId="{D85E2161-7ED7-4BB6-B7C0-1EB497F0F0DF}" type="parTrans" cxnId="{738641EB-8452-4B01-98D3-F1BF34E6B7CB}">
      <dgm:prSet/>
      <dgm:spPr/>
      <dgm:t>
        <a:bodyPr/>
        <a:lstStyle/>
        <a:p>
          <a:endParaRPr lang="es-ES"/>
        </a:p>
      </dgm:t>
    </dgm:pt>
    <dgm:pt modelId="{AF8F391D-DDCE-4ADA-A7AF-4DE633AF1B91}" type="sibTrans" cxnId="{738641EB-8452-4B01-98D3-F1BF34E6B7CB}">
      <dgm:prSet/>
      <dgm:spPr/>
      <dgm:t>
        <a:bodyPr/>
        <a:lstStyle/>
        <a:p>
          <a:endParaRPr lang="es-ES"/>
        </a:p>
      </dgm:t>
    </dgm:pt>
    <dgm:pt modelId="{4F0E529F-8A3C-4E4D-A812-FF95D05F786F}" type="pres">
      <dgm:prSet presAssocID="{C28B3175-F767-471D-A96E-1B660FF3C6F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DA44A7CD-9346-4A31-BE29-42A021E7C06E}" type="pres">
      <dgm:prSet presAssocID="{9468F0C1-3F14-4A22-8714-E2E6DFC57138}" presName="root1" presStyleCnt="0"/>
      <dgm:spPr/>
    </dgm:pt>
    <dgm:pt modelId="{273C2E83-879A-4FB0-8CB6-C4FE7D47F2C2}" type="pres">
      <dgm:prSet presAssocID="{9468F0C1-3F14-4A22-8714-E2E6DFC57138}" presName="LevelOneTextNode" presStyleLbl="node0" presStyleIdx="0" presStyleCnt="1" custScaleX="50493" custScaleY="71480" custLinFactX="-14689" custLinFactNeighborX="-100000" custLinFactNeighborY="-4374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A6B4D6C6-293A-48E7-A835-351E7723AB11}" type="pres">
      <dgm:prSet presAssocID="{9468F0C1-3F14-4A22-8714-E2E6DFC57138}" presName="level2hierChild" presStyleCnt="0"/>
      <dgm:spPr/>
    </dgm:pt>
    <dgm:pt modelId="{018393C0-6192-41AF-9FEA-482533A3EF3B}" type="pres">
      <dgm:prSet presAssocID="{DF34058A-0F3A-4E67-B44E-A01F49D719E3}" presName="conn2-1" presStyleLbl="parChTrans1D2" presStyleIdx="0" presStyleCnt="4"/>
      <dgm:spPr/>
      <dgm:t>
        <a:bodyPr/>
        <a:lstStyle/>
        <a:p>
          <a:endParaRPr lang="nl-BE"/>
        </a:p>
      </dgm:t>
    </dgm:pt>
    <dgm:pt modelId="{A36CEC65-5DDF-4734-AD34-E0E532647185}" type="pres">
      <dgm:prSet presAssocID="{DF34058A-0F3A-4E67-B44E-A01F49D719E3}" presName="connTx" presStyleLbl="parChTrans1D2" presStyleIdx="0" presStyleCnt="4"/>
      <dgm:spPr/>
      <dgm:t>
        <a:bodyPr/>
        <a:lstStyle/>
        <a:p>
          <a:endParaRPr lang="nl-BE"/>
        </a:p>
      </dgm:t>
    </dgm:pt>
    <dgm:pt modelId="{62CF7D37-7673-4A9B-9948-92FE2B5E6255}" type="pres">
      <dgm:prSet presAssocID="{CD3B25E8-2AED-4F33-88F7-2B99BAB180FA}" presName="root2" presStyleCnt="0"/>
      <dgm:spPr/>
    </dgm:pt>
    <dgm:pt modelId="{E513EF62-6760-448C-8D4E-0D62913A65D4}" type="pres">
      <dgm:prSet presAssocID="{CD3B25E8-2AED-4F33-88F7-2B99BAB180FA}" presName="LevelTwoTextNode" presStyleLbl="node2" presStyleIdx="0" presStyleCnt="4" custScaleX="23894" custScaleY="50506" custLinFactNeighborX="-13133" custLinFactNeighborY="-3072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E27CAA5A-1FDF-4E4A-99DA-BD70AC65F547}" type="pres">
      <dgm:prSet presAssocID="{CD3B25E8-2AED-4F33-88F7-2B99BAB180FA}" presName="level3hierChild" presStyleCnt="0"/>
      <dgm:spPr/>
    </dgm:pt>
    <dgm:pt modelId="{AED36DE4-410C-4398-B518-425C6CD23E52}" type="pres">
      <dgm:prSet presAssocID="{28333E83-E33B-49AB-A798-529524B361E5}" presName="conn2-1" presStyleLbl="parChTrans1D2" presStyleIdx="1" presStyleCnt="4"/>
      <dgm:spPr/>
      <dgm:t>
        <a:bodyPr/>
        <a:lstStyle/>
        <a:p>
          <a:endParaRPr lang="nl-BE"/>
        </a:p>
      </dgm:t>
    </dgm:pt>
    <dgm:pt modelId="{B64D4B5F-DFAD-47E5-8A92-CA54532F31A8}" type="pres">
      <dgm:prSet presAssocID="{28333E83-E33B-49AB-A798-529524B361E5}" presName="connTx" presStyleLbl="parChTrans1D2" presStyleIdx="1" presStyleCnt="4"/>
      <dgm:spPr/>
      <dgm:t>
        <a:bodyPr/>
        <a:lstStyle/>
        <a:p>
          <a:endParaRPr lang="nl-BE"/>
        </a:p>
      </dgm:t>
    </dgm:pt>
    <dgm:pt modelId="{D4E242FC-01CF-41CA-866A-2B544FE84558}" type="pres">
      <dgm:prSet presAssocID="{4B0C8565-FEA8-43ED-86CE-AA5CEFFD9D52}" presName="root2" presStyleCnt="0"/>
      <dgm:spPr/>
    </dgm:pt>
    <dgm:pt modelId="{A235B1C4-B3DD-4D9C-8435-D43F27C68D96}" type="pres">
      <dgm:prSet presAssocID="{4B0C8565-FEA8-43ED-86CE-AA5CEFFD9D52}" presName="LevelTwoTextNode" presStyleLbl="node2" presStyleIdx="1" presStyleCnt="4" custScaleX="82001" custScaleY="126573" custLinFactY="100000" custLinFactNeighborX="-6612" custLinFactNeighborY="186264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1E709404-5748-4ED3-9080-0151A5302AC5}" type="pres">
      <dgm:prSet presAssocID="{4B0C8565-FEA8-43ED-86CE-AA5CEFFD9D52}" presName="level3hierChild" presStyleCnt="0"/>
      <dgm:spPr/>
    </dgm:pt>
    <dgm:pt modelId="{796F0A14-1B02-45A8-AF07-7256CE5657A1}" type="pres">
      <dgm:prSet presAssocID="{F840655A-63CC-45AD-B2A1-5E2C2A3DCFA8}" presName="conn2-1" presStyleLbl="parChTrans1D3" presStyleIdx="0" presStyleCnt="3"/>
      <dgm:spPr/>
      <dgm:t>
        <a:bodyPr/>
        <a:lstStyle/>
        <a:p>
          <a:endParaRPr lang="nl-BE"/>
        </a:p>
      </dgm:t>
    </dgm:pt>
    <dgm:pt modelId="{AF2D7AA3-ABBF-4AF8-A2FF-3F68717CA0A2}" type="pres">
      <dgm:prSet presAssocID="{F840655A-63CC-45AD-B2A1-5E2C2A3DCFA8}" presName="connTx" presStyleLbl="parChTrans1D3" presStyleIdx="0" presStyleCnt="3"/>
      <dgm:spPr/>
      <dgm:t>
        <a:bodyPr/>
        <a:lstStyle/>
        <a:p>
          <a:endParaRPr lang="nl-BE"/>
        </a:p>
      </dgm:t>
    </dgm:pt>
    <dgm:pt modelId="{1A2A8E44-BE85-4481-92B0-E7C50C3F18B1}" type="pres">
      <dgm:prSet presAssocID="{CB23DB03-B4E9-4A6F-B70A-A18EFB646C03}" presName="root2" presStyleCnt="0"/>
      <dgm:spPr/>
    </dgm:pt>
    <dgm:pt modelId="{B5117A8B-BF32-4374-89DA-C0BF045F8AA5}" type="pres">
      <dgm:prSet presAssocID="{CB23DB03-B4E9-4A6F-B70A-A18EFB646C03}" presName="LevelTwoTextNode" presStyleLbl="node3" presStyleIdx="0" presStyleCnt="3" custScaleX="68032" custScaleY="285652" custLinFactY="200000" custLinFactNeighborX="26695" custLinFactNeighborY="2046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C6D65F-83D2-451E-9B11-DAD65F2AED3E}" type="pres">
      <dgm:prSet presAssocID="{CB23DB03-B4E9-4A6F-B70A-A18EFB646C03}" presName="level3hierChild" presStyleCnt="0"/>
      <dgm:spPr/>
    </dgm:pt>
    <dgm:pt modelId="{BDD5059E-5A82-4B9F-96C5-A5377934C78A}" type="pres">
      <dgm:prSet presAssocID="{C8F56FF1-02F3-46C5-B136-32DEDC2637C5}" presName="conn2-1" presStyleLbl="parChTrans1D2" presStyleIdx="2" presStyleCnt="4"/>
      <dgm:spPr/>
      <dgm:t>
        <a:bodyPr/>
        <a:lstStyle/>
        <a:p>
          <a:endParaRPr lang="nl-BE"/>
        </a:p>
      </dgm:t>
    </dgm:pt>
    <dgm:pt modelId="{6C3314E4-F13E-499E-B09B-477B3A26AC3A}" type="pres">
      <dgm:prSet presAssocID="{C8F56FF1-02F3-46C5-B136-32DEDC2637C5}" presName="connTx" presStyleLbl="parChTrans1D2" presStyleIdx="2" presStyleCnt="4"/>
      <dgm:spPr/>
      <dgm:t>
        <a:bodyPr/>
        <a:lstStyle/>
        <a:p>
          <a:endParaRPr lang="nl-BE"/>
        </a:p>
      </dgm:t>
    </dgm:pt>
    <dgm:pt modelId="{8064AC6F-6608-479E-9ACA-8B33F3C0293B}" type="pres">
      <dgm:prSet presAssocID="{48986410-1C22-48F8-9033-D12DDA7FD8F5}" presName="root2" presStyleCnt="0"/>
      <dgm:spPr/>
    </dgm:pt>
    <dgm:pt modelId="{3DB09E48-C1AB-4ECA-ABD8-B25DA3997F95}" type="pres">
      <dgm:prSet presAssocID="{48986410-1C22-48F8-9033-D12DDA7FD8F5}" presName="LevelTwoTextNode" presStyleLbl="node2" presStyleIdx="2" presStyleCnt="4" custScaleX="74820" custScaleY="94546" custLinFactY="-123144" custLinFactNeighborX="-6612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566A0C-47CF-4C3E-B536-BAF787E54092}" type="pres">
      <dgm:prSet presAssocID="{48986410-1C22-48F8-9033-D12DDA7FD8F5}" presName="level3hierChild" presStyleCnt="0"/>
      <dgm:spPr/>
    </dgm:pt>
    <dgm:pt modelId="{8CBEFA09-720E-4C07-AD43-8CA6386171CD}" type="pres">
      <dgm:prSet presAssocID="{8C315EA7-D64B-4ADE-8894-241FD0323363}" presName="conn2-1" presStyleLbl="parChTrans1D3" presStyleIdx="1" presStyleCnt="3"/>
      <dgm:spPr/>
      <dgm:t>
        <a:bodyPr/>
        <a:lstStyle/>
        <a:p>
          <a:endParaRPr lang="nl-BE"/>
        </a:p>
      </dgm:t>
    </dgm:pt>
    <dgm:pt modelId="{0F7BC181-A87E-4E92-BA91-38784F158951}" type="pres">
      <dgm:prSet presAssocID="{8C315EA7-D64B-4ADE-8894-241FD0323363}" presName="connTx" presStyleLbl="parChTrans1D3" presStyleIdx="1" presStyleCnt="3"/>
      <dgm:spPr/>
      <dgm:t>
        <a:bodyPr/>
        <a:lstStyle/>
        <a:p>
          <a:endParaRPr lang="nl-BE"/>
        </a:p>
      </dgm:t>
    </dgm:pt>
    <dgm:pt modelId="{B8D9CC06-982E-4F32-B31B-7297B03B35EC}" type="pres">
      <dgm:prSet presAssocID="{49E0981C-3544-4CB9-90F0-F9CE25899106}" presName="root2" presStyleCnt="0"/>
      <dgm:spPr/>
    </dgm:pt>
    <dgm:pt modelId="{BD58EE40-BB6C-4244-B30E-7037C2EBE4B4}" type="pres">
      <dgm:prSet presAssocID="{49E0981C-3544-4CB9-90F0-F9CE25899106}" presName="LevelTwoTextNode" presStyleLbl="node3" presStyleIdx="1" presStyleCnt="3" custScaleX="83719" custScaleY="68237" custLinFactX="-3015" custLinFactNeighborX="-100000" custLinFactNeighborY="-614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F086A1-9B1B-40C7-9F2A-9CD3210554A6}" type="pres">
      <dgm:prSet presAssocID="{49E0981C-3544-4CB9-90F0-F9CE25899106}" presName="level3hierChild" presStyleCnt="0"/>
      <dgm:spPr/>
    </dgm:pt>
    <dgm:pt modelId="{31D963A8-A012-4DB2-8BDE-191DB57B4FAA}" type="pres">
      <dgm:prSet presAssocID="{D85E2161-7ED7-4BB6-B7C0-1EB497F0F0DF}" presName="conn2-1" presStyleLbl="parChTrans1D4" presStyleIdx="0" presStyleCnt="3"/>
      <dgm:spPr/>
      <dgm:t>
        <a:bodyPr/>
        <a:lstStyle/>
        <a:p>
          <a:endParaRPr lang="nl-BE"/>
        </a:p>
      </dgm:t>
    </dgm:pt>
    <dgm:pt modelId="{A0664D42-AB3A-4E27-829F-FFD49A080249}" type="pres">
      <dgm:prSet presAssocID="{D85E2161-7ED7-4BB6-B7C0-1EB497F0F0DF}" presName="connTx" presStyleLbl="parChTrans1D4" presStyleIdx="0" presStyleCnt="3"/>
      <dgm:spPr/>
      <dgm:t>
        <a:bodyPr/>
        <a:lstStyle/>
        <a:p>
          <a:endParaRPr lang="nl-BE"/>
        </a:p>
      </dgm:t>
    </dgm:pt>
    <dgm:pt modelId="{0C51F2D2-35E2-4817-9BA4-F37451D7DB7F}" type="pres">
      <dgm:prSet presAssocID="{1B73F958-C33B-4BA2-A133-97506AFADD2E}" presName="root2" presStyleCnt="0"/>
      <dgm:spPr/>
    </dgm:pt>
    <dgm:pt modelId="{9077092E-7506-43B2-8F27-1167F36EE927}" type="pres">
      <dgm:prSet presAssocID="{1B73F958-C33B-4BA2-A133-97506AFADD2E}" presName="LevelTwoTextNode" presStyleLbl="node4" presStyleIdx="0" presStyleCnt="3" custScaleX="116419" custScaleY="97005" custLinFactNeighborX="-73195" custLinFactNeighborY="-41261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FAA7F846-097F-4DCA-AE3F-CADB710D0775}" type="pres">
      <dgm:prSet presAssocID="{1B73F958-C33B-4BA2-A133-97506AFADD2E}" presName="level3hierChild" presStyleCnt="0"/>
      <dgm:spPr/>
    </dgm:pt>
    <dgm:pt modelId="{B110B246-84F8-499A-B84F-E4C1E6D6ED2D}" type="pres">
      <dgm:prSet presAssocID="{DD90A607-422C-4420-A9EB-640BB62E1BAC}" presName="conn2-1" presStyleLbl="parChTrans1D3" presStyleIdx="2" presStyleCnt="3"/>
      <dgm:spPr/>
      <dgm:t>
        <a:bodyPr/>
        <a:lstStyle/>
        <a:p>
          <a:endParaRPr lang="nl-BE"/>
        </a:p>
      </dgm:t>
    </dgm:pt>
    <dgm:pt modelId="{780BF15D-18F1-4708-9D16-9A005E6AD124}" type="pres">
      <dgm:prSet presAssocID="{DD90A607-422C-4420-A9EB-640BB62E1BAC}" presName="connTx" presStyleLbl="parChTrans1D3" presStyleIdx="2" presStyleCnt="3"/>
      <dgm:spPr/>
      <dgm:t>
        <a:bodyPr/>
        <a:lstStyle/>
        <a:p>
          <a:endParaRPr lang="nl-BE"/>
        </a:p>
      </dgm:t>
    </dgm:pt>
    <dgm:pt modelId="{59E63721-FFDC-4E21-8E76-6AD3CE6B61CF}" type="pres">
      <dgm:prSet presAssocID="{6FFB4D07-33C1-46B5-BD8E-4013915749F0}" presName="root2" presStyleCnt="0"/>
      <dgm:spPr/>
    </dgm:pt>
    <dgm:pt modelId="{1DBE2CA0-9416-4826-AE7C-D3E4C4CC520A}" type="pres">
      <dgm:prSet presAssocID="{6FFB4D07-33C1-46B5-BD8E-4013915749F0}" presName="LevelTwoTextNode" presStyleLbl="node3" presStyleIdx="2" presStyleCnt="3" custScaleX="78244" custScaleY="116068" custLinFactY="-200000" custLinFactNeighborX="-4908" custLinFactNeighborY="-2549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090002-1AED-4101-A663-818615CC865F}" type="pres">
      <dgm:prSet presAssocID="{6FFB4D07-33C1-46B5-BD8E-4013915749F0}" presName="level3hierChild" presStyleCnt="0"/>
      <dgm:spPr/>
    </dgm:pt>
    <dgm:pt modelId="{D1C5F7E7-E4BF-41C8-8517-21D610707833}" type="pres">
      <dgm:prSet presAssocID="{F3D576D8-271E-4EA8-8230-58CEBD5247C4}" presName="conn2-1" presStyleLbl="parChTrans1D4" presStyleIdx="1" presStyleCnt="3"/>
      <dgm:spPr/>
      <dgm:t>
        <a:bodyPr/>
        <a:lstStyle/>
        <a:p>
          <a:endParaRPr lang="nl-BE"/>
        </a:p>
      </dgm:t>
    </dgm:pt>
    <dgm:pt modelId="{C99DCD52-7729-44EF-85F6-54483937DD9C}" type="pres">
      <dgm:prSet presAssocID="{F3D576D8-271E-4EA8-8230-58CEBD5247C4}" presName="connTx" presStyleLbl="parChTrans1D4" presStyleIdx="1" presStyleCnt="3"/>
      <dgm:spPr/>
      <dgm:t>
        <a:bodyPr/>
        <a:lstStyle/>
        <a:p>
          <a:endParaRPr lang="nl-BE"/>
        </a:p>
      </dgm:t>
    </dgm:pt>
    <dgm:pt modelId="{937BFB4A-3566-4231-AABD-CEF3DA5436EC}" type="pres">
      <dgm:prSet presAssocID="{8C046127-C10C-4D6F-9AE1-DBE990303617}" presName="root2" presStyleCnt="0"/>
      <dgm:spPr/>
    </dgm:pt>
    <dgm:pt modelId="{33DF2EED-F5B0-4D7A-A6E9-22DAD79C993B}" type="pres">
      <dgm:prSet presAssocID="{8C046127-C10C-4D6F-9AE1-DBE990303617}" presName="LevelTwoTextNode" presStyleLbl="node4" presStyleIdx="1" presStyleCnt="3" custScaleX="79693" custScaleY="190801" custLinFactY="-200000" custLinFactNeighborX="38415" custLinFactNeighborY="-2184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6A0A44-5AE8-4766-A11B-74748DE2D07C}" type="pres">
      <dgm:prSet presAssocID="{8C046127-C10C-4D6F-9AE1-DBE990303617}" presName="level3hierChild" presStyleCnt="0"/>
      <dgm:spPr/>
    </dgm:pt>
    <dgm:pt modelId="{733604A2-096D-49F5-BE9F-1B1B5863F5D3}" type="pres">
      <dgm:prSet presAssocID="{62AF3373-24DF-4A3D-8A7D-EB0ABC34793C}" presName="conn2-1" presStyleLbl="parChTrans1D4" presStyleIdx="2" presStyleCnt="3"/>
      <dgm:spPr/>
      <dgm:t>
        <a:bodyPr/>
        <a:lstStyle/>
        <a:p>
          <a:endParaRPr lang="nl-BE"/>
        </a:p>
      </dgm:t>
    </dgm:pt>
    <dgm:pt modelId="{CDA4E708-663B-404C-8F80-3294AB733C33}" type="pres">
      <dgm:prSet presAssocID="{62AF3373-24DF-4A3D-8A7D-EB0ABC34793C}" presName="connTx" presStyleLbl="parChTrans1D4" presStyleIdx="2" presStyleCnt="3"/>
      <dgm:spPr/>
      <dgm:t>
        <a:bodyPr/>
        <a:lstStyle/>
        <a:p>
          <a:endParaRPr lang="nl-BE"/>
        </a:p>
      </dgm:t>
    </dgm:pt>
    <dgm:pt modelId="{EC1CFB3E-00DD-4692-B6DE-51A65B901141}" type="pres">
      <dgm:prSet presAssocID="{E2AD8936-01F9-4EAA-A970-7F285F6FB8BD}" presName="root2" presStyleCnt="0"/>
      <dgm:spPr/>
    </dgm:pt>
    <dgm:pt modelId="{C29DCA3E-1C00-4960-929B-0B4719382B9A}" type="pres">
      <dgm:prSet presAssocID="{E2AD8936-01F9-4EAA-A970-7F285F6FB8BD}" presName="LevelTwoTextNode" presStyleLbl="node4" presStyleIdx="2" presStyleCnt="3" custScaleX="47906" custScaleY="57633" custLinFactY="-200000" custLinFactNeighborX="-19499" custLinFactNeighborY="-2865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1110F2F-B9A4-41C2-A181-2B6B3093D99A}" type="pres">
      <dgm:prSet presAssocID="{E2AD8936-01F9-4EAA-A970-7F285F6FB8BD}" presName="level3hierChild" presStyleCnt="0"/>
      <dgm:spPr/>
    </dgm:pt>
    <dgm:pt modelId="{9BCFB0EC-A847-4E42-B8C8-9F643E00E892}" type="pres">
      <dgm:prSet presAssocID="{AAF351A2-C9E5-4C05-8B4F-4FA8D935CA93}" presName="conn2-1" presStyleLbl="parChTrans1D2" presStyleIdx="3" presStyleCnt="4"/>
      <dgm:spPr/>
      <dgm:t>
        <a:bodyPr/>
        <a:lstStyle/>
        <a:p>
          <a:endParaRPr lang="nl-BE"/>
        </a:p>
      </dgm:t>
    </dgm:pt>
    <dgm:pt modelId="{CCF6CBAB-48BB-4B76-9CE9-C7FD144D40FE}" type="pres">
      <dgm:prSet presAssocID="{AAF351A2-C9E5-4C05-8B4F-4FA8D935CA93}" presName="connTx" presStyleLbl="parChTrans1D2" presStyleIdx="3" presStyleCnt="4"/>
      <dgm:spPr/>
      <dgm:t>
        <a:bodyPr/>
        <a:lstStyle/>
        <a:p>
          <a:endParaRPr lang="nl-BE"/>
        </a:p>
      </dgm:t>
    </dgm:pt>
    <dgm:pt modelId="{AA2A2DAD-CBD8-4B47-9420-BF44B89D164E}" type="pres">
      <dgm:prSet presAssocID="{4D48A971-8107-42BB-B826-94828CE72A1E}" presName="root2" presStyleCnt="0"/>
      <dgm:spPr/>
    </dgm:pt>
    <dgm:pt modelId="{720E3D43-2D1A-4D7A-B5C8-FF6BE5EA6EF8}" type="pres">
      <dgm:prSet presAssocID="{4D48A971-8107-42BB-B826-94828CE72A1E}" presName="LevelTwoTextNode" presStyleLbl="node2" presStyleIdx="3" presStyleCnt="4" custScaleX="56760" custScaleY="49907" custLinFactNeighborX="-13073" custLinFactNeighborY="27256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381115D1-A3A9-494D-A536-89C4B705FD09}" type="pres">
      <dgm:prSet presAssocID="{4D48A971-8107-42BB-B826-94828CE72A1E}" presName="level3hierChild" presStyleCnt="0"/>
      <dgm:spPr/>
    </dgm:pt>
  </dgm:ptLst>
  <dgm:cxnLst>
    <dgm:cxn modelId="{E70CB860-54F3-43B5-8368-FC7DEA74A94C}" type="presOf" srcId="{AAF351A2-C9E5-4C05-8B4F-4FA8D935CA93}" destId="{CCF6CBAB-48BB-4B76-9CE9-C7FD144D40FE}" srcOrd="1" destOrd="0" presId="urn:microsoft.com/office/officeart/2008/layout/HorizontalMultiLevelHierarchy"/>
    <dgm:cxn modelId="{18DD4ABF-6499-442E-8003-CE037522132C}" type="presOf" srcId="{1B73F958-C33B-4BA2-A133-97506AFADD2E}" destId="{9077092E-7506-43B2-8F27-1167F36EE927}" srcOrd="0" destOrd="0" presId="urn:microsoft.com/office/officeart/2008/layout/HorizontalMultiLevelHierarchy"/>
    <dgm:cxn modelId="{B2AF4812-B2B8-4E6F-86E1-7FDE226AB908}" type="presOf" srcId="{8C315EA7-D64B-4ADE-8894-241FD0323363}" destId="{0F7BC181-A87E-4E92-BA91-38784F158951}" srcOrd="1" destOrd="0" presId="urn:microsoft.com/office/officeart/2008/layout/HorizontalMultiLevelHierarchy"/>
    <dgm:cxn modelId="{E4104AC9-0083-4780-B057-3B567FED2A8D}" type="presOf" srcId="{C28B3175-F767-471D-A96E-1B660FF3C6F9}" destId="{4F0E529F-8A3C-4E4D-A812-FF95D05F786F}" srcOrd="0" destOrd="0" presId="urn:microsoft.com/office/officeart/2008/layout/HorizontalMultiLevelHierarchy"/>
    <dgm:cxn modelId="{340B0644-EDCD-4333-A708-492E16046B76}" type="presOf" srcId="{4D48A971-8107-42BB-B826-94828CE72A1E}" destId="{720E3D43-2D1A-4D7A-B5C8-FF6BE5EA6EF8}" srcOrd="0" destOrd="0" presId="urn:microsoft.com/office/officeart/2008/layout/HorizontalMultiLevelHierarchy"/>
    <dgm:cxn modelId="{49EA0D4B-BAF9-489F-85BA-7519E05D97F8}" type="presOf" srcId="{48986410-1C22-48F8-9033-D12DDA7FD8F5}" destId="{3DB09E48-C1AB-4ECA-ABD8-B25DA3997F95}" srcOrd="0" destOrd="0" presId="urn:microsoft.com/office/officeart/2008/layout/HorizontalMultiLevelHierarchy"/>
    <dgm:cxn modelId="{8E94EC5C-D1D2-4D94-A2B0-66D6D5370973}" type="presOf" srcId="{E2AD8936-01F9-4EAA-A970-7F285F6FB8BD}" destId="{C29DCA3E-1C00-4960-929B-0B4719382B9A}" srcOrd="0" destOrd="0" presId="urn:microsoft.com/office/officeart/2008/layout/HorizontalMultiLevelHierarchy"/>
    <dgm:cxn modelId="{B49523EE-34FD-4961-AAEF-E222BE7B64FB}" srcId="{48986410-1C22-48F8-9033-D12DDA7FD8F5}" destId="{6FFB4D07-33C1-46B5-BD8E-4013915749F0}" srcOrd="1" destOrd="0" parTransId="{DD90A607-422C-4420-A9EB-640BB62E1BAC}" sibTransId="{02F04123-2BE3-4295-B5A7-332B633C6374}"/>
    <dgm:cxn modelId="{C031B568-90EA-4033-AE45-7C6055299DCD}" type="presOf" srcId="{D85E2161-7ED7-4BB6-B7C0-1EB497F0F0DF}" destId="{31D963A8-A012-4DB2-8BDE-191DB57B4FAA}" srcOrd="0" destOrd="0" presId="urn:microsoft.com/office/officeart/2008/layout/HorizontalMultiLevelHierarchy"/>
    <dgm:cxn modelId="{89913462-F970-49D7-B340-2DDE0E749F79}" srcId="{48986410-1C22-48F8-9033-D12DDA7FD8F5}" destId="{49E0981C-3544-4CB9-90F0-F9CE25899106}" srcOrd="0" destOrd="0" parTransId="{8C315EA7-D64B-4ADE-8894-241FD0323363}" sibTransId="{AEFCF479-4C14-4AC1-A40B-06E2A462325A}"/>
    <dgm:cxn modelId="{D1E8AA2F-68B3-4D4C-A911-E1DB28A20914}" type="presOf" srcId="{DD90A607-422C-4420-A9EB-640BB62E1BAC}" destId="{780BF15D-18F1-4708-9D16-9A005E6AD124}" srcOrd="1" destOrd="0" presId="urn:microsoft.com/office/officeart/2008/layout/HorizontalMultiLevelHierarchy"/>
    <dgm:cxn modelId="{FB0C7273-46FF-4A82-85C9-AFE988BB77C4}" type="presOf" srcId="{C8F56FF1-02F3-46C5-B136-32DEDC2637C5}" destId="{6C3314E4-F13E-499E-B09B-477B3A26AC3A}" srcOrd="1" destOrd="0" presId="urn:microsoft.com/office/officeart/2008/layout/HorizontalMultiLevelHierarchy"/>
    <dgm:cxn modelId="{55BD3698-0683-4A3B-8C71-FCB52B605F82}" type="presOf" srcId="{D85E2161-7ED7-4BB6-B7C0-1EB497F0F0DF}" destId="{A0664D42-AB3A-4E27-829F-FFD49A080249}" srcOrd="1" destOrd="0" presId="urn:microsoft.com/office/officeart/2008/layout/HorizontalMultiLevelHierarchy"/>
    <dgm:cxn modelId="{FC4778DA-F9F9-4714-9175-32AE69385388}" srcId="{6FFB4D07-33C1-46B5-BD8E-4013915749F0}" destId="{E2AD8936-01F9-4EAA-A970-7F285F6FB8BD}" srcOrd="1" destOrd="0" parTransId="{62AF3373-24DF-4A3D-8A7D-EB0ABC34793C}" sibTransId="{856BFE79-956F-4200-85D7-E20E2BD1024D}"/>
    <dgm:cxn modelId="{5A71FE0D-96F7-4F0D-B737-527BF4BFE8E0}" type="presOf" srcId="{8C046127-C10C-4D6F-9AE1-DBE990303617}" destId="{33DF2EED-F5B0-4D7A-A6E9-22DAD79C993B}" srcOrd="0" destOrd="0" presId="urn:microsoft.com/office/officeart/2008/layout/HorizontalMultiLevelHierarchy"/>
    <dgm:cxn modelId="{80BFC32D-65BB-4861-A358-84525812BE29}" type="presOf" srcId="{6FFB4D07-33C1-46B5-BD8E-4013915749F0}" destId="{1DBE2CA0-9416-4826-AE7C-D3E4C4CC520A}" srcOrd="0" destOrd="0" presId="urn:microsoft.com/office/officeart/2008/layout/HorizontalMultiLevelHierarchy"/>
    <dgm:cxn modelId="{967F8144-D96F-4940-9662-2753493F5F9C}" srcId="{9468F0C1-3F14-4A22-8714-E2E6DFC57138}" destId="{4D48A971-8107-42BB-B826-94828CE72A1E}" srcOrd="3" destOrd="0" parTransId="{AAF351A2-C9E5-4C05-8B4F-4FA8D935CA93}" sibTransId="{F7FEB27A-5501-4E22-B91C-E67BAED4FD6A}"/>
    <dgm:cxn modelId="{738641EB-8452-4B01-98D3-F1BF34E6B7CB}" srcId="{49E0981C-3544-4CB9-90F0-F9CE25899106}" destId="{1B73F958-C33B-4BA2-A133-97506AFADD2E}" srcOrd="0" destOrd="0" parTransId="{D85E2161-7ED7-4BB6-B7C0-1EB497F0F0DF}" sibTransId="{AF8F391D-DDCE-4ADA-A7AF-4DE633AF1B91}"/>
    <dgm:cxn modelId="{EDEB852A-B99E-47B5-8E07-D188CECD1BCE}" srcId="{C28B3175-F767-471D-A96E-1B660FF3C6F9}" destId="{9468F0C1-3F14-4A22-8714-E2E6DFC57138}" srcOrd="0" destOrd="0" parTransId="{9A18A2AF-7E49-4704-BA06-37EA4479D36A}" sibTransId="{6A3EA96C-02E5-46FA-B1E6-66C10BEC1C30}"/>
    <dgm:cxn modelId="{4E593D3E-6C09-4839-B6BB-BEBD4D79873A}" type="presOf" srcId="{8C315EA7-D64B-4ADE-8894-241FD0323363}" destId="{8CBEFA09-720E-4C07-AD43-8CA6386171CD}" srcOrd="0" destOrd="0" presId="urn:microsoft.com/office/officeart/2008/layout/HorizontalMultiLevelHierarchy"/>
    <dgm:cxn modelId="{B6FD64E2-8D90-463C-801F-C8B423978386}" type="presOf" srcId="{28333E83-E33B-49AB-A798-529524B361E5}" destId="{AED36DE4-410C-4398-B518-425C6CD23E52}" srcOrd="0" destOrd="0" presId="urn:microsoft.com/office/officeart/2008/layout/HorizontalMultiLevelHierarchy"/>
    <dgm:cxn modelId="{237303B7-5212-436E-B4E9-719E9310CD3A}" type="presOf" srcId="{62AF3373-24DF-4A3D-8A7D-EB0ABC34793C}" destId="{CDA4E708-663B-404C-8F80-3294AB733C33}" srcOrd="1" destOrd="0" presId="urn:microsoft.com/office/officeart/2008/layout/HorizontalMultiLevelHierarchy"/>
    <dgm:cxn modelId="{432F8943-9035-4204-9E6F-CA10171A0783}" srcId="{9468F0C1-3F14-4A22-8714-E2E6DFC57138}" destId="{CD3B25E8-2AED-4F33-88F7-2B99BAB180FA}" srcOrd="0" destOrd="0" parTransId="{DF34058A-0F3A-4E67-B44E-A01F49D719E3}" sibTransId="{9B6DA4D4-952D-4100-9E31-F67D4EDDFE91}"/>
    <dgm:cxn modelId="{1398306A-040E-4282-BD96-A1565B509563}" type="presOf" srcId="{F3D576D8-271E-4EA8-8230-58CEBD5247C4}" destId="{D1C5F7E7-E4BF-41C8-8517-21D610707833}" srcOrd="0" destOrd="0" presId="urn:microsoft.com/office/officeart/2008/layout/HorizontalMultiLevelHierarchy"/>
    <dgm:cxn modelId="{B11D44FF-49F2-476D-8C4D-F12AB3A6B8AE}" type="presOf" srcId="{AAF351A2-C9E5-4C05-8B4F-4FA8D935CA93}" destId="{9BCFB0EC-A847-4E42-B8C8-9F643E00E892}" srcOrd="0" destOrd="0" presId="urn:microsoft.com/office/officeart/2008/layout/HorizontalMultiLevelHierarchy"/>
    <dgm:cxn modelId="{585330FB-EFFA-4997-A315-63C5ECEAD765}" type="presOf" srcId="{DF34058A-0F3A-4E67-B44E-A01F49D719E3}" destId="{018393C0-6192-41AF-9FEA-482533A3EF3B}" srcOrd="0" destOrd="0" presId="urn:microsoft.com/office/officeart/2008/layout/HorizontalMultiLevelHierarchy"/>
    <dgm:cxn modelId="{2A775BC0-69C6-4FCF-B656-74114247DB2B}" type="presOf" srcId="{4B0C8565-FEA8-43ED-86CE-AA5CEFFD9D52}" destId="{A235B1C4-B3DD-4D9C-8435-D43F27C68D96}" srcOrd="0" destOrd="0" presId="urn:microsoft.com/office/officeart/2008/layout/HorizontalMultiLevelHierarchy"/>
    <dgm:cxn modelId="{D7B46626-A3B0-4928-93E9-0E86BF6F0129}" type="presOf" srcId="{F3D576D8-271E-4EA8-8230-58CEBD5247C4}" destId="{C99DCD52-7729-44EF-85F6-54483937DD9C}" srcOrd="1" destOrd="0" presId="urn:microsoft.com/office/officeart/2008/layout/HorizontalMultiLevelHierarchy"/>
    <dgm:cxn modelId="{104D1B5B-8611-4462-8E73-8452606A1B1D}" type="presOf" srcId="{C8F56FF1-02F3-46C5-B136-32DEDC2637C5}" destId="{BDD5059E-5A82-4B9F-96C5-A5377934C78A}" srcOrd="0" destOrd="0" presId="urn:microsoft.com/office/officeart/2008/layout/HorizontalMultiLevelHierarchy"/>
    <dgm:cxn modelId="{7B0BF931-4402-44E6-B5D7-F593EE7E9428}" srcId="{4B0C8565-FEA8-43ED-86CE-AA5CEFFD9D52}" destId="{CB23DB03-B4E9-4A6F-B70A-A18EFB646C03}" srcOrd="0" destOrd="0" parTransId="{F840655A-63CC-45AD-B2A1-5E2C2A3DCFA8}" sibTransId="{4E2FE49D-2BF5-4DE6-B3C8-8632EB6CB933}"/>
    <dgm:cxn modelId="{52B1AE32-FA20-4970-B70B-41688F8941AC}" type="presOf" srcId="{F840655A-63CC-45AD-B2A1-5E2C2A3DCFA8}" destId="{AF2D7AA3-ABBF-4AF8-A2FF-3F68717CA0A2}" srcOrd="1" destOrd="0" presId="urn:microsoft.com/office/officeart/2008/layout/HorizontalMultiLevelHierarchy"/>
    <dgm:cxn modelId="{B4A89008-70A3-4728-805A-72A2C5A942F0}" type="presOf" srcId="{49E0981C-3544-4CB9-90F0-F9CE25899106}" destId="{BD58EE40-BB6C-4244-B30E-7037C2EBE4B4}" srcOrd="0" destOrd="0" presId="urn:microsoft.com/office/officeart/2008/layout/HorizontalMultiLevelHierarchy"/>
    <dgm:cxn modelId="{9DF3A252-FD58-4AE9-9327-2E81A00976B3}" type="presOf" srcId="{62AF3373-24DF-4A3D-8A7D-EB0ABC34793C}" destId="{733604A2-096D-49F5-BE9F-1B1B5863F5D3}" srcOrd="0" destOrd="0" presId="urn:microsoft.com/office/officeart/2008/layout/HorizontalMultiLevelHierarchy"/>
    <dgm:cxn modelId="{AFD6400A-0BCF-41A3-97DD-D4FB03924489}" type="presOf" srcId="{DF34058A-0F3A-4E67-B44E-A01F49D719E3}" destId="{A36CEC65-5DDF-4734-AD34-E0E532647185}" srcOrd="1" destOrd="0" presId="urn:microsoft.com/office/officeart/2008/layout/HorizontalMultiLevelHierarchy"/>
    <dgm:cxn modelId="{B5635C78-26BD-4066-A1E4-B755C51FDA2F}" type="presOf" srcId="{9468F0C1-3F14-4A22-8714-E2E6DFC57138}" destId="{273C2E83-879A-4FB0-8CB6-C4FE7D47F2C2}" srcOrd="0" destOrd="0" presId="urn:microsoft.com/office/officeart/2008/layout/HorizontalMultiLevelHierarchy"/>
    <dgm:cxn modelId="{70289752-B07C-4C19-B0F4-EB9C48D7D56C}" type="presOf" srcId="{F840655A-63CC-45AD-B2A1-5E2C2A3DCFA8}" destId="{796F0A14-1B02-45A8-AF07-7256CE5657A1}" srcOrd="0" destOrd="0" presId="urn:microsoft.com/office/officeart/2008/layout/HorizontalMultiLevelHierarchy"/>
    <dgm:cxn modelId="{08AAC41A-9124-4832-AD26-D5E0D323C6A3}" srcId="{9468F0C1-3F14-4A22-8714-E2E6DFC57138}" destId="{4B0C8565-FEA8-43ED-86CE-AA5CEFFD9D52}" srcOrd="1" destOrd="0" parTransId="{28333E83-E33B-49AB-A798-529524B361E5}" sibTransId="{37E33209-D3BC-4E47-8F45-99BEE418429C}"/>
    <dgm:cxn modelId="{856E7D4F-752D-4454-B1E7-5597DA70C119}" type="presOf" srcId="{DD90A607-422C-4420-A9EB-640BB62E1BAC}" destId="{B110B246-84F8-499A-B84F-E4C1E6D6ED2D}" srcOrd="0" destOrd="0" presId="urn:microsoft.com/office/officeart/2008/layout/HorizontalMultiLevelHierarchy"/>
    <dgm:cxn modelId="{F60A695E-DCD1-4ECB-8E27-868CE4611055}" type="presOf" srcId="{CD3B25E8-2AED-4F33-88F7-2B99BAB180FA}" destId="{E513EF62-6760-448C-8D4E-0D62913A65D4}" srcOrd="0" destOrd="0" presId="urn:microsoft.com/office/officeart/2008/layout/HorizontalMultiLevelHierarchy"/>
    <dgm:cxn modelId="{709E5ADE-D1AF-471A-8075-C3DCF76B4BEC}" type="presOf" srcId="{28333E83-E33B-49AB-A798-529524B361E5}" destId="{B64D4B5F-DFAD-47E5-8A92-CA54532F31A8}" srcOrd="1" destOrd="0" presId="urn:microsoft.com/office/officeart/2008/layout/HorizontalMultiLevelHierarchy"/>
    <dgm:cxn modelId="{24F74F66-CF93-45DA-A1DB-2FAC8B96BBA7}" type="presOf" srcId="{CB23DB03-B4E9-4A6F-B70A-A18EFB646C03}" destId="{B5117A8B-BF32-4374-89DA-C0BF045F8AA5}" srcOrd="0" destOrd="0" presId="urn:microsoft.com/office/officeart/2008/layout/HorizontalMultiLevelHierarchy"/>
    <dgm:cxn modelId="{12ECA472-E34E-4BAA-9810-9F26FCCB407C}" srcId="{9468F0C1-3F14-4A22-8714-E2E6DFC57138}" destId="{48986410-1C22-48F8-9033-D12DDA7FD8F5}" srcOrd="2" destOrd="0" parTransId="{C8F56FF1-02F3-46C5-B136-32DEDC2637C5}" sibTransId="{E5501E1B-04EE-4EB0-8378-A4A654A610E1}"/>
    <dgm:cxn modelId="{F04E1CFE-5A20-4146-BE36-33E15BCF2D5F}" srcId="{6FFB4D07-33C1-46B5-BD8E-4013915749F0}" destId="{8C046127-C10C-4D6F-9AE1-DBE990303617}" srcOrd="0" destOrd="0" parTransId="{F3D576D8-271E-4EA8-8230-58CEBD5247C4}" sibTransId="{32FBB370-6AC3-428F-8705-A854E8A1624A}"/>
    <dgm:cxn modelId="{D2BE0225-6EC8-405D-9B01-36494A862ABE}" type="presParOf" srcId="{4F0E529F-8A3C-4E4D-A812-FF95D05F786F}" destId="{DA44A7CD-9346-4A31-BE29-42A021E7C06E}" srcOrd="0" destOrd="0" presId="urn:microsoft.com/office/officeart/2008/layout/HorizontalMultiLevelHierarchy"/>
    <dgm:cxn modelId="{9BD17809-6D4F-4DC0-B854-3F895E592F93}" type="presParOf" srcId="{DA44A7CD-9346-4A31-BE29-42A021E7C06E}" destId="{273C2E83-879A-4FB0-8CB6-C4FE7D47F2C2}" srcOrd="0" destOrd="0" presId="urn:microsoft.com/office/officeart/2008/layout/HorizontalMultiLevelHierarchy"/>
    <dgm:cxn modelId="{D514909A-603B-47EA-903D-CD83A85429C7}" type="presParOf" srcId="{DA44A7CD-9346-4A31-BE29-42A021E7C06E}" destId="{A6B4D6C6-293A-48E7-A835-351E7723AB11}" srcOrd="1" destOrd="0" presId="urn:microsoft.com/office/officeart/2008/layout/HorizontalMultiLevelHierarchy"/>
    <dgm:cxn modelId="{15F67762-F8B5-4B55-B77B-C80738DCC9D1}" type="presParOf" srcId="{A6B4D6C6-293A-48E7-A835-351E7723AB11}" destId="{018393C0-6192-41AF-9FEA-482533A3EF3B}" srcOrd="0" destOrd="0" presId="urn:microsoft.com/office/officeart/2008/layout/HorizontalMultiLevelHierarchy"/>
    <dgm:cxn modelId="{9FD73830-C841-4471-8EC6-9BE82DAA8922}" type="presParOf" srcId="{018393C0-6192-41AF-9FEA-482533A3EF3B}" destId="{A36CEC65-5DDF-4734-AD34-E0E532647185}" srcOrd="0" destOrd="0" presId="urn:microsoft.com/office/officeart/2008/layout/HorizontalMultiLevelHierarchy"/>
    <dgm:cxn modelId="{BBF53F99-E513-4C55-81A7-73D1204C3987}" type="presParOf" srcId="{A6B4D6C6-293A-48E7-A835-351E7723AB11}" destId="{62CF7D37-7673-4A9B-9948-92FE2B5E6255}" srcOrd="1" destOrd="0" presId="urn:microsoft.com/office/officeart/2008/layout/HorizontalMultiLevelHierarchy"/>
    <dgm:cxn modelId="{55CBD21A-1030-4EFD-958A-F5E5EBD64397}" type="presParOf" srcId="{62CF7D37-7673-4A9B-9948-92FE2B5E6255}" destId="{E513EF62-6760-448C-8D4E-0D62913A65D4}" srcOrd="0" destOrd="0" presId="urn:microsoft.com/office/officeart/2008/layout/HorizontalMultiLevelHierarchy"/>
    <dgm:cxn modelId="{6E619E4A-F0DE-464B-B364-405EB5ADD499}" type="presParOf" srcId="{62CF7D37-7673-4A9B-9948-92FE2B5E6255}" destId="{E27CAA5A-1FDF-4E4A-99DA-BD70AC65F547}" srcOrd="1" destOrd="0" presId="urn:microsoft.com/office/officeart/2008/layout/HorizontalMultiLevelHierarchy"/>
    <dgm:cxn modelId="{4132705F-A550-4601-AFE5-E0B159B0E11E}" type="presParOf" srcId="{A6B4D6C6-293A-48E7-A835-351E7723AB11}" destId="{AED36DE4-410C-4398-B518-425C6CD23E52}" srcOrd="2" destOrd="0" presId="urn:microsoft.com/office/officeart/2008/layout/HorizontalMultiLevelHierarchy"/>
    <dgm:cxn modelId="{3067C7AC-D727-417F-914C-905A92616B29}" type="presParOf" srcId="{AED36DE4-410C-4398-B518-425C6CD23E52}" destId="{B64D4B5F-DFAD-47E5-8A92-CA54532F31A8}" srcOrd="0" destOrd="0" presId="urn:microsoft.com/office/officeart/2008/layout/HorizontalMultiLevelHierarchy"/>
    <dgm:cxn modelId="{BBF15E01-8EFC-407C-AE2F-582CC245E4F7}" type="presParOf" srcId="{A6B4D6C6-293A-48E7-A835-351E7723AB11}" destId="{D4E242FC-01CF-41CA-866A-2B544FE84558}" srcOrd="3" destOrd="0" presId="urn:microsoft.com/office/officeart/2008/layout/HorizontalMultiLevelHierarchy"/>
    <dgm:cxn modelId="{37FDDCAC-562C-4810-A631-B89777B2A6F2}" type="presParOf" srcId="{D4E242FC-01CF-41CA-866A-2B544FE84558}" destId="{A235B1C4-B3DD-4D9C-8435-D43F27C68D96}" srcOrd="0" destOrd="0" presId="urn:microsoft.com/office/officeart/2008/layout/HorizontalMultiLevelHierarchy"/>
    <dgm:cxn modelId="{25F8F114-C446-4F00-93F5-04781E40A6E4}" type="presParOf" srcId="{D4E242FC-01CF-41CA-866A-2B544FE84558}" destId="{1E709404-5748-4ED3-9080-0151A5302AC5}" srcOrd="1" destOrd="0" presId="urn:microsoft.com/office/officeart/2008/layout/HorizontalMultiLevelHierarchy"/>
    <dgm:cxn modelId="{7F5E7640-5D6E-4E04-A729-50190986DAB6}" type="presParOf" srcId="{1E709404-5748-4ED3-9080-0151A5302AC5}" destId="{796F0A14-1B02-45A8-AF07-7256CE5657A1}" srcOrd="0" destOrd="0" presId="urn:microsoft.com/office/officeart/2008/layout/HorizontalMultiLevelHierarchy"/>
    <dgm:cxn modelId="{F51F7035-CC1D-42CF-A797-4A10E7D4E9EA}" type="presParOf" srcId="{796F0A14-1B02-45A8-AF07-7256CE5657A1}" destId="{AF2D7AA3-ABBF-4AF8-A2FF-3F68717CA0A2}" srcOrd="0" destOrd="0" presId="urn:microsoft.com/office/officeart/2008/layout/HorizontalMultiLevelHierarchy"/>
    <dgm:cxn modelId="{11977D1F-289F-411D-B209-4BAE02DB6C93}" type="presParOf" srcId="{1E709404-5748-4ED3-9080-0151A5302AC5}" destId="{1A2A8E44-BE85-4481-92B0-E7C50C3F18B1}" srcOrd="1" destOrd="0" presId="urn:microsoft.com/office/officeart/2008/layout/HorizontalMultiLevelHierarchy"/>
    <dgm:cxn modelId="{ED0305EF-65EC-47EF-B229-98EC598527B5}" type="presParOf" srcId="{1A2A8E44-BE85-4481-92B0-E7C50C3F18B1}" destId="{B5117A8B-BF32-4374-89DA-C0BF045F8AA5}" srcOrd="0" destOrd="0" presId="urn:microsoft.com/office/officeart/2008/layout/HorizontalMultiLevelHierarchy"/>
    <dgm:cxn modelId="{CFC1636D-144C-40A1-9240-396B80324B93}" type="presParOf" srcId="{1A2A8E44-BE85-4481-92B0-E7C50C3F18B1}" destId="{C7C6D65F-83D2-451E-9B11-DAD65F2AED3E}" srcOrd="1" destOrd="0" presId="urn:microsoft.com/office/officeart/2008/layout/HorizontalMultiLevelHierarchy"/>
    <dgm:cxn modelId="{28113269-6FEC-4B42-BD4A-B551F45197ED}" type="presParOf" srcId="{A6B4D6C6-293A-48E7-A835-351E7723AB11}" destId="{BDD5059E-5A82-4B9F-96C5-A5377934C78A}" srcOrd="4" destOrd="0" presId="urn:microsoft.com/office/officeart/2008/layout/HorizontalMultiLevelHierarchy"/>
    <dgm:cxn modelId="{51E8E520-6414-4CEA-82F6-4421482ABD78}" type="presParOf" srcId="{BDD5059E-5A82-4B9F-96C5-A5377934C78A}" destId="{6C3314E4-F13E-499E-B09B-477B3A26AC3A}" srcOrd="0" destOrd="0" presId="urn:microsoft.com/office/officeart/2008/layout/HorizontalMultiLevelHierarchy"/>
    <dgm:cxn modelId="{86E138C6-C07A-48B2-B439-79C0136EC5CC}" type="presParOf" srcId="{A6B4D6C6-293A-48E7-A835-351E7723AB11}" destId="{8064AC6F-6608-479E-9ACA-8B33F3C0293B}" srcOrd="5" destOrd="0" presId="urn:microsoft.com/office/officeart/2008/layout/HorizontalMultiLevelHierarchy"/>
    <dgm:cxn modelId="{839393B8-8846-4B6D-9DEB-904284D725A5}" type="presParOf" srcId="{8064AC6F-6608-479E-9ACA-8B33F3C0293B}" destId="{3DB09E48-C1AB-4ECA-ABD8-B25DA3997F95}" srcOrd="0" destOrd="0" presId="urn:microsoft.com/office/officeart/2008/layout/HorizontalMultiLevelHierarchy"/>
    <dgm:cxn modelId="{14C18EEB-F671-4691-9BB9-97DF9F9B218C}" type="presParOf" srcId="{8064AC6F-6608-479E-9ACA-8B33F3C0293B}" destId="{DD566A0C-47CF-4C3E-B536-BAF787E54092}" srcOrd="1" destOrd="0" presId="urn:microsoft.com/office/officeart/2008/layout/HorizontalMultiLevelHierarchy"/>
    <dgm:cxn modelId="{68EDB92A-16BA-4301-A83E-0A7029FE99E7}" type="presParOf" srcId="{DD566A0C-47CF-4C3E-B536-BAF787E54092}" destId="{8CBEFA09-720E-4C07-AD43-8CA6386171CD}" srcOrd="0" destOrd="0" presId="urn:microsoft.com/office/officeart/2008/layout/HorizontalMultiLevelHierarchy"/>
    <dgm:cxn modelId="{93153C67-A31F-4CC4-9FC2-DAED5269876B}" type="presParOf" srcId="{8CBEFA09-720E-4C07-AD43-8CA6386171CD}" destId="{0F7BC181-A87E-4E92-BA91-38784F158951}" srcOrd="0" destOrd="0" presId="urn:microsoft.com/office/officeart/2008/layout/HorizontalMultiLevelHierarchy"/>
    <dgm:cxn modelId="{CFC15CEF-0DE9-45F4-A5EA-EE95F746E427}" type="presParOf" srcId="{DD566A0C-47CF-4C3E-B536-BAF787E54092}" destId="{B8D9CC06-982E-4F32-B31B-7297B03B35EC}" srcOrd="1" destOrd="0" presId="urn:microsoft.com/office/officeart/2008/layout/HorizontalMultiLevelHierarchy"/>
    <dgm:cxn modelId="{47ADD12F-29BE-4A97-8B28-9CD877B003FA}" type="presParOf" srcId="{B8D9CC06-982E-4F32-B31B-7297B03B35EC}" destId="{BD58EE40-BB6C-4244-B30E-7037C2EBE4B4}" srcOrd="0" destOrd="0" presId="urn:microsoft.com/office/officeart/2008/layout/HorizontalMultiLevelHierarchy"/>
    <dgm:cxn modelId="{C4D135E3-6C86-44AB-AF96-16BEB6115EBA}" type="presParOf" srcId="{B8D9CC06-982E-4F32-B31B-7297B03B35EC}" destId="{42F086A1-9B1B-40C7-9F2A-9CD3210554A6}" srcOrd="1" destOrd="0" presId="urn:microsoft.com/office/officeart/2008/layout/HorizontalMultiLevelHierarchy"/>
    <dgm:cxn modelId="{78F63D1C-ABC5-45EA-8314-8615E0169F25}" type="presParOf" srcId="{42F086A1-9B1B-40C7-9F2A-9CD3210554A6}" destId="{31D963A8-A012-4DB2-8BDE-191DB57B4FAA}" srcOrd="0" destOrd="0" presId="urn:microsoft.com/office/officeart/2008/layout/HorizontalMultiLevelHierarchy"/>
    <dgm:cxn modelId="{95D2ECF4-2B5A-4779-B7A6-174A8BA43829}" type="presParOf" srcId="{31D963A8-A012-4DB2-8BDE-191DB57B4FAA}" destId="{A0664D42-AB3A-4E27-829F-FFD49A080249}" srcOrd="0" destOrd="0" presId="urn:microsoft.com/office/officeart/2008/layout/HorizontalMultiLevelHierarchy"/>
    <dgm:cxn modelId="{83E83B9A-9AD0-4EB5-A297-9920FB89D452}" type="presParOf" srcId="{42F086A1-9B1B-40C7-9F2A-9CD3210554A6}" destId="{0C51F2D2-35E2-4817-9BA4-F37451D7DB7F}" srcOrd="1" destOrd="0" presId="urn:microsoft.com/office/officeart/2008/layout/HorizontalMultiLevelHierarchy"/>
    <dgm:cxn modelId="{5FA53CD6-298D-4AD7-B3DF-61366543D00F}" type="presParOf" srcId="{0C51F2D2-35E2-4817-9BA4-F37451D7DB7F}" destId="{9077092E-7506-43B2-8F27-1167F36EE927}" srcOrd="0" destOrd="0" presId="urn:microsoft.com/office/officeart/2008/layout/HorizontalMultiLevelHierarchy"/>
    <dgm:cxn modelId="{08CA5361-CFCE-42FB-A101-534471B33D67}" type="presParOf" srcId="{0C51F2D2-35E2-4817-9BA4-F37451D7DB7F}" destId="{FAA7F846-097F-4DCA-AE3F-CADB710D0775}" srcOrd="1" destOrd="0" presId="urn:microsoft.com/office/officeart/2008/layout/HorizontalMultiLevelHierarchy"/>
    <dgm:cxn modelId="{70C3791B-A3B3-4AA1-AB2C-BC21EA90C43A}" type="presParOf" srcId="{DD566A0C-47CF-4C3E-B536-BAF787E54092}" destId="{B110B246-84F8-499A-B84F-E4C1E6D6ED2D}" srcOrd="2" destOrd="0" presId="urn:microsoft.com/office/officeart/2008/layout/HorizontalMultiLevelHierarchy"/>
    <dgm:cxn modelId="{DA38E334-7981-4910-B1D1-F0449270DCE4}" type="presParOf" srcId="{B110B246-84F8-499A-B84F-E4C1E6D6ED2D}" destId="{780BF15D-18F1-4708-9D16-9A005E6AD124}" srcOrd="0" destOrd="0" presId="urn:microsoft.com/office/officeart/2008/layout/HorizontalMultiLevelHierarchy"/>
    <dgm:cxn modelId="{64C34D12-B56B-45CE-AF5C-13A38EFB9661}" type="presParOf" srcId="{DD566A0C-47CF-4C3E-B536-BAF787E54092}" destId="{59E63721-FFDC-4E21-8E76-6AD3CE6B61CF}" srcOrd="3" destOrd="0" presId="urn:microsoft.com/office/officeart/2008/layout/HorizontalMultiLevelHierarchy"/>
    <dgm:cxn modelId="{F85DF4F1-FAEA-4E06-9919-A6CBECDA6C64}" type="presParOf" srcId="{59E63721-FFDC-4E21-8E76-6AD3CE6B61CF}" destId="{1DBE2CA0-9416-4826-AE7C-D3E4C4CC520A}" srcOrd="0" destOrd="0" presId="urn:microsoft.com/office/officeart/2008/layout/HorizontalMultiLevelHierarchy"/>
    <dgm:cxn modelId="{B6CC14EB-CA66-4BF6-ADD5-D5727E509DB3}" type="presParOf" srcId="{59E63721-FFDC-4E21-8E76-6AD3CE6B61CF}" destId="{4F090002-1AED-4101-A663-818615CC865F}" srcOrd="1" destOrd="0" presId="urn:microsoft.com/office/officeart/2008/layout/HorizontalMultiLevelHierarchy"/>
    <dgm:cxn modelId="{ECB32E8C-D25C-47A6-839E-D097D50BA3FE}" type="presParOf" srcId="{4F090002-1AED-4101-A663-818615CC865F}" destId="{D1C5F7E7-E4BF-41C8-8517-21D610707833}" srcOrd="0" destOrd="0" presId="urn:microsoft.com/office/officeart/2008/layout/HorizontalMultiLevelHierarchy"/>
    <dgm:cxn modelId="{F3A1A1C3-DC9D-4732-9328-C28786572CB1}" type="presParOf" srcId="{D1C5F7E7-E4BF-41C8-8517-21D610707833}" destId="{C99DCD52-7729-44EF-85F6-54483937DD9C}" srcOrd="0" destOrd="0" presId="urn:microsoft.com/office/officeart/2008/layout/HorizontalMultiLevelHierarchy"/>
    <dgm:cxn modelId="{D79A3EB6-DD10-4C22-B6E7-C1EEB1794236}" type="presParOf" srcId="{4F090002-1AED-4101-A663-818615CC865F}" destId="{937BFB4A-3566-4231-AABD-CEF3DA5436EC}" srcOrd="1" destOrd="0" presId="urn:microsoft.com/office/officeart/2008/layout/HorizontalMultiLevelHierarchy"/>
    <dgm:cxn modelId="{EC32B017-8EE3-48B5-9317-724C25957331}" type="presParOf" srcId="{937BFB4A-3566-4231-AABD-CEF3DA5436EC}" destId="{33DF2EED-F5B0-4D7A-A6E9-22DAD79C993B}" srcOrd="0" destOrd="0" presId="urn:microsoft.com/office/officeart/2008/layout/HorizontalMultiLevelHierarchy"/>
    <dgm:cxn modelId="{7D91E371-BCBB-47F2-9DB4-C0CC511297A3}" type="presParOf" srcId="{937BFB4A-3566-4231-AABD-CEF3DA5436EC}" destId="{696A0A44-5AE8-4766-A11B-74748DE2D07C}" srcOrd="1" destOrd="0" presId="urn:microsoft.com/office/officeart/2008/layout/HorizontalMultiLevelHierarchy"/>
    <dgm:cxn modelId="{808182C5-33E7-41C0-B4A4-73BFE4D136A4}" type="presParOf" srcId="{4F090002-1AED-4101-A663-818615CC865F}" destId="{733604A2-096D-49F5-BE9F-1B1B5863F5D3}" srcOrd="2" destOrd="0" presId="urn:microsoft.com/office/officeart/2008/layout/HorizontalMultiLevelHierarchy"/>
    <dgm:cxn modelId="{2AAF2F21-AF43-46EC-8FE5-1902246E5A46}" type="presParOf" srcId="{733604A2-096D-49F5-BE9F-1B1B5863F5D3}" destId="{CDA4E708-663B-404C-8F80-3294AB733C33}" srcOrd="0" destOrd="0" presId="urn:microsoft.com/office/officeart/2008/layout/HorizontalMultiLevelHierarchy"/>
    <dgm:cxn modelId="{A63B5AA3-4F5F-4C40-AA52-B1DB8345DFA5}" type="presParOf" srcId="{4F090002-1AED-4101-A663-818615CC865F}" destId="{EC1CFB3E-00DD-4692-B6DE-51A65B901141}" srcOrd="3" destOrd="0" presId="urn:microsoft.com/office/officeart/2008/layout/HorizontalMultiLevelHierarchy"/>
    <dgm:cxn modelId="{017E012E-BDAB-4A49-8DF1-6B593BB40A20}" type="presParOf" srcId="{EC1CFB3E-00DD-4692-B6DE-51A65B901141}" destId="{C29DCA3E-1C00-4960-929B-0B4719382B9A}" srcOrd="0" destOrd="0" presId="urn:microsoft.com/office/officeart/2008/layout/HorizontalMultiLevelHierarchy"/>
    <dgm:cxn modelId="{A830385C-F76B-46CF-934D-8F21C924AA7F}" type="presParOf" srcId="{EC1CFB3E-00DD-4692-B6DE-51A65B901141}" destId="{61110F2F-B9A4-41C2-A181-2B6B3093D99A}" srcOrd="1" destOrd="0" presId="urn:microsoft.com/office/officeart/2008/layout/HorizontalMultiLevelHierarchy"/>
    <dgm:cxn modelId="{4A9C1705-3788-425A-8446-1C3D2986F190}" type="presParOf" srcId="{A6B4D6C6-293A-48E7-A835-351E7723AB11}" destId="{9BCFB0EC-A847-4E42-B8C8-9F643E00E892}" srcOrd="6" destOrd="0" presId="urn:microsoft.com/office/officeart/2008/layout/HorizontalMultiLevelHierarchy"/>
    <dgm:cxn modelId="{B31C0F04-F9CC-4FA8-9DA8-9CA958D46279}" type="presParOf" srcId="{9BCFB0EC-A847-4E42-B8C8-9F643E00E892}" destId="{CCF6CBAB-48BB-4B76-9CE9-C7FD144D40FE}" srcOrd="0" destOrd="0" presId="urn:microsoft.com/office/officeart/2008/layout/HorizontalMultiLevelHierarchy"/>
    <dgm:cxn modelId="{52ECDDA7-0E80-4C19-A917-D4C59A377565}" type="presParOf" srcId="{A6B4D6C6-293A-48E7-A835-351E7723AB11}" destId="{AA2A2DAD-CBD8-4B47-9420-BF44B89D164E}" srcOrd="7" destOrd="0" presId="urn:microsoft.com/office/officeart/2008/layout/HorizontalMultiLevelHierarchy"/>
    <dgm:cxn modelId="{80A98280-5486-41E3-A32B-845107E09590}" type="presParOf" srcId="{AA2A2DAD-CBD8-4B47-9420-BF44B89D164E}" destId="{720E3D43-2D1A-4D7A-B5C8-FF6BE5EA6EF8}" srcOrd="0" destOrd="0" presId="urn:microsoft.com/office/officeart/2008/layout/HorizontalMultiLevelHierarchy"/>
    <dgm:cxn modelId="{A11028EC-D0E2-4AAF-8DE2-C8FA37E12AC2}" type="presParOf" srcId="{AA2A2DAD-CBD8-4B47-9420-BF44B89D164E}" destId="{381115D1-A3A9-494D-A536-89C4B705FD0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7ED49-7F7F-4C2F-8541-FC586BE2615C}">
      <dsp:nvSpPr>
        <dsp:cNvPr id="0" name=""/>
        <dsp:cNvSpPr/>
      </dsp:nvSpPr>
      <dsp:spPr>
        <a:xfrm>
          <a:off x="2941260" y="2880673"/>
          <a:ext cx="1915020" cy="1915020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u="sng" kern="1200" dirty="0" smtClean="0"/>
            <a:t>TUDCN</a:t>
          </a:r>
          <a:endParaRPr lang="es-ES" sz="2400" b="1" u="sng" kern="1200" dirty="0"/>
        </a:p>
      </dsp:txBody>
      <dsp:txXfrm>
        <a:off x="3221708" y="3161121"/>
        <a:ext cx="1354124" cy="1354124"/>
      </dsp:txXfrm>
    </dsp:sp>
    <dsp:sp modelId="{CBAACFAE-2CA7-45C1-AD6C-EF23937B0148}">
      <dsp:nvSpPr>
        <dsp:cNvPr id="0" name=""/>
        <dsp:cNvSpPr/>
      </dsp:nvSpPr>
      <dsp:spPr>
        <a:xfrm rot="11851488">
          <a:off x="1948549" y="3152590"/>
          <a:ext cx="941807" cy="2659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05AB7-5FEC-4850-BB81-D0F6CFA6ACDE}">
      <dsp:nvSpPr>
        <dsp:cNvPr id="0" name=""/>
        <dsp:cNvSpPr/>
      </dsp:nvSpPr>
      <dsp:spPr>
        <a:xfrm>
          <a:off x="504061" y="2808307"/>
          <a:ext cx="1593848" cy="41912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ETUC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516337" y="2820583"/>
        <a:ext cx="1569296" cy="394571"/>
      </dsp:txXfrm>
    </dsp:sp>
    <dsp:sp modelId="{B56BDE56-5FF5-4963-8DC4-FCC2E35E6CE9}">
      <dsp:nvSpPr>
        <dsp:cNvPr id="0" name=""/>
        <dsp:cNvSpPr/>
      </dsp:nvSpPr>
      <dsp:spPr>
        <a:xfrm rot="12960000">
          <a:off x="1118598" y="2284256"/>
          <a:ext cx="2107547" cy="5992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AB6C5-69B2-41BD-AD6C-F46675AD62CD}">
      <dsp:nvSpPr>
        <dsp:cNvPr id="0" name=""/>
        <dsp:cNvSpPr/>
      </dsp:nvSpPr>
      <dsp:spPr>
        <a:xfrm>
          <a:off x="458783" y="1192676"/>
          <a:ext cx="1722135" cy="154362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>
              <a:solidFill>
                <a:schemeClr val="tx1"/>
              </a:solidFill>
            </a:rPr>
            <a:t>ITUC REGIONS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ITUC Africa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TUCA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ITUC Asia Pacific</a:t>
          </a:r>
        </a:p>
      </dsp:txBody>
      <dsp:txXfrm>
        <a:off x="503994" y="1237887"/>
        <a:ext cx="1631713" cy="1453204"/>
      </dsp:txXfrm>
    </dsp:sp>
    <dsp:sp modelId="{47641FCA-6875-46F4-A549-D6CC1D2F958C}">
      <dsp:nvSpPr>
        <dsp:cNvPr id="0" name=""/>
        <dsp:cNvSpPr/>
      </dsp:nvSpPr>
      <dsp:spPr>
        <a:xfrm rot="10693116">
          <a:off x="1518848" y="3757235"/>
          <a:ext cx="1344959" cy="2681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D478-E014-4547-A55C-D9E8E98BC57D}">
      <dsp:nvSpPr>
        <dsp:cNvPr id="0" name=""/>
        <dsp:cNvSpPr/>
      </dsp:nvSpPr>
      <dsp:spPr>
        <a:xfrm>
          <a:off x="1100800" y="3600402"/>
          <a:ext cx="836745" cy="62358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TUAC</a:t>
          </a:r>
          <a:endParaRPr lang="en-GB" sz="1600" kern="1200" dirty="0" smtClean="0">
            <a:solidFill>
              <a:schemeClr val="tx1"/>
            </a:solidFill>
          </a:endParaRPr>
        </a:p>
      </dsp:txBody>
      <dsp:txXfrm>
        <a:off x="1119064" y="3618666"/>
        <a:ext cx="800217" cy="587052"/>
      </dsp:txXfrm>
    </dsp:sp>
    <dsp:sp modelId="{E02D7DC2-CCEB-4D74-913E-06AB92552506}">
      <dsp:nvSpPr>
        <dsp:cNvPr id="0" name=""/>
        <dsp:cNvSpPr/>
      </dsp:nvSpPr>
      <dsp:spPr>
        <a:xfrm rot="20446074">
          <a:off x="4848233" y="2914618"/>
          <a:ext cx="1678040" cy="5992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95B6A-6DF2-4330-A3BF-66E1AC1D8676}">
      <dsp:nvSpPr>
        <dsp:cNvPr id="0" name=""/>
        <dsp:cNvSpPr/>
      </dsp:nvSpPr>
      <dsp:spPr>
        <a:xfrm>
          <a:off x="5544627" y="2160233"/>
          <a:ext cx="1869643" cy="155528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/>
            <a:t>GLOBAL UNION FEDERATIONS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BWI, EI, ICEM, IFJ, IMF, ITF, ITGLWF,  IUF, PSI, UNI, IAEA</a:t>
          </a:r>
          <a:endParaRPr lang="en-GB" sz="1600" kern="1200" dirty="0"/>
        </a:p>
      </dsp:txBody>
      <dsp:txXfrm>
        <a:off x="5590180" y="2205786"/>
        <a:ext cx="1778537" cy="1464177"/>
      </dsp:txXfrm>
    </dsp:sp>
    <dsp:sp modelId="{AB15D671-DBDB-4D01-A546-9B8C5D4AF76C}">
      <dsp:nvSpPr>
        <dsp:cNvPr id="0" name=""/>
        <dsp:cNvSpPr/>
      </dsp:nvSpPr>
      <dsp:spPr>
        <a:xfrm rot="17807040">
          <a:off x="3903613" y="1828104"/>
          <a:ext cx="1717141" cy="5992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EDE67-FC28-4769-927A-DF2FE9BED723}">
      <dsp:nvSpPr>
        <dsp:cNvPr id="0" name=""/>
        <dsp:cNvSpPr/>
      </dsp:nvSpPr>
      <dsp:spPr>
        <a:xfrm>
          <a:off x="4460674" y="778328"/>
          <a:ext cx="1376810" cy="116589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/>
            <a:t>TU-SSO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Solidarity Support Organisations</a:t>
          </a:r>
          <a:endParaRPr lang="en-GB" sz="1600" kern="1200" dirty="0"/>
        </a:p>
      </dsp:txBody>
      <dsp:txXfrm>
        <a:off x="4494822" y="812476"/>
        <a:ext cx="1308514" cy="1097595"/>
      </dsp:txXfrm>
    </dsp:sp>
    <dsp:sp modelId="{7873DC88-F940-45A1-8FE2-9000F18D66DA}">
      <dsp:nvSpPr>
        <dsp:cNvPr id="0" name=""/>
        <dsp:cNvSpPr/>
      </dsp:nvSpPr>
      <dsp:spPr>
        <a:xfrm rot="15580746">
          <a:off x="2592054" y="1557556"/>
          <a:ext cx="1891920" cy="5992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6E25F-E3EE-47A6-B0AA-4DC894D9A20E}">
      <dsp:nvSpPr>
        <dsp:cNvPr id="0" name=""/>
        <dsp:cNvSpPr/>
      </dsp:nvSpPr>
      <dsp:spPr>
        <a:xfrm>
          <a:off x="2520280" y="144011"/>
          <a:ext cx="1696510" cy="156503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sng" kern="1200" dirty="0" smtClean="0">
              <a:solidFill>
                <a:schemeClr val="tx1"/>
              </a:solidFill>
            </a:rPr>
            <a:t>ITUC AFFILIATES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312 confederations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176 million members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2566118" y="189849"/>
        <a:ext cx="1604834" cy="1473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FB0EC-A847-4E42-B8C8-9F643E00E892}">
      <dsp:nvSpPr>
        <dsp:cNvPr id="0" name=""/>
        <dsp:cNvSpPr/>
      </dsp:nvSpPr>
      <dsp:spPr>
        <a:xfrm>
          <a:off x="356835" y="1999209"/>
          <a:ext cx="168464" cy="2228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232" y="0"/>
              </a:lnTo>
              <a:lnTo>
                <a:pt x="84232" y="2228344"/>
              </a:lnTo>
              <a:lnTo>
                <a:pt x="168464" y="2228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385200" y="3057514"/>
        <a:ext cx="111735" cy="111735"/>
      </dsp:txXfrm>
    </dsp:sp>
    <dsp:sp modelId="{733604A2-096D-49F5-BE9F-1B1B5863F5D3}">
      <dsp:nvSpPr>
        <dsp:cNvPr id="0" name=""/>
        <dsp:cNvSpPr/>
      </dsp:nvSpPr>
      <dsp:spPr>
        <a:xfrm>
          <a:off x="4726159" y="791068"/>
          <a:ext cx="125379" cy="539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689" y="0"/>
              </a:lnTo>
              <a:lnTo>
                <a:pt x="62689" y="539316"/>
              </a:lnTo>
              <a:lnTo>
                <a:pt x="125379" y="5393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75006" y="1046884"/>
        <a:ext cx="27684" cy="27684"/>
      </dsp:txXfrm>
    </dsp:sp>
    <dsp:sp modelId="{D1C5F7E7-E4BF-41C8-8517-21D610707833}">
      <dsp:nvSpPr>
        <dsp:cNvPr id="0" name=""/>
        <dsp:cNvSpPr/>
      </dsp:nvSpPr>
      <dsp:spPr>
        <a:xfrm>
          <a:off x="4726159" y="711098"/>
          <a:ext cx="14678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9970"/>
              </a:moveTo>
              <a:lnTo>
                <a:pt x="733908" y="79970"/>
              </a:lnTo>
              <a:lnTo>
                <a:pt x="733908" y="45720"/>
              </a:lnTo>
              <a:lnTo>
                <a:pt x="146781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423362" y="720112"/>
        <a:ext cx="73410" cy="73410"/>
      </dsp:txXfrm>
    </dsp:sp>
    <dsp:sp modelId="{B110B246-84F8-499A-B84F-E4C1E6D6ED2D}">
      <dsp:nvSpPr>
        <dsp:cNvPr id="0" name=""/>
        <dsp:cNvSpPr/>
      </dsp:nvSpPr>
      <dsp:spPr>
        <a:xfrm>
          <a:off x="2409380" y="791068"/>
          <a:ext cx="503095" cy="273098"/>
        </a:xfrm>
        <a:custGeom>
          <a:avLst/>
          <a:gdLst/>
          <a:ahLst/>
          <a:cxnLst/>
          <a:rect l="0" t="0" r="0" b="0"/>
          <a:pathLst>
            <a:path>
              <a:moveTo>
                <a:pt x="0" y="273098"/>
              </a:moveTo>
              <a:lnTo>
                <a:pt x="251547" y="273098"/>
              </a:lnTo>
              <a:lnTo>
                <a:pt x="251547" y="0"/>
              </a:lnTo>
              <a:lnTo>
                <a:pt x="50309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46617" y="913306"/>
        <a:ext cx="28621" cy="28621"/>
      </dsp:txXfrm>
    </dsp:sp>
    <dsp:sp modelId="{31D963A8-A012-4DB2-8BDE-191DB57B4FAA}">
      <dsp:nvSpPr>
        <dsp:cNvPr id="0" name=""/>
        <dsp:cNvSpPr/>
      </dsp:nvSpPr>
      <dsp:spPr>
        <a:xfrm>
          <a:off x="2578964" y="2086252"/>
          <a:ext cx="1154819" cy="142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409" y="0"/>
              </a:lnTo>
              <a:lnTo>
                <a:pt x="577409" y="142669"/>
              </a:lnTo>
              <a:lnTo>
                <a:pt x="1154819" y="1426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27284" y="2128497"/>
        <a:ext cx="58179" cy="58179"/>
      </dsp:txXfrm>
    </dsp:sp>
    <dsp:sp modelId="{8CBEFA09-720E-4C07-AD43-8CA6386171CD}">
      <dsp:nvSpPr>
        <dsp:cNvPr id="0" name=""/>
        <dsp:cNvSpPr/>
      </dsp:nvSpPr>
      <dsp:spPr>
        <a:xfrm>
          <a:off x="638371" y="1064166"/>
          <a:ext cx="1771009" cy="1022086"/>
        </a:xfrm>
        <a:custGeom>
          <a:avLst/>
          <a:gdLst/>
          <a:ahLst/>
          <a:cxnLst/>
          <a:rect l="0" t="0" r="0" b="0"/>
          <a:pathLst>
            <a:path>
              <a:moveTo>
                <a:pt x="1771009" y="0"/>
              </a:moveTo>
              <a:lnTo>
                <a:pt x="0" y="1022086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1472756" y="1524090"/>
        <a:ext cx="102239" cy="102239"/>
      </dsp:txXfrm>
    </dsp:sp>
    <dsp:sp modelId="{BDD5059E-5A82-4B9F-96C5-A5377934C78A}">
      <dsp:nvSpPr>
        <dsp:cNvPr id="0" name=""/>
        <dsp:cNvSpPr/>
      </dsp:nvSpPr>
      <dsp:spPr>
        <a:xfrm>
          <a:off x="356835" y="1064166"/>
          <a:ext cx="318229" cy="935042"/>
        </a:xfrm>
        <a:custGeom>
          <a:avLst/>
          <a:gdLst/>
          <a:ahLst/>
          <a:cxnLst/>
          <a:rect l="0" t="0" r="0" b="0"/>
          <a:pathLst>
            <a:path>
              <a:moveTo>
                <a:pt x="0" y="935042"/>
              </a:moveTo>
              <a:lnTo>
                <a:pt x="159114" y="935042"/>
              </a:lnTo>
              <a:lnTo>
                <a:pt x="159114" y="0"/>
              </a:lnTo>
              <a:lnTo>
                <a:pt x="31822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91257" y="1506995"/>
        <a:ext cx="49385" cy="49385"/>
      </dsp:txXfrm>
    </dsp:sp>
    <dsp:sp modelId="{796F0A14-1B02-45A8-AF07-7256CE5657A1}">
      <dsp:nvSpPr>
        <dsp:cNvPr id="0" name=""/>
        <dsp:cNvSpPr/>
      </dsp:nvSpPr>
      <dsp:spPr>
        <a:xfrm>
          <a:off x="2575834" y="3116402"/>
          <a:ext cx="1235647" cy="836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7823" y="0"/>
              </a:lnTo>
              <a:lnTo>
                <a:pt x="617823" y="836679"/>
              </a:lnTo>
              <a:lnTo>
                <a:pt x="1235647" y="8366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56352" y="3497435"/>
        <a:ext cx="74613" cy="74613"/>
      </dsp:txXfrm>
    </dsp:sp>
    <dsp:sp modelId="{AED36DE4-410C-4398-B518-425C6CD23E52}">
      <dsp:nvSpPr>
        <dsp:cNvPr id="0" name=""/>
        <dsp:cNvSpPr/>
      </dsp:nvSpPr>
      <dsp:spPr>
        <a:xfrm>
          <a:off x="356835" y="1999209"/>
          <a:ext cx="318229" cy="1117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114" y="0"/>
              </a:lnTo>
              <a:lnTo>
                <a:pt x="159114" y="1117192"/>
              </a:lnTo>
              <a:lnTo>
                <a:pt x="318229" y="1117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86909" y="2528765"/>
        <a:ext cx="58081" cy="58081"/>
      </dsp:txXfrm>
    </dsp:sp>
    <dsp:sp modelId="{018393C0-6192-41AF-9FEA-482533A3EF3B}">
      <dsp:nvSpPr>
        <dsp:cNvPr id="0" name=""/>
        <dsp:cNvSpPr/>
      </dsp:nvSpPr>
      <dsp:spPr>
        <a:xfrm>
          <a:off x="356835" y="269271"/>
          <a:ext cx="167073" cy="1729938"/>
        </a:xfrm>
        <a:custGeom>
          <a:avLst/>
          <a:gdLst/>
          <a:ahLst/>
          <a:cxnLst/>
          <a:rect l="0" t="0" r="0" b="0"/>
          <a:pathLst>
            <a:path>
              <a:moveTo>
                <a:pt x="0" y="1729938"/>
              </a:moveTo>
              <a:lnTo>
                <a:pt x="83536" y="1729938"/>
              </a:lnTo>
              <a:lnTo>
                <a:pt x="83536" y="0"/>
              </a:lnTo>
              <a:lnTo>
                <a:pt x="1670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396922" y="1090790"/>
        <a:ext cx="86899" cy="86899"/>
      </dsp:txXfrm>
    </dsp:sp>
    <dsp:sp modelId="{273C2E83-879A-4FB0-8CB6-C4FE7D47F2C2}">
      <dsp:nvSpPr>
        <dsp:cNvPr id="0" name=""/>
        <dsp:cNvSpPr/>
      </dsp:nvSpPr>
      <dsp:spPr>
        <a:xfrm rot="16200000">
          <a:off x="-1150926" y="1820792"/>
          <a:ext cx="2658688" cy="356835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GENERAL MEETING</a:t>
          </a:r>
          <a:endParaRPr lang="es-ES" sz="2300" kern="1200" dirty="0"/>
        </a:p>
      </dsp:txBody>
      <dsp:txXfrm>
        <a:off x="-1150926" y="1820792"/>
        <a:ext cx="2658688" cy="356835"/>
      </dsp:txXfrm>
    </dsp:sp>
    <dsp:sp modelId="{E513EF62-6760-448C-8D4E-0D62913A65D4}">
      <dsp:nvSpPr>
        <dsp:cNvPr id="0" name=""/>
        <dsp:cNvSpPr/>
      </dsp:nvSpPr>
      <dsp:spPr>
        <a:xfrm>
          <a:off x="523909" y="90807"/>
          <a:ext cx="553859" cy="35692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FSG</a:t>
          </a:r>
          <a:endParaRPr lang="es-ES" sz="1300" kern="1200" dirty="0"/>
        </a:p>
      </dsp:txBody>
      <dsp:txXfrm>
        <a:off x="523909" y="90807"/>
        <a:ext cx="553859" cy="356927"/>
      </dsp:txXfrm>
    </dsp:sp>
    <dsp:sp modelId="{A235B1C4-B3DD-4D9C-8435-D43F27C68D96}">
      <dsp:nvSpPr>
        <dsp:cNvPr id="0" name=""/>
        <dsp:cNvSpPr/>
      </dsp:nvSpPr>
      <dsp:spPr>
        <a:xfrm>
          <a:off x="675064" y="2669155"/>
          <a:ext cx="1900770" cy="8944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>
              <a:solidFill>
                <a:schemeClr val="tx1"/>
              </a:solidFill>
            </a:rPr>
            <a:t>PARTNERSHIPS AND COORDINATION</a:t>
          </a:r>
          <a:endParaRPr lang="es-ES" sz="1300" kern="1200" dirty="0">
            <a:solidFill>
              <a:schemeClr val="tx1"/>
            </a:solidFill>
          </a:endParaRPr>
        </a:p>
      </dsp:txBody>
      <dsp:txXfrm>
        <a:off x="675064" y="2669155"/>
        <a:ext cx="1900770" cy="894494"/>
      </dsp:txXfrm>
    </dsp:sp>
    <dsp:sp modelId="{B5117A8B-BF32-4374-89DA-C0BF045F8AA5}">
      <dsp:nvSpPr>
        <dsp:cNvPr id="0" name=""/>
        <dsp:cNvSpPr/>
      </dsp:nvSpPr>
      <dsp:spPr>
        <a:xfrm>
          <a:off x="3811482" y="2943726"/>
          <a:ext cx="1576970" cy="201870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</a:rPr>
            <a:t>Working</a:t>
          </a:r>
          <a:r>
            <a:rPr lang="es-ES" sz="1600" kern="1200" dirty="0" smtClean="0">
              <a:solidFill>
                <a:schemeClr val="tx1"/>
              </a:solidFill>
            </a:rPr>
            <a:t> </a:t>
          </a:r>
          <a:r>
            <a:rPr lang="es-ES" sz="1600" kern="1200" dirty="0" err="1" smtClean="0">
              <a:solidFill>
                <a:schemeClr val="tx1"/>
              </a:solidFill>
            </a:rPr>
            <a:t>groups</a:t>
          </a:r>
          <a:endParaRPr lang="es-ES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</a:rPr>
            <a:t>Seminars</a:t>
          </a:r>
          <a:endParaRPr lang="es-ES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</a:rPr>
            <a:t>Research</a:t>
          </a:r>
          <a:endParaRPr lang="es-ES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</a:rPr>
            <a:t>Database</a:t>
          </a:r>
          <a:r>
            <a:rPr lang="es-ES" sz="1600" kern="1200" dirty="0" smtClean="0">
              <a:solidFill>
                <a:schemeClr val="tx1"/>
              </a:solidFill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>
              <a:solidFill>
                <a:schemeClr val="tx1"/>
              </a:solidFill>
            </a:rPr>
            <a:t>Information</a:t>
          </a:r>
          <a:r>
            <a:rPr lang="es-ES" sz="1600" kern="1200" dirty="0" smtClean="0">
              <a:solidFill>
                <a:schemeClr val="tx1"/>
              </a:solidFill>
            </a:rPr>
            <a:t> 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3811482" y="2943726"/>
        <a:ext cx="1576970" cy="2018709"/>
      </dsp:txXfrm>
    </dsp:sp>
    <dsp:sp modelId="{3DB09E48-C1AB-4ECA-ABD8-B25DA3997F95}">
      <dsp:nvSpPr>
        <dsp:cNvPr id="0" name=""/>
        <dsp:cNvSpPr/>
      </dsp:nvSpPr>
      <dsp:spPr>
        <a:xfrm>
          <a:off x="675064" y="730087"/>
          <a:ext cx="1734315" cy="6681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>
              <a:solidFill>
                <a:schemeClr val="tx1"/>
              </a:solidFill>
            </a:rPr>
            <a:t>CAPACITY DEVELOPMENT</a:t>
          </a:r>
          <a:endParaRPr lang="es-ES" sz="1300" kern="1200" dirty="0">
            <a:solidFill>
              <a:schemeClr val="tx1"/>
            </a:solidFill>
          </a:endParaRPr>
        </a:p>
      </dsp:txBody>
      <dsp:txXfrm>
        <a:off x="675064" y="730087"/>
        <a:ext cx="1734315" cy="668158"/>
      </dsp:txXfrm>
    </dsp:sp>
    <dsp:sp modelId="{BD58EE40-BB6C-4244-B30E-7037C2EBE4B4}">
      <dsp:nvSpPr>
        <dsp:cNvPr id="0" name=""/>
        <dsp:cNvSpPr/>
      </dsp:nvSpPr>
      <dsp:spPr>
        <a:xfrm>
          <a:off x="638371" y="1845136"/>
          <a:ext cx="1940593" cy="482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INTERNATIONAL ADVOCACY</a:t>
          </a:r>
          <a:endParaRPr lang="es-ES" sz="1400" kern="1200" dirty="0"/>
        </a:p>
      </dsp:txBody>
      <dsp:txXfrm>
        <a:off x="638371" y="1845136"/>
        <a:ext cx="1940593" cy="482232"/>
      </dsp:txXfrm>
    </dsp:sp>
    <dsp:sp modelId="{9077092E-7506-43B2-8F27-1167F36EE927}">
      <dsp:nvSpPr>
        <dsp:cNvPr id="0" name=""/>
        <dsp:cNvSpPr/>
      </dsp:nvSpPr>
      <dsp:spPr>
        <a:xfrm>
          <a:off x="3733783" y="1886153"/>
          <a:ext cx="2698573" cy="685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DELEGATIONS AND REPRESENTATION</a:t>
          </a:r>
          <a:endParaRPr lang="es-ES" sz="1300" kern="1200" dirty="0"/>
        </a:p>
      </dsp:txBody>
      <dsp:txXfrm>
        <a:off x="3733783" y="1886153"/>
        <a:ext cx="2698573" cy="685536"/>
      </dsp:txXfrm>
    </dsp:sp>
    <dsp:sp modelId="{1DBE2CA0-9416-4826-AE7C-D3E4C4CC520A}">
      <dsp:nvSpPr>
        <dsp:cNvPr id="0" name=""/>
        <dsp:cNvSpPr/>
      </dsp:nvSpPr>
      <dsp:spPr>
        <a:xfrm>
          <a:off x="2912475" y="380940"/>
          <a:ext cx="1813683" cy="82025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>
              <a:solidFill>
                <a:schemeClr val="tx1"/>
              </a:solidFill>
            </a:rPr>
            <a:t>Regional Coordinations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2912475" y="380940"/>
        <a:ext cx="1813683" cy="820255"/>
      </dsp:txXfrm>
    </dsp:sp>
    <dsp:sp modelId="{33DF2EED-F5B0-4D7A-A6E9-22DAD79C993B}">
      <dsp:nvSpPr>
        <dsp:cNvPr id="0" name=""/>
        <dsp:cNvSpPr/>
      </dsp:nvSpPr>
      <dsp:spPr>
        <a:xfrm>
          <a:off x="6193976" y="82620"/>
          <a:ext cx="1847271" cy="134839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>
              <a:solidFill>
                <a:schemeClr val="tx1"/>
              </a:solidFill>
            </a:rPr>
            <a:t>National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>
              <a:solidFill>
                <a:schemeClr val="tx1"/>
              </a:solidFill>
            </a:rPr>
            <a:t>Trade Union Development Strategy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6193976" y="82620"/>
        <a:ext cx="1847271" cy="1348395"/>
      </dsp:txXfrm>
    </dsp:sp>
    <dsp:sp modelId="{C29DCA3E-1C00-4960-929B-0B4719382B9A}">
      <dsp:nvSpPr>
        <dsp:cNvPr id="0" name=""/>
        <dsp:cNvSpPr/>
      </dsp:nvSpPr>
      <dsp:spPr>
        <a:xfrm>
          <a:off x="4851538" y="1126738"/>
          <a:ext cx="1110453" cy="40729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>
              <a:solidFill>
                <a:schemeClr val="tx1"/>
              </a:solidFill>
            </a:rPr>
            <a:t>REGIONAL SUPPORT</a:t>
          </a:r>
          <a:endParaRPr lang="es-ES" sz="1300" kern="1200" dirty="0">
            <a:solidFill>
              <a:schemeClr val="tx1"/>
            </a:solidFill>
          </a:endParaRPr>
        </a:p>
      </dsp:txBody>
      <dsp:txXfrm>
        <a:off x="4851538" y="1126738"/>
        <a:ext cx="1110453" cy="407293"/>
      </dsp:txXfrm>
    </dsp:sp>
    <dsp:sp modelId="{720E3D43-2D1A-4D7A-B5C8-FF6BE5EA6EF8}">
      <dsp:nvSpPr>
        <dsp:cNvPr id="0" name=""/>
        <dsp:cNvSpPr/>
      </dsp:nvSpPr>
      <dsp:spPr>
        <a:xfrm>
          <a:off x="525299" y="4051207"/>
          <a:ext cx="1315687" cy="35269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SECRETARIAT</a:t>
          </a:r>
          <a:endParaRPr lang="es-ES" sz="1300" kern="1200" dirty="0"/>
        </a:p>
      </dsp:txBody>
      <dsp:txXfrm>
        <a:off x="525299" y="4051207"/>
        <a:ext cx="1315687" cy="352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19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423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240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304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606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476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899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258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276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95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61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A5E3-0A87-4657-9812-81233D5CAB40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EC02-4BDB-4426-AB31-521237C080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66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6832"/>
            <a:ext cx="5970427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3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CSI </a:t>
            </a:r>
            <a:r>
              <a:rPr lang="nl-BE" dirty="0" err="1" smtClean="0"/>
              <a:t>Congrès</a:t>
            </a:r>
            <a:r>
              <a:rPr lang="nl-BE" dirty="0" smtClean="0"/>
              <a:t> de </a:t>
            </a:r>
            <a:r>
              <a:rPr lang="nl-BE" dirty="0" err="1" smtClean="0"/>
              <a:t>Vienne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2006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Coopération</a:t>
            </a:r>
            <a:r>
              <a:rPr lang="nl-BE" dirty="0" smtClean="0"/>
              <a:t> </a:t>
            </a:r>
            <a:r>
              <a:rPr lang="nl-BE" dirty="0" err="1" smtClean="0"/>
              <a:t>est</a:t>
            </a:r>
            <a:r>
              <a:rPr lang="nl-BE" dirty="0" smtClean="0"/>
              <a:t> </a:t>
            </a:r>
            <a:r>
              <a:rPr lang="nl-BE" dirty="0" err="1" smtClean="0"/>
              <a:t>une</a:t>
            </a:r>
            <a:r>
              <a:rPr lang="nl-BE" dirty="0" smtClean="0"/>
              <a:t> force </a:t>
            </a:r>
            <a:r>
              <a:rPr lang="nl-BE" dirty="0" err="1" smtClean="0"/>
              <a:t>potentielle</a:t>
            </a:r>
            <a:r>
              <a:rPr lang="nl-BE" dirty="0" smtClean="0"/>
              <a:t> importante pour </a:t>
            </a:r>
            <a:r>
              <a:rPr lang="nl-BE" dirty="0" err="1" smtClean="0"/>
              <a:t>l’action</a:t>
            </a:r>
            <a:r>
              <a:rPr lang="nl-BE" dirty="0" smtClean="0"/>
              <a:t> syndicale</a:t>
            </a:r>
          </a:p>
          <a:p>
            <a:pPr lvl="1"/>
            <a:r>
              <a:rPr lang="nl-BE" dirty="0" err="1" smtClean="0"/>
              <a:t>Dispersé</a:t>
            </a:r>
            <a:r>
              <a:rPr lang="nl-BE" dirty="0" smtClean="0"/>
              <a:t>, </a:t>
            </a:r>
            <a:r>
              <a:rPr lang="nl-BE" dirty="0" err="1" smtClean="0"/>
              <a:t>bilatérale</a:t>
            </a:r>
            <a:r>
              <a:rPr lang="nl-BE" dirty="0" smtClean="0"/>
              <a:t>, </a:t>
            </a:r>
            <a:r>
              <a:rPr lang="nl-BE" dirty="0" err="1" smtClean="0"/>
              <a:t>avec</a:t>
            </a:r>
            <a:r>
              <a:rPr lang="nl-BE" dirty="0" smtClean="0"/>
              <a:t>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histoire</a:t>
            </a:r>
            <a:r>
              <a:rPr lang="nl-BE" dirty="0" smtClean="0"/>
              <a:t> et de </a:t>
            </a:r>
            <a:r>
              <a:rPr lang="nl-BE" dirty="0" err="1" smtClean="0"/>
              <a:t>multiples</a:t>
            </a:r>
            <a:r>
              <a:rPr lang="nl-BE" dirty="0" smtClean="0"/>
              <a:t> “</a:t>
            </a:r>
            <a:r>
              <a:rPr lang="nl-BE" dirty="0" err="1" smtClean="0"/>
              <a:t>propriétaires</a:t>
            </a:r>
            <a:r>
              <a:rPr lang="nl-BE" dirty="0" smtClean="0"/>
              <a:t>”</a:t>
            </a:r>
          </a:p>
          <a:p>
            <a:r>
              <a:rPr lang="nl-BE" dirty="0" err="1" smtClean="0"/>
              <a:t>Incider</a:t>
            </a:r>
            <a:r>
              <a:rPr lang="nl-BE" dirty="0" smtClean="0"/>
              <a:t> </a:t>
            </a:r>
            <a:r>
              <a:rPr lang="nl-BE" dirty="0" err="1" smtClean="0"/>
              <a:t>sur</a:t>
            </a:r>
            <a:r>
              <a:rPr lang="nl-BE" dirty="0" smtClean="0"/>
              <a:t> les </a:t>
            </a:r>
            <a:r>
              <a:rPr lang="nl-BE" dirty="0" err="1" smtClean="0"/>
              <a:t>politiques</a:t>
            </a:r>
            <a:r>
              <a:rPr lang="nl-BE" dirty="0" smtClean="0"/>
              <a:t> de </a:t>
            </a:r>
            <a:r>
              <a:rPr lang="nl-BE" dirty="0" err="1" smtClean="0"/>
              <a:t>développement</a:t>
            </a:r>
            <a:endParaRPr lang="nl-BE" dirty="0" smtClean="0"/>
          </a:p>
          <a:p>
            <a:pPr lvl="1"/>
            <a:r>
              <a:rPr lang="nl-BE" dirty="0" smtClean="0"/>
              <a:t>International, </a:t>
            </a:r>
            <a:r>
              <a:rPr lang="nl-BE" dirty="0" err="1" smtClean="0"/>
              <a:t>régional</a:t>
            </a:r>
            <a:r>
              <a:rPr lang="nl-BE" dirty="0" smtClean="0"/>
              <a:t> et </a:t>
            </a:r>
            <a:r>
              <a:rPr lang="nl-BE" dirty="0" err="1" smtClean="0"/>
              <a:t>national</a:t>
            </a:r>
            <a:endParaRPr lang="nl-BE" dirty="0" smtClean="0"/>
          </a:p>
          <a:p>
            <a:r>
              <a:rPr lang="nl-BE" dirty="0" err="1" smtClean="0"/>
              <a:t>Améliorer</a:t>
            </a:r>
            <a:r>
              <a:rPr lang="nl-BE" dirty="0" smtClean="0"/>
              <a:t> </a:t>
            </a:r>
            <a:r>
              <a:rPr lang="nl-BE" dirty="0" err="1" smtClean="0"/>
              <a:t>l’accès</a:t>
            </a:r>
            <a:r>
              <a:rPr lang="nl-BE" dirty="0" smtClean="0"/>
              <a:t> des </a:t>
            </a:r>
            <a:r>
              <a:rPr lang="nl-BE" dirty="0" err="1" smtClean="0"/>
              <a:t>syndicats</a:t>
            </a:r>
            <a:r>
              <a:rPr lang="nl-BE" dirty="0" smtClean="0"/>
              <a:t> </a:t>
            </a:r>
            <a:r>
              <a:rPr lang="nl-BE" dirty="0" err="1" smtClean="0"/>
              <a:t>aux</a:t>
            </a:r>
            <a:r>
              <a:rPr lang="nl-BE" dirty="0" smtClean="0"/>
              <a:t> </a:t>
            </a:r>
            <a:r>
              <a:rPr lang="nl-BE" dirty="0" err="1" smtClean="0"/>
              <a:t>financement</a:t>
            </a:r>
            <a:r>
              <a:rPr lang="nl-BE" dirty="0" smtClean="0"/>
              <a:t>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5281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Depuis</a:t>
            </a:r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Creation</a:t>
            </a:r>
            <a:r>
              <a:rPr lang="nl-BE" dirty="0" smtClean="0"/>
              <a:t> du </a:t>
            </a:r>
            <a:r>
              <a:rPr lang="nl-BE" dirty="0" err="1" smtClean="0"/>
              <a:t>réseau</a:t>
            </a:r>
            <a:endParaRPr lang="nl-BE" dirty="0" smtClean="0"/>
          </a:p>
          <a:p>
            <a:r>
              <a:rPr lang="nl-BE" dirty="0" smtClean="0"/>
              <a:t>Plan </a:t>
            </a:r>
            <a:r>
              <a:rPr lang="nl-BE" dirty="0" err="1" smtClean="0"/>
              <a:t>d’action</a:t>
            </a:r>
            <a:endParaRPr lang="nl-BE" dirty="0" smtClean="0"/>
          </a:p>
          <a:p>
            <a:pPr lvl="1"/>
            <a:r>
              <a:rPr lang="nl-BE" dirty="0" err="1" smtClean="0"/>
              <a:t>Efficacité</a:t>
            </a:r>
            <a:r>
              <a:rPr lang="nl-BE" dirty="0" smtClean="0"/>
              <a:t> du </a:t>
            </a:r>
            <a:r>
              <a:rPr lang="nl-BE" dirty="0" err="1" smtClean="0"/>
              <a:t>développement</a:t>
            </a:r>
            <a:r>
              <a:rPr lang="nl-BE" dirty="0" smtClean="0"/>
              <a:t> </a:t>
            </a:r>
            <a:r>
              <a:rPr lang="nl-BE" dirty="0" err="1" smtClean="0"/>
              <a:t>syndical</a:t>
            </a:r>
            <a:endParaRPr lang="nl-BE" dirty="0" smtClean="0"/>
          </a:p>
          <a:p>
            <a:pPr lvl="2"/>
            <a:r>
              <a:rPr lang="nl-BE" dirty="0" smtClean="0"/>
              <a:t>PRINCIPES</a:t>
            </a:r>
          </a:p>
          <a:p>
            <a:pPr lvl="1"/>
            <a:r>
              <a:rPr lang="nl-BE" dirty="0" err="1" smtClean="0"/>
              <a:t>Syndicats</a:t>
            </a:r>
            <a:r>
              <a:rPr lang="nl-BE" dirty="0" smtClean="0"/>
              <a:t> comme acteurs de </a:t>
            </a:r>
            <a:r>
              <a:rPr lang="nl-BE" dirty="0" err="1" smtClean="0"/>
              <a:t>développement</a:t>
            </a:r>
            <a:endParaRPr lang="nl-BE" dirty="0" smtClean="0"/>
          </a:p>
          <a:p>
            <a:pPr lvl="2"/>
            <a:r>
              <a:rPr lang="nl-BE" dirty="0" err="1" smtClean="0"/>
              <a:t>Conférences</a:t>
            </a:r>
            <a:r>
              <a:rPr lang="nl-BE" dirty="0" smtClean="0"/>
              <a:t> </a:t>
            </a:r>
            <a:r>
              <a:rPr lang="nl-BE" dirty="0" err="1" smtClean="0"/>
              <a:t>internationales</a:t>
            </a:r>
            <a:endParaRPr lang="nl-BE" dirty="0" smtClean="0"/>
          </a:p>
          <a:p>
            <a:pPr lvl="2"/>
            <a:r>
              <a:rPr lang="nl-BE" dirty="0" err="1" smtClean="0"/>
              <a:t>Plaidoyer</a:t>
            </a:r>
            <a:r>
              <a:rPr lang="nl-BE" dirty="0" smtClean="0"/>
              <a:t> </a:t>
            </a:r>
            <a:r>
              <a:rPr lang="nl-BE" dirty="0" err="1" smtClean="0"/>
              <a:t>international</a:t>
            </a:r>
            <a:r>
              <a:rPr lang="nl-BE" dirty="0" smtClean="0"/>
              <a:t> et </a:t>
            </a:r>
            <a:r>
              <a:rPr lang="nl-BE" dirty="0" err="1" smtClean="0"/>
              <a:t>européen</a:t>
            </a:r>
            <a:endParaRPr lang="nl-BE" dirty="0" smtClean="0"/>
          </a:p>
          <a:p>
            <a:pPr lvl="1"/>
            <a:r>
              <a:rPr lang="nl-BE" dirty="0" err="1" smtClean="0"/>
              <a:t>Formation</a:t>
            </a:r>
            <a:r>
              <a:rPr lang="nl-BE" dirty="0" smtClean="0"/>
              <a:t>, information (bulletin)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3111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>
            <a:spLocks noGrp="1"/>
          </p:cNvSpPr>
          <p:nvPr>
            <p:ph type="title"/>
          </p:nvPr>
        </p:nvSpPr>
        <p:spPr>
          <a:xfrm>
            <a:off x="287524" y="260648"/>
            <a:ext cx="8568952" cy="14401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400" b="1" dirty="0" smtClean="0"/>
              <a:t>ACTORS IN  THE PROGRAMME AND SPHERES OF INFLUENCE</a:t>
            </a:r>
            <a:br>
              <a:rPr lang="es-ES" sz="2400" b="1" dirty="0" smtClean="0"/>
            </a:br>
            <a:r>
              <a:rPr lang="es-ES" sz="3200" b="1" dirty="0" smtClean="0">
                <a:solidFill>
                  <a:schemeClr val="tx1"/>
                </a:solidFill>
              </a:rPr>
              <a:t>PARTNERSHIPS AND COORDINATION</a:t>
            </a:r>
            <a:endParaRPr lang="es-ES" sz="24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76915458"/>
              </p:ext>
            </p:extLst>
          </p:nvPr>
        </p:nvGraphicFramePr>
        <p:xfrm>
          <a:off x="683568" y="1916832"/>
          <a:ext cx="78488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48264" y="6021288"/>
            <a:ext cx="15841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s-ES" dirty="0"/>
              <a:t>OBJECTIVE </a:t>
            </a:r>
            <a:r>
              <a:rPr lang="es-ES" dirty="0" smtClean="0"/>
              <a:t>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21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dirty="0" smtClean="0"/>
              <a:t>GOVERNANCE STRUCTURES </a:t>
            </a:r>
            <a:br>
              <a:rPr lang="es-ES" dirty="0" smtClean="0"/>
            </a:br>
            <a:r>
              <a:rPr lang="es-ES" dirty="0" smtClean="0"/>
              <a:t>and ACTIVITIES</a:t>
            </a:r>
            <a:endParaRPr lang="es-E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39552" y="1484784"/>
            <a:ext cx="8136904" cy="5056336"/>
            <a:chOff x="827584" y="1340768"/>
            <a:chExt cx="7848872" cy="5056336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3297514416"/>
                </p:ext>
              </p:extLst>
            </p:nvPr>
          </p:nvGraphicFramePr>
          <p:xfrm>
            <a:off x="827584" y="1340768"/>
            <a:ext cx="7848872" cy="50563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27" name="Straight Connector 26"/>
            <p:cNvCxnSpPr/>
            <p:nvPr/>
          </p:nvCxnSpPr>
          <p:spPr>
            <a:xfrm>
              <a:off x="1111751" y="3656511"/>
              <a:ext cx="4359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95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074091"/>
              </p:ext>
            </p:extLst>
          </p:nvPr>
        </p:nvGraphicFramePr>
        <p:xfrm>
          <a:off x="179512" y="188640"/>
          <a:ext cx="8712968" cy="6527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8392"/>
                <a:gridCol w="5184576"/>
              </a:tblGrid>
              <a:tr h="13462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Development Goal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Trade unions to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contribute to global social, inclusive and sustainable development  (including the application of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 the decent work agenda – including social protection-, democratic ownership and equality). 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29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latin typeface="Arial" pitchFamily="34" charset="0"/>
                          <a:cs typeface="Arial" pitchFamily="34" charset="0"/>
                        </a:rPr>
                        <a:t>Objective</a:t>
                      </a:r>
                      <a:endParaRPr lang="en-GB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Expected Results 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37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1. Improved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proactive participation of empowered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trade unions in national regional and international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policy dialogue on development. </a:t>
                      </a: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1.1 Increased capacity to be more representative, autonomous and democratic at the level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of developing country trade unions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1.2 Trade unions advocate for and utilise improved mechanisms of social dialogue and other activities to influence national strategies. </a:t>
                      </a:r>
                      <a:endParaRPr lang="en-GB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30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2. Relevant national, regional and international institutions adopt the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decent work agenda, including social protection, equality and democratic ownership as key elements for an alternative and more sustainable development model</a:t>
                      </a: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 Relevant institutions at all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levels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works with trade unions as unique, specialist, social and development partners in their own right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2.2 Decent work, social protection; democratic ownership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and economic, social and environmental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sustainability are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effectively considered in the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post 2015 development framework. 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12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56354"/>
              </p:ext>
            </p:extLst>
          </p:nvPr>
        </p:nvGraphicFramePr>
        <p:xfrm>
          <a:off x="395536" y="404664"/>
          <a:ext cx="8424936" cy="5948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15515"/>
                <a:gridCol w="5009421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latin typeface="Arial" pitchFamily="34" charset="0"/>
                          <a:cs typeface="Arial" pitchFamily="34" charset="0"/>
                        </a:rPr>
                        <a:t>Objective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latin typeface="Arial" pitchFamily="34" charset="0"/>
                          <a:cs typeface="Arial" pitchFamily="34" charset="0"/>
                        </a:rPr>
                        <a:t>Expected Results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3. Improved effectiveness of  trade union development cooperation 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3.1 TUDCN recognised as an open, inclusive platform and appropriate instrument for trade union development cooperation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Partner relationships between trade unions that receive and provide financial support have become m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ore equal and balanced.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Improved learning and assessment of the results achieved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3.4 Increased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awareness of the international and national donors on trade union development practices, and openness to specific trade union approaches. 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3.5 Strengthened policy and organisational coherence and coordination amongst trade union partners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99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430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CSI Congrès de Vienne 2006</vt:lpstr>
      <vt:lpstr>Depuis…</vt:lpstr>
      <vt:lpstr>ACTORS IN  THE PROGRAMME AND SPHERES OF INFLUENCE PARTNERSHIPS AND COORDINATION</vt:lpstr>
      <vt:lpstr>GOVERNANCE STRUCTURES  and ACTIVITIES</vt:lpstr>
      <vt:lpstr>PowerPoint Presentation</vt:lpstr>
      <vt:lpstr>PowerPoint Presentation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Dereymaeker</dc:creator>
  <cp:lastModifiedBy>Kasia Szeniawska</cp:lastModifiedBy>
  <cp:revision>5</cp:revision>
  <dcterms:created xsi:type="dcterms:W3CDTF">2012-11-26T16:35:51Z</dcterms:created>
  <dcterms:modified xsi:type="dcterms:W3CDTF">2012-12-10T10:50:24Z</dcterms:modified>
</cp:coreProperties>
</file>