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theme/themeOverride4.xml" ContentType="application/vnd.openxmlformats-officedocument.themeOverr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33"/>
  </p:notesMasterIdLst>
  <p:sldIdLst>
    <p:sldId id="306" r:id="rId2"/>
    <p:sldId id="289" r:id="rId3"/>
    <p:sldId id="276" r:id="rId4"/>
    <p:sldId id="286" r:id="rId5"/>
    <p:sldId id="287" r:id="rId6"/>
    <p:sldId id="288" r:id="rId7"/>
    <p:sldId id="290" r:id="rId8"/>
    <p:sldId id="291" r:id="rId9"/>
    <p:sldId id="292" r:id="rId10"/>
    <p:sldId id="256" r:id="rId11"/>
    <p:sldId id="257" r:id="rId12"/>
    <p:sldId id="258" r:id="rId13"/>
    <p:sldId id="259" r:id="rId14"/>
    <p:sldId id="260" r:id="rId15"/>
    <p:sldId id="261" r:id="rId16"/>
    <p:sldId id="263" r:id="rId17"/>
    <p:sldId id="264" r:id="rId18"/>
    <p:sldId id="266" r:id="rId19"/>
    <p:sldId id="268" r:id="rId20"/>
    <p:sldId id="272" r:id="rId21"/>
    <p:sldId id="308" r:id="rId22"/>
    <p:sldId id="275" r:id="rId23"/>
    <p:sldId id="277" r:id="rId24"/>
    <p:sldId id="309" r:id="rId25"/>
    <p:sldId id="273" r:id="rId26"/>
    <p:sldId id="312" r:id="rId27"/>
    <p:sldId id="310" r:id="rId28"/>
    <p:sldId id="311" r:id="rId29"/>
    <p:sldId id="315" r:id="rId30"/>
    <p:sldId id="313" r:id="rId31"/>
    <p:sldId id="314" r:id="rId32"/>
  </p:sldIdLst>
  <p:sldSz cx="9144000" cy="6858000" type="screen4x3"/>
  <p:notesSz cx="6858000" cy="9144000"/>
  <p:defaultTextStyle>
    <a:defPPr>
      <a:defRPr lang="ar-EG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73" d="100"/>
          <a:sy n="73" d="100"/>
        </p:scale>
        <p:origin x="-113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AFDE463-3446-42E6-A018-7CB4FF67D3A9}" type="datetimeFigureOut">
              <a:rPr lang="ar-EG"/>
              <a:pPr>
                <a:defRPr/>
              </a:pPr>
              <a:t>14/01/1435</a:t>
            </a:fld>
            <a:endParaRPr lang="ar-E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pPr lvl="0"/>
            <a:endParaRPr lang="ar-EG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3DD317B-FE32-4C99-BA55-B430CB966312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CFAFB32-1A24-4423-A164-1C304468B393}" type="slidenum">
              <a:rPr lang="ar-EG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ar-EG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EBFE59-97DE-453E-9A1A-95B8FACE6D65}" type="slidenum">
              <a:rPr lang="ar-EG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ar-EG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6387D98F-7228-4BC8-822D-03412AEA73B2}" type="datetimeFigureOut">
              <a:rPr lang="ar-EG"/>
              <a:pPr>
                <a:defRPr/>
              </a:pPr>
              <a:t>14/01/1435</a:t>
            </a:fld>
            <a:endParaRPr lang="ar-EG"/>
          </a:p>
        </p:txBody>
      </p:sp>
      <p:sp>
        <p:nvSpPr>
          <p:cNvPr id="12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ar-EG"/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2B834889-9C77-410D-AA4E-265D0C60B614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3F7E20-4F8F-4154-85C2-5E844280AF65}" type="datetimeFigureOut">
              <a:rPr lang="ar-EG"/>
              <a:pPr>
                <a:defRPr/>
              </a:pPr>
              <a:t>14/01/1435</a:t>
            </a:fld>
            <a:endParaRPr lang="ar-EG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EE7EAB-9C05-446E-B6DD-F96DD614781B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20ACE0-6510-445C-8E8E-C54C9FE1E495}" type="datetimeFigureOut">
              <a:rPr lang="ar-EG"/>
              <a:pPr>
                <a:defRPr/>
              </a:pPr>
              <a:t>14/01/1435</a:t>
            </a:fld>
            <a:endParaRPr lang="ar-EG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1ACA6-538B-462B-9BF6-4B94E6EDCB62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199E8-7831-46CA-AB33-8FBBAA0BA7B3}" type="datetimeFigureOut">
              <a:rPr lang="ar-EG"/>
              <a:pPr>
                <a:defRPr/>
              </a:pPr>
              <a:t>14/01/1435</a:t>
            </a:fld>
            <a:endParaRPr lang="ar-EG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EB556-5961-47B5-A1F1-341EF9A0D887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8734B6E-55E3-4D19-B3D2-59B5C27F0B3A}" type="datetimeFigureOut">
              <a:rPr lang="ar-EG"/>
              <a:pPr>
                <a:defRPr/>
              </a:pPr>
              <a:t>14/01/1435</a:t>
            </a:fld>
            <a:endParaRPr lang="ar-EG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ar-EG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E226242-DA70-4E03-9C6C-3AD632A1AD2B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563D14E-B5EB-42AC-98BC-96E6285E0244}" type="datetimeFigureOut">
              <a:rPr lang="ar-EG"/>
              <a:pPr>
                <a:defRPr/>
              </a:pPr>
              <a:t>14/01/1435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431171D-6FA4-4B01-B729-98B2C56B5BFF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1A77F31-69FA-41F1-ACF8-AB9EFE241D86}" type="datetimeFigureOut">
              <a:rPr lang="ar-EG"/>
              <a:pPr>
                <a:defRPr/>
              </a:pPr>
              <a:t>14/01/1435</a:t>
            </a:fld>
            <a:endParaRPr lang="ar-E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ar-E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77D30C9-F354-4C13-B604-F1B7FCBD8025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8BC6F58-8E42-4F27-895C-038386BDDCCC}" type="datetimeFigureOut">
              <a:rPr lang="ar-EG"/>
              <a:pPr>
                <a:defRPr/>
              </a:pPr>
              <a:t>14/01/1435</a:t>
            </a:fld>
            <a:endParaRPr lang="ar-E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ar-E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D39EFB5-3C2A-4FE5-A4C7-4D1A63053074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8B171F-9BB4-4FD4-B2F3-3F32FFC285F5}" type="datetimeFigureOut">
              <a:rPr lang="ar-EG"/>
              <a:pPr>
                <a:defRPr/>
              </a:pPr>
              <a:t>14/01/1435</a:t>
            </a:fld>
            <a:endParaRPr lang="ar-EG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EG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E2DB03-EDBD-418D-B684-E59B5F7AF599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829C84E-306B-4167-9F31-4FEA20BA800C}" type="datetimeFigureOut">
              <a:rPr lang="ar-EG"/>
              <a:pPr>
                <a:defRPr/>
              </a:pPr>
              <a:t>14/01/1435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269D9E8-F897-4921-A097-C5D578EFE422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7FA5C834-A6E5-4E53-A5E0-17C22B92DF21}" type="datetimeFigureOut">
              <a:rPr lang="ar-EG"/>
              <a:pPr>
                <a:defRPr/>
              </a:pPr>
              <a:t>14/01/1435</a:t>
            </a:fld>
            <a:endParaRPr lang="ar-EG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ar-EG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249F45AD-DFEC-438A-875C-E11E22CF24B9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895C843C-A524-4042-88B4-CC50E691D10B}" type="datetimeFigureOut">
              <a:rPr lang="ar-EG"/>
              <a:pPr>
                <a:defRPr/>
              </a:pPr>
              <a:t>14/01/1435</a:t>
            </a:fld>
            <a:endParaRPr lang="ar-EG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ar-EG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635D3DBF-453E-477A-8180-945AC6C55A46}" type="slidenum">
              <a:rPr lang="ar-EG"/>
              <a:pPr>
                <a:defRPr/>
              </a:pPr>
              <a:t>‹#›</a:t>
            </a:fld>
            <a:endParaRPr lang="ar-E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697" r:id="rId2"/>
    <p:sldLayoutId id="2147483702" r:id="rId3"/>
    <p:sldLayoutId id="2147483703" r:id="rId4"/>
    <p:sldLayoutId id="2147483704" r:id="rId5"/>
    <p:sldLayoutId id="2147483705" r:id="rId6"/>
    <p:sldLayoutId id="2147483698" r:id="rId7"/>
    <p:sldLayoutId id="2147483706" r:id="rId8"/>
    <p:sldLayoutId id="2147483707" r:id="rId9"/>
    <p:sldLayoutId id="2147483699" r:id="rId10"/>
    <p:sldLayoutId id="2147483700" r:id="rId11"/>
  </p:sldLayoutIdLst>
  <p:txStyles>
    <p:titleStyle>
      <a:lvl1pPr algn="l" rtl="1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Arial" pitchFamily="34" charset="0"/>
        </a:defRPr>
      </a:lvl2pPr>
      <a:lvl3pPr algn="l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Arial" pitchFamily="34" charset="0"/>
        </a:defRPr>
      </a:lvl3pPr>
      <a:lvl4pPr algn="l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Arial" pitchFamily="34" charset="0"/>
        </a:defRPr>
      </a:lvl4pPr>
      <a:lvl5pPr algn="l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Arial" pitchFamily="34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Arial" pitchFamily="34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Arial" pitchFamily="34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Arial" pitchFamily="34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Arial" pitchFamily="34" charset="0"/>
        </a:defRPr>
      </a:lvl9pPr>
      <a:extLst/>
    </p:titleStyle>
    <p:bodyStyle>
      <a:lvl1pPr marL="365125" indent="-255588" algn="r" rtl="1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r" rtl="1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Content Placeholder 2"/>
          <p:cNvSpPr>
            <a:spLocks noGrp="1"/>
          </p:cNvSpPr>
          <p:nvPr>
            <p:ph idx="1"/>
          </p:nvPr>
        </p:nvSpPr>
        <p:spPr>
          <a:xfrm>
            <a:off x="457200" y="142875"/>
            <a:ext cx="8229600" cy="5983288"/>
          </a:xfrm>
        </p:spPr>
        <p:txBody>
          <a:bodyPr/>
          <a:lstStyle/>
          <a:p>
            <a:pPr algn="ctr" eaLnBrk="1" hangingPunct="1">
              <a:buFont typeface="Wingdings 3" pitchFamily="18" charset="2"/>
              <a:buNone/>
            </a:pPr>
            <a:endParaRPr lang="en-US" sz="4000" smtClean="0">
              <a:cs typeface="Arial" charset="0"/>
            </a:endParaRPr>
          </a:p>
          <a:p>
            <a:pPr algn="ctr" eaLnBrk="1" hangingPunct="1">
              <a:buFont typeface="Wingdings 3" pitchFamily="18" charset="2"/>
              <a:buNone/>
            </a:pPr>
            <a:r>
              <a:rPr lang="en-US" sz="4000" b="1" smtClean="0">
                <a:cs typeface="Arial" charset="0"/>
              </a:rPr>
              <a:t>CHANGE</a:t>
            </a:r>
            <a:br>
              <a:rPr lang="en-US" sz="4000" b="1" smtClean="0">
                <a:cs typeface="Arial" charset="0"/>
              </a:rPr>
            </a:br>
            <a:r>
              <a:rPr lang="en-US" sz="4000" b="1" smtClean="0">
                <a:cs typeface="Arial" charset="0"/>
              </a:rPr>
              <a:t/>
            </a:r>
            <a:br>
              <a:rPr lang="en-US" sz="4000" b="1" smtClean="0">
                <a:cs typeface="Arial" charset="0"/>
              </a:rPr>
            </a:br>
            <a:r>
              <a:rPr lang="en-US" sz="4000" b="1" smtClean="0">
                <a:cs typeface="Arial" charset="0"/>
              </a:rPr>
              <a:t>FREEDOM</a:t>
            </a:r>
            <a:br>
              <a:rPr lang="en-US" sz="4000" b="1" smtClean="0">
                <a:cs typeface="Arial" charset="0"/>
              </a:rPr>
            </a:br>
            <a:r>
              <a:rPr lang="en-US" sz="4000" b="1" smtClean="0">
                <a:cs typeface="Arial" charset="0"/>
              </a:rPr>
              <a:t/>
            </a:r>
            <a:br>
              <a:rPr lang="en-US" sz="4000" b="1" smtClean="0">
                <a:cs typeface="Arial" charset="0"/>
              </a:rPr>
            </a:br>
            <a:r>
              <a:rPr lang="en-US" sz="4000" b="1" smtClean="0">
                <a:cs typeface="Arial" charset="0"/>
              </a:rPr>
              <a:t>SOCIAL JUSTICE</a:t>
            </a:r>
            <a:br>
              <a:rPr lang="en-US" sz="4000" b="1" smtClean="0">
                <a:cs typeface="Arial" charset="0"/>
              </a:rPr>
            </a:br>
            <a:r>
              <a:rPr lang="en-US" sz="4000" b="1" smtClean="0">
                <a:cs typeface="Arial" charset="0"/>
              </a:rPr>
              <a:t/>
            </a:r>
            <a:br>
              <a:rPr lang="en-US" sz="4000" b="1" smtClean="0">
                <a:cs typeface="Arial" charset="0"/>
              </a:rPr>
            </a:br>
            <a:r>
              <a:rPr lang="en-US" sz="4000" b="1" smtClean="0">
                <a:cs typeface="Arial" charset="0"/>
              </a:rPr>
              <a:t>HUMAN DIGNITY</a:t>
            </a:r>
            <a:endParaRPr lang="ar-EG" sz="40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428604"/>
            <a:ext cx="7000924" cy="407194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214313" y="5715000"/>
            <a:ext cx="8229600" cy="1143000"/>
          </a:xfrm>
          <a:prstGeom prst="rect">
            <a:avLst/>
          </a:prstGeom>
        </p:spPr>
        <p:txBody>
          <a:bodyPr rtlCol="1"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>
                <a:latin typeface="+mj-lt"/>
                <a:ea typeface="+mj-ea"/>
                <a:cs typeface="+mj-cs"/>
              </a:rPr>
              <a:t>During revolution in Suez city</a:t>
            </a:r>
            <a:endParaRPr lang="ar-EG" sz="440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857232"/>
            <a:ext cx="7500990" cy="371477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14282" y="5000636"/>
            <a:ext cx="82296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/>
                </a:solidFill>
              </a:rPr>
              <a:t>No to the State of Emergency</a:t>
            </a:r>
            <a:endParaRPr lang="ar-EG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857232"/>
            <a:ext cx="7858180" cy="392909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14282" y="5000636"/>
            <a:ext cx="82296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/>
                </a:solidFill>
              </a:rPr>
              <a:t>Young woman defying security forces</a:t>
            </a:r>
            <a:endParaRPr lang="ar-EG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357166"/>
            <a:ext cx="7000924" cy="441642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14282" y="5000636"/>
            <a:ext cx="82296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/>
                </a:solidFill>
              </a:rPr>
              <a:t>The future belongs to us</a:t>
            </a:r>
            <a:endParaRPr lang="ar-EG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2011\آجندة 2011\ثورة\صور للنساء فى المظاهرات\9232155-essa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42852"/>
            <a:ext cx="7310456" cy="537094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14282" y="5500702"/>
            <a:ext cx="82296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/>
                </a:solidFill>
              </a:rPr>
              <a:t>Repression of demonstrations</a:t>
            </a:r>
            <a:endParaRPr lang="ar-EG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2011\آجندة 2011\ثورة\صور للنساء فى المظاهرات\egypte_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357167"/>
            <a:ext cx="7024705" cy="507209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14282" y="5357826"/>
            <a:ext cx="82296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/>
                </a:solidFill>
              </a:rPr>
              <a:t> Human dignity is our right</a:t>
            </a:r>
            <a:endParaRPr lang="ar-EG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D:\2011\آجندة 2011\ثورة\صور للنساء فى المظاهرات\images1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285750"/>
            <a:ext cx="8143875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28596" y="5072074"/>
            <a:ext cx="82296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/>
                </a:solidFill>
              </a:rPr>
              <a:t>Workers supporting revolution</a:t>
            </a:r>
            <a:endParaRPr lang="ar-EG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:\آجندة 2011\اجندة 14 فبراير\ملف صور اجندة الثورة\صور\25 Jan\images (2).jpg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571472" y="642918"/>
            <a:ext cx="8143932" cy="435771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14282" y="5357826"/>
            <a:ext cx="82296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/>
                </a:solidFill>
              </a:rPr>
              <a:t>Side by side with men</a:t>
            </a:r>
            <a:endParaRPr lang="ar-EG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:\آجندة 2011\اجندة 14 فبراير\ملف صور اجندة الثورة\صور\Esmaellia\40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000625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 descr="H:\آجندة 2011\اجندة 14 فبراير\ملف صور اجندة الثورة\صور\Esmaellia\44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5" y="2286000"/>
            <a:ext cx="500062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14282" y="5357826"/>
            <a:ext cx="82296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/>
                </a:solidFill>
              </a:rPr>
              <a:t>No fear after today</a:t>
            </a:r>
            <a:endParaRPr lang="ar-EG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:\آجندة 2011\اجندة 14 فبراير\ملف صور اجندة الثورة\صور\Esmaellia\IMG_01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714356"/>
            <a:ext cx="7715304" cy="42862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14282" y="5357826"/>
            <a:ext cx="82296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/>
                </a:solidFill>
              </a:rPr>
              <a:t>Women of all ages were there</a:t>
            </a:r>
            <a:endParaRPr lang="ar-EG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2011\آجندة 2011\ثورة\صور للنساء فى المظاهرات\الميدان والقنابل المسيلة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5786446" cy="320665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9219" name="Picture 3" descr="H:\آجندة 2011\اجندة 14 فبراير\ملف صور اجندة الثورة\صور\Mansoura\0402201109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746" y="3071810"/>
            <a:ext cx="5048254" cy="378619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785813"/>
            <a:ext cx="3700463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4282" y="5357826"/>
            <a:ext cx="82296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/>
                </a:solidFill>
              </a:rPr>
              <a:t>Women at the check point</a:t>
            </a:r>
            <a:endParaRPr lang="ar-EG" dirty="0">
              <a:solidFill>
                <a:schemeClr val="tx1"/>
              </a:solidFill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500042"/>
            <a:ext cx="4643470" cy="464347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00042"/>
            <a:ext cx="8429684" cy="435771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4282" y="5357826"/>
            <a:ext cx="82296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/>
                </a:solidFill>
              </a:rPr>
              <a:t>We all ask you to leave</a:t>
            </a:r>
            <a:endParaRPr lang="ar-EG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3571876"/>
            <a:ext cx="3000396" cy="171451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500042"/>
            <a:ext cx="3714776" cy="264320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3429000"/>
            <a:ext cx="3214710" cy="214314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5" name="Picture 5" descr="C:\Documents and Settings\M Dalal\Desktop\image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6" y="357166"/>
            <a:ext cx="3714776" cy="278608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85720" y="5715000"/>
            <a:ext cx="8229600" cy="857272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/>
                </a:solidFill>
              </a:rPr>
              <a:t>Some of the martyrs</a:t>
            </a:r>
            <a:endParaRPr lang="ar-EG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3" descr="H:\آجندة 2011\اجندة 14 فبراير\ملف صور اجندة الثورة\صور\Suez\_50950468_011110104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5357813"/>
            <a:ext cx="7043738" cy="1042987"/>
          </a:xfrm>
        </p:spPr>
        <p:txBody>
          <a:bodyPr>
            <a:normAutofit fontScale="85000" lnSpcReduction="10000"/>
          </a:bodyPr>
          <a:lstStyle/>
          <a:p>
            <a:pPr marL="365760" indent="-256032" algn="ctr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en-US" b="1" dirty="0" smtClean="0"/>
          </a:p>
          <a:p>
            <a:pPr marL="365760" indent="-256032" algn="ctr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sz="4400" b="1" dirty="0" smtClean="0">
                <a:solidFill>
                  <a:schemeClr val="bg1"/>
                </a:solidFill>
              </a:rPr>
              <a:t>When Mubarak stepped down</a:t>
            </a:r>
            <a:endParaRPr lang="ar-EG" sz="4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57158" y="2643182"/>
            <a:ext cx="82296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dirty="0" smtClean="0"/>
              <a:t>AFTER THE REVOLUTION</a:t>
            </a:r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357431"/>
            <a:ext cx="3476631" cy="257176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42852"/>
            <a:ext cx="3214710" cy="192882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4" name="Picture 2" descr="C:\Documents and Settings\M Dalal\Desktop\100_300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428604"/>
            <a:ext cx="4635528" cy="385765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14282" y="5143512"/>
            <a:ext cx="82296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/>
                </a:solidFill>
              </a:rPr>
              <a:t>On the 8</a:t>
            </a:r>
            <a:r>
              <a:rPr lang="en-US" baseline="30000" dirty="0" smtClean="0">
                <a:solidFill>
                  <a:schemeClr val="tx1"/>
                </a:solidFill>
              </a:rPr>
              <a:t>th</a:t>
            </a:r>
            <a:r>
              <a:rPr lang="en-US" dirty="0" smtClean="0">
                <a:solidFill>
                  <a:schemeClr val="tx1"/>
                </a:solidFill>
              </a:rPr>
              <a:t> of March 2011 in </a:t>
            </a:r>
            <a:r>
              <a:rPr lang="en-US" dirty="0" err="1" smtClean="0">
                <a:solidFill>
                  <a:schemeClr val="tx1"/>
                </a:solidFill>
              </a:rPr>
              <a:t>Tahrir</a:t>
            </a:r>
            <a:r>
              <a:rPr lang="en-US" dirty="0" smtClean="0">
                <a:solidFill>
                  <a:schemeClr val="tx1"/>
                </a:solidFill>
              </a:rPr>
              <a:t> square</a:t>
            </a:r>
            <a:endParaRPr lang="ar-EG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71538" y="4429132"/>
            <a:ext cx="6500858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Referendum March 2011</a:t>
            </a:r>
            <a:endParaRPr lang="ar-EG" dirty="0"/>
          </a:p>
        </p:txBody>
      </p:sp>
      <p:pic>
        <p:nvPicPr>
          <p:cNvPr id="34819" name="Picture 1" descr="C:\Documents and Settings\A DALAL\Desktop\نوله عروض 2013\النساء وطوابير الانتخابات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285750"/>
            <a:ext cx="8429625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400" dirty="0" smtClean="0">
                <a:cs typeface="Times New Roman" pitchFamily="18" charset="0"/>
              </a:rPr>
              <a:t>Women’s demonstration against SCAF</a:t>
            </a:r>
            <a:endParaRPr lang="ar-EG" dirty="0"/>
          </a:p>
        </p:txBody>
      </p:sp>
      <p:pic>
        <p:nvPicPr>
          <p:cNvPr id="35843" name="Picture 2" descr="C:\Documents and Settings\M Dalal\Desktop\أهم الصور\عيون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785938"/>
            <a:ext cx="871537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Documents and Settings\M Dalal\Desktop\أهم الصور\99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857356" y="4643446"/>
            <a:ext cx="4500562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November 2011</a:t>
            </a:r>
            <a:endParaRPr lang="ar-EG" dirty="0"/>
          </a:p>
        </p:txBody>
      </p:sp>
      <p:pic>
        <p:nvPicPr>
          <p:cNvPr id="37891" name="Picture 2" descr="C:\Documents and Settings\A DALAL\Desktop\نوله عروض 2013\2222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428625"/>
            <a:ext cx="8358188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357166"/>
            <a:ext cx="7000924" cy="466250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85720" y="5500702"/>
            <a:ext cx="82296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/>
                </a:solidFill>
              </a:rPr>
              <a:t>Women at work in </a:t>
            </a:r>
            <a:r>
              <a:rPr lang="en-US" dirty="0" err="1" smtClean="0">
                <a:solidFill>
                  <a:schemeClr val="tx1"/>
                </a:solidFill>
              </a:rPr>
              <a:t>Mehallah</a:t>
            </a:r>
            <a:r>
              <a:rPr lang="en-US" dirty="0" smtClean="0">
                <a:solidFill>
                  <a:schemeClr val="tx1"/>
                </a:solidFill>
              </a:rPr>
              <a:t> textile factory</a:t>
            </a:r>
            <a:endParaRPr lang="ar-EG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AutoShape 2" descr="data:image/jpeg;base64,/9j/4AAQSkZJRgABAQAAAQABAAD/2wCEAAkGBxQSEhUSEhIUEBUVEBQUFBUUDxQVFBQUFBQWFhQVFBQYHCggGBolGxQUITEhJSkrLi4uFx8zODMsNygtLisBCgoKDg0OFxAQFywcHBwsLCwsLCwsLCwsLCwsLCwsLCwsLCwsLCw3LCwrLCwsNzIsKysrNywsKzcsKysrNysrK//AABEIALEBHQMBIgACEQEDEQH/xAAbAAABBQEBAAAAAAAAAAAAAAAEAAECAwUGB//EADoQAAEDAwMDAgQEBQMDBQAAAAEAAhEDBCEFEjFBUWEicQYTMoEUkaGxQlJywfAj0eEzYvEVFiRTgv/EABkBAAMBAQEAAAAAAAAAAAAAAAABAgMEBf/EACIRAQEAAgMBAQABBQAAAAAAAAABAhEDITESBEETFDJRYf/aAAwDAQACEQMRAD8AyX0XMAxlzQ4Z6HhQY14+qY91uXb/AMTNcMFNjGgBvYd0JquwNaWEuIMOIHpBjGe/KF7Z1Rybcp3EOghxJ64j7BH6PZgnc9pc2Yjv1JnxCQ2AXU/Bl/t3s7jk8Dg/2VXxTf03Ma2nTbSExtDYwIzP5rL0an62jIBIH2nKBt19iaYq1KjxuL8MA8HqfMz9ll6xYk1d9F+WghzoyD/FjwJyqtQum06/p6CBPcdQsO+1B+54LyQ4z2/ZMth6sF7sl0dTy49ye5VV0Z2+BHjyk2qIj/PdVsqR5SA1lIMDH7xJEkRw3oZ7qF68vAPEDuhXGPuqnVsZSDb+HKxYXH6W9Xe3AW18RVqbbdm0S52TECCT1Pdcpa031WENIa1hlzicNHeOqruaznQC5xa0EMB4A5wOhPKAt03NQOLoLSNs/wA38P2XWarq4a6nUH+sW0/RiAXSZdHQBcxpOjVKzXuZADAS4k+JACAruc3qc+UA1/cue8ucZc4yUM1O4yophInKluVTnJMMoB3tSCk8yopERUg5IBPtQNpNqYhHaO6KgKzFbbVdrp4QI6eteEHnCcVt5EIelZuc3f0K09KttomJKVy02w499Mm5tyXZKoeY44XQ3NqHmYhDP0lL6XeGxltvIzys69ud59QDvcK+9p7HEArNqGVp/Dns7FUBxAA9lTfNgz3SY8gJ7xpLQf8AOEAEjrakyPUXT4hAqQegN2lc7GwJIPTpPlQN87bsxEzEYn2WlqOk1aVOmaoa0OG5rR5AyfKz20JSCljcAFeh6VXY21kuY1znNbHVo6fflcA5hHT8wtKz1IU6ZBaHSZyT04wgNjUrRtS59Rmm2kXUxwXGYn2k8rOZcOYYpN9QBAMSQBOfyQLb5z6hcS5xIgxyR0aPCtubl7AWObskfT19Ucnz2SAO+uCXSZJzJ7nqUMXbj3U64w0+MgdD2VLWfZMK3QCkSpXDAO/ueSoBqQ0ffOFRUTg8+6d3CYGXF0C1rGiGtHHcn6ie61NE0xj6T6tQmAdjeg3Rkk/2WBSEldCNXHymUQ0BjckdzPJ8oIfZ6k2h81vIcyGgd9sD9VzV+MDjjKuq6gC8uhpxAxgDj81n13kpGvp7fl5cJ7RlAVFZ0UYQFJSaVIhNtQDucotcpFqggCGFJxUGJ38IJAuTMOR7j91EJN5TOevRdN2/JaDH1FXOrMZyQAuNZVftB3GB0lHXYe+gKmVllO3Xx5dN86lTP8QVhq7hg/quGtKnc5/Ja1jdGfTKVx0uclqWt2DvqGQudLTK9AtQXN9Qx5C5q707dVIaIEq8MmPJx97jNt2zjwleGGgLft2CmCGNA7uIlx+657VZ3KvrbLPjuM2BTFOVFND0TUdTNWj6vXUaPltEQGDrjqfK5+h6XiZLZG4dSOoRFp6nANIZPUnA/wAwqNSomm8tJnHYx/ykEtU1H5jpADQMNaOgHfugqTC4OP8AKJV77f8A0S/afqgO4AjoP5jwjtDtA6kXFzQXuDWtPXJmfblMSbY9jUO6QQ0icnoti1s956v3HPJ3EZ5QVS0bTJkgn5nf+EdfujbTVn7sEMAp7GmJgd/J8oFmivKLGTMCP4T0Jmf7INl1TxgKVfTataX02Oe0YLgJknlBV9JqsEvY5o8goOQXUrtMy0R2H+6rNZnAZHkyssV4x5VxuQ6BOAO+ZQIJdbMd9LoPlCuplphUfPzhWCtKZVIp9xTGp4UqaRJW9SMRKavXkQAFMvHaEFXdlIHlIFV70g9ASIUZTgpBAJR2qYKi5BpMUnDCjSVoQAikwZVtQKLUw7DRNGbWoAnkuAABXQ6jYsp0m0ogAZ91ifDd38uhuiYULz4k3nb8sn7qK6+GTXal+isLpyQtiztKNNogZ8lC2dcgZEB3fkK2oVFtbSYi69UAdllWlQGoevKsqv8ASRKC0oeo90kZWb0vr0vltc92AZgLk76vvMroviW4dtaDwOi5R5WmLDmu7pCUxKcqKpg6JlSfUPSRkT1VdzVLzLjPbsB2CpLlXUqIDofx4ZSIA3O2wCchoMboTaNUin8sNBBO4k8yOFl0nS0eMHvlbGk0sSirw9Z2q09piIkTx3Vel2Rq1GU5jc4Ak9ByT+S2dRYJbInH7K/4foNbVc93AYY/qdj9BKW13Dt1FGu2k1tKnhrGwPPcnyUq9Zr2kHIPPCC/FM5JgKqpWaZLDuWW67JjjIx734cpElwxJK4m+ttj3AcArvL26xC43UsucVrhduTmxk8ZW5SpvUHpmhaOfYyVfTOENTOArt8KTQqPQ73Sp1XqVC0c9pcB6R1TktKqwE8J4SSvQNCdRJVjQjRqxhTc1Qek10I0EqRV7VTTV/ZITtTWOVUCrroIUuTFdPol4BTcHHAHfss83YDy7yh9PfgtIwUaDbtEbSSk0w3YNs9XDztWoK8D9lydw5pILBEI0X52gHopuO2v1YOublT0t0unysqo4laGmYSs1Cl3RPxWCWtgTwuTfTI5BH2XZa0XbBtPBWXbO3iHcp41eXFcr05xRKN1G22O8IJ6pzXGy9u1Zppc0jIDeZYOfz4TU9BbwX5iSduAPdFWjKu0bmkNmXEkjPbyiaZNQkw4jgdkEB0/Rtx3EwyYEjJ8wtOna7PKMtG7YxInKlW6pVrxzuM+pafMA/7SqK9kfTtJ3bwG45J7IyY4/wDKLtKmHECHAYkzGOilvcd1y3xDbua8NnhomDiYVVq7ZBY/PUbluV6IdJdyZyVHT9LpMJc71HoOn5IuR/N2pFXeN3Cw9Xo+pdHcEZgAeyyq9Lc5GFTyY7jBp6W5/AHkkwAhby0NMwYPsuluG+sMAkDntOFm6+B8xrR2C0+ts8uOTFmUuEVa2jqn0wZMSeJKza7XB0QQFo2t58vbGITc23W6b8L0mMa+uDVcTDWyGsJ/dw+yovng+lrGsa3GxuG/lCzbPVqhMh2ek9vCJDntM/UHeorp/Preqx550wNRo7XTwOyFWpq7nOJkduiy1jzSTPpfHd4xFzUbQeAIDCYHWEI4I/T3gAz/ACqFgLrn6dviVSir8y7CFQcidLlGMSsNLq1foYSO5w38yt+z0JrINZ7T3awk/qQFLXDgyy/hz9Zhc0wCfZBNXoFR1PZsaA1vYBCUrG3GflgnuZKW3T/Z5Vj6NpxA+Y8DacDvKhd6cCd/Qla+pXbGtEkNHT/hYj7sctMgpynnwzGf9ToWYCVSllD1K7gJCandd0Of5ouiFo2beqAt8rWtmKMsul4Y9tCm0FsHOFj1GBriB0K1H1dowsWrcNBMuAM91EdWHSN9bF7cCT0WBVt3NMELfdexEEFHMrU3CXtE+y1gy4MeTyundWMAQDHhRFzAw0LDf8Q0z/Cfz/4VbtfZ0aUu3H8Rum4PgZSr1v2WTQvd4mERcVcD2S7PWi+b+6qurx7Gyzn2Qvzso+3tzUAHQ8p6VctMgarUqSKhAA7NhRbqLuh44XU0Ph1gzsB9zKI/CFuA0ewanpE5a5mlVLhlR8rtaGktflzI+8IW/wDhxobLSRH3S1FTk/25xlzTDT6fV1McxwudFB1a4yOCCfAW/Xsy10R+iza19+Hc4Bsl0Ek+yWPp536i7X7UFrQxgkHJA6Ll7ikZ4XQt+IHf/WP1UTrfem39Ve9MP6TLsR0cdueVsVb5uAyXQIlAahqPzGwGAHuFZQ1ja3aGAGIOSqnJZ3E5cUvQ+ypCqZIwcfkFTcaQ0En6ROENbaiacAAO57xJRdeuX+pzYwllnbexOOYzUC3WktDZDpWbToEmMhdBZ273/wAEN7krUpsYzO0E+6W23H+fLPyOWt9EqVDwWtH8RGB5WrZ6TQonc93z3DgRDAfbqi9QvyRtBgdgVk1aim12cf5scO8mnd6oYjAHQAQB7BZzrqeqEqVZCqD09NvqTxoi4Mcpm3azzUTOqJ6Tc1WsnfHhD2lQNEOEq92Qoml6UOfObu1tJ7T1Geim2kJWebY8hFWRc3nhJnptWVOOUVUumsHMnssirqrRhoJjlBv1Bx4YAp+drmmjq2owz0nJ/Rc04OJyZRRaXHKIo2/VVIPm5VGypHqtRr0OBCdpQ3wx00WWmJwovtIEwFoW1uNgkHiUNdvgQAqkcO+kbJ8MIVtO4P8AhWMa8GFdRuUaEyEurf6g911WmXGBnaPYT9lwtxW9QK1rK9MJaTk7T8VOJJHlxK0KNUAD2XL6bVnkrZ/FMaMuWOWV234sZprNuJ4Se4kLIZrFIcEnzEJ361/KJ91HbSyUNqNv6pWdeaH84AtiQFoVLt1UxAHt/dc/rWqFp+WwkAYcQY3Ht7LbjlrHLWMCVNJLSQNroMGDOVR+DzwERp7/AJfIgnxjK0aLA/JytrgwnL2xDaT2CHfpj3OAaJ9guooWIndAjsjXPDcNELO9Ozi/Pc5ti23w+Rmo8Y6BufzK0nNawYaD7hM+4MqitXBUu3HhxxgS5viD4QtW6nhU3zkAx6JCuWvF9WpKoNVM96pc5VpjllUXuym3JiQkmy3UwVYBgqpoVg+lCpUGj0/dTYPSna30/dSAwhWlW0q6qMADvlMxqsSL5gZ1HsmaxEvTNCQ+YhTpKxIJKouahQohSKq3JdjbtLui9g9ZDQucvK46GUTqmpGpndK527qkrXWo8rPPfip9X1KxlZBOck16WkbGuqyVqWDuFgNdlbFhUAISqpXV2FPCvq1WDBVWlvBHPRbdDTabx6gCua+u3DxzRqtc705z2W7a6SXZ3BvutAWVKmJ2tH2Czbq5DsNc72aD/ZV0qCxobhxVYPsVnVfhZ8lzXU3nz/yq/wABcO4D4/7n7f0WnaaZWB9VVrf/ANEqplrxOWH0w36I9gEt3uBxB/36K+hYkGSfcAdV1jbbGXSe4KGu7FoG6T93LT7Tx4Y43dYj44VLwFG/umMdAeXfbj7oV9wD1UPT4+TGzo1RD1mkhTfcBVG5CSrkyrkmSgqhhbV1QDstWNc0iOiqOTkio1FQ937pnOhRc+Qqc1yMXpxUVLndUzXygvsbTKIPA9kJSRgbgDwk1wq0cJNTAKbUNUQpJkkaBJJBJIEknDZwFaLZ3bykA7lWArnIclURVKkHnlAV3q17ihapW1eQrc5MCkVEqQIo8rVtKBPTqsqzbLgus02h6ZU5NMJsVZPLQFr2upRyswMhTZt/iOPBXNXZjdR0TdRoketwPhRdrNJoimz7tZKxG0rc8guPlxV9u5zcUqDiOh2kK54e2lTu67/pZtHdxAH7o+hRdy9wn3WXTZXdy0U/6nNV34Op/FVb7CUqe2uLhoxMoDULw57FV4aPqWVqt5CJ6jLxz97WhxCo/FYQGo3MvMKqnUla6Tx8vy0HXKrdceU1OmOT6vC1KNFkD0tB/pT+FX9F2ymXpBkH/PZSq3gdyDP9K1XY6j8kTbGDJ4iSlrRzmt9cfXiOEE6R4XYUa01HEAdYWDf2Tg7c/wBIJPZNhlmzHFPTai6dKmcblr/+nsbSkHc7v04TTLusmj/dHoBh/dGNKTrwqyVNpVJKkxJqmpKAKfckNkklKYpmsouAIJRle7bt9MyevX2WemJSLZnvVD6im5yrLZREWgqlRDOMqyoVSVtXlkkolOEgItXwZXR6dqDQ2SfsuZpq0vIU2baYXTq3agHEQCBHUqbqwK5uhWJ6optwR5WVwbTN0lrqgpDDGk94ClV+KXdvyC5n8WrqWoAdERf21n688mYP5Kv/ANwlVUL5rzEQrSKZBMD3MJybLLPQi11eclBarqJcMBQpuYB/N7KLroDhsKpgyvIwnUnTJCmwFaIr7lXVpTxhbSRlbassGYJnKNbdZDBByJKyTRdxwOqKtGxA48plts1hA6KFd0UiR/Kr6NAVAMCe5yrnaZILZgHGFjl1W2PbnLK9FN4cRMAoDVbn5jp2lvuZn2C6tugspNc/cXEMdEgRwuSfbkMDyScxxhKdpzmgTaZmV0of/wDH5krF3SIWtbUT+HJIiTjzhUMGUP7ooFDHlEt4SrrwOApBRlSClqQcnLkwCUJmkFF5UgoPCRbKVW5ynCiWoSgSmJTuYVBMqznFQTlQla2vNOQkE25IFIL6KtVNNXICVJ8FFNqtPVAyoOCVi5lpoGnu4RlpaT9WewlBacNo3OnwJRFa7256yp0dzTrOAMdB0Qt3VL8DiR+ioqHdn80XSqhrREEqtJt2paS3rBU6V0eCZUmkEzP2VFZmZCC0soAk+E9yc8qug6OOoUWv7pgVSvCMHI8otrw7gwqG02lsnlRpkI2NNq1uhTIJkjha9lfsqGGyD2IXM0TIErStKcPaR3/RZcjbiravzFJ/9B/ZctTfFDbAyOSJXS6uP9B3suUbRcWHOA3jySlxq5PQNBzZjjK2H1SRBduHQdo4WVcW4a5kGSR6vfoiLdkk5P5rRlj6Bf8AUUTTGFTXHrVzOEnXgUJBSShS2OEkgExTUeUySSSDFSaogJEoB3IYhWOcq3BETWWVWUklq80ycJJIC+mrkkkBApnJJIDQpfQPsqbxOkpOK6P0n7KfRJJM1tHr91UkkmCZyoDlJJAaFP6FVSTpIA2gte15CSSzz8acfrV1L/ou9h/Zc3bf9N3sP3SSU8a+T0HddPcKdl9RSSWjLH/IDX+sq1nH2SSSrrw9SThJJS2OolJJNRJJJJIJRckkg1RTFJJERX//2Q=="/>
          <p:cNvSpPr>
            <a:spLocks noChangeAspect="1" noChangeArrowheads="1"/>
          </p:cNvSpPr>
          <p:nvPr/>
        </p:nvSpPr>
        <p:spPr bwMode="auto">
          <a:xfrm>
            <a:off x="8904288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ar-EG"/>
          </a:p>
        </p:txBody>
      </p:sp>
      <p:pic>
        <p:nvPicPr>
          <p:cNvPr id="38915" name="Picture 3" descr="C:\Documents and Settings\A DALAL\Desktop\نوله عروض 2013\inde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500063"/>
            <a:ext cx="7143750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214414" y="5357826"/>
            <a:ext cx="5072098" cy="71438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/>
              <a:t>December 2012</a:t>
            </a:r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pPr eaLnBrk="1" hangingPunct="1">
              <a:defRPr/>
            </a:pPr>
            <a:r>
              <a:rPr lang="en-US" sz="2000" dirty="0" smtClean="0"/>
              <a:t>Despite all  attempts of marginalization..8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of March 2013</a:t>
            </a:r>
            <a:endParaRPr lang="ar-EG" sz="2000" dirty="0"/>
          </a:p>
        </p:txBody>
      </p:sp>
      <p:pic>
        <p:nvPicPr>
          <p:cNvPr id="39939" name="Picture 1" descr="C:\Documents and Settings\A DALAL\Desktop\نوله عروض 2013\مسيرة 8 مارس 2013\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05250" y="2143125"/>
            <a:ext cx="4881563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2" descr="C:\Documents and Settings\A DALAL\Desktop\نوله عروض 2013\مسيرة 8 مارس 2013\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1214438"/>
            <a:ext cx="3571875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928662" y="1042988"/>
            <a:ext cx="7286676" cy="477202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1557338" y="1123950"/>
            <a:ext cx="6029325" cy="4610100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285750"/>
            <a:ext cx="7429500" cy="47863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14282" y="5000636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Demonstrations of school teachers</a:t>
            </a:r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786188" cy="363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4282" y="5000636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Hunger strike at </a:t>
            </a:r>
            <a:r>
              <a:rPr lang="en-US" dirty="0" err="1" smtClean="0"/>
              <a:t>Mehallah</a:t>
            </a:r>
            <a:r>
              <a:rPr lang="en-US" dirty="0" smtClean="0"/>
              <a:t> textile factory</a:t>
            </a:r>
            <a:endParaRPr lang="ar-EG" dirty="0"/>
          </a:p>
        </p:txBody>
      </p:sp>
      <p:pic>
        <p:nvPicPr>
          <p:cNvPr id="15364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63" y="642938"/>
            <a:ext cx="47625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/>
          <a:stretch>
            <a:fillRect/>
          </a:stretch>
        </p:blipFill>
        <p:spPr bwMode="auto">
          <a:xfrm>
            <a:off x="642911" y="571481"/>
            <a:ext cx="3706139" cy="27146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4">
            <a:lum contrast="10000"/>
          </a:blip>
          <a:srcRect/>
          <a:stretch>
            <a:fillRect/>
          </a:stretch>
        </p:blipFill>
        <p:spPr bwMode="auto">
          <a:xfrm>
            <a:off x="5214942" y="214290"/>
            <a:ext cx="3643338" cy="216694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5">
            <a:lum contrast="10000"/>
          </a:blip>
          <a:srcRect/>
          <a:stretch>
            <a:fillRect/>
          </a:stretch>
        </p:blipFill>
        <p:spPr bwMode="auto">
          <a:xfrm>
            <a:off x="5143504" y="2714620"/>
            <a:ext cx="3538545" cy="257176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85720" y="5500702"/>
            <a:ext cx="82296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/>
                </a:solidFill>
              </a:rPr>
              <a:t>Movements of protest in universities</a:t>
            </a:r>
            <a:endParaRPr lang="ar-EG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/>
          <p:cNvPicPr>
            <a:picLocks noChangeAspect="1" noChangeArrowheads="1"/>
          </p:cNvPicPr>
          <p:nvPr/>
        </p:nvPicPr>
        <p:blipFill>
          <a:blip r:embed="rId2">
            <a:lum bright="10000" contrast="10000"/>
          </a:blip>
          <a:srcRect/>
          <a:stretch>
            <a:fillRect/>
          </a:stretch>
        </p:blipFill>
        <p:spPr bwMode="auto">
          <a:xfrm>
            <a:off x="285750" y="357188"/>
            <a:ext cx="8501063" cy="478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85720" y="5500702"/>
            <a:ext cx="82296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/>
                </a:solidFill>
              </a:rPr>
              <a:t>Strike of employees at the Authority of Social Insurance</a:t>
            </a:r>
            <a:endParaRPr lang="ar-EG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360</TotalTime>
  <Words>134</Words>
  <Application>Microsoft Office PowerPoint</Application>
  <PresentationFormat>On-screen Show (4:3)</PresentationFormat>
  <Paragraphs>31</Paragraphs>
  <Slides>31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Concourse</vt:lpstr>
      <vt:lpstr>Slide 1</vt:lpstr>
      <vt:lpstr>Slide 2</vt:lpstr>
      <vt:lpstr>Women at work in Mehallah textile factory</vt:lpstr>
      <vt:lpstr>Slide 4</vt:lpstr>
      <vt:lpstr>Slide 5</vt:lpstr>
      <vt:lpstr>Demonstrations of school teachers</vt:lpstr>
      <vt:lpstr>Hunger strike at Mehallah textile factory</vt:lpstr>
      <vt:lpstr>Movements of protest in universities</vt:lpstr>
      <vt:lpstr>Strike of employees at the Authority of Social Insurance</vt:lpstr>
      <vt:lpstr>Slide 10</vt:lpstr>
      <vt:lpstr>No to the State of Emergency</vt:lpstr>
      <vt:lpstr>Young woman defying security forces</vt:lpstr>
      <vt:lpstr>The future belongs to us</vt:lpstr>
      <vt:lpstr>Repression of demonstrations</vt:lpstr>
      <vt:lpstr> Human dignity is our right</vt:lpstr>
      <vt:lpstr>Workers supporting revolution</vt:lpstr>
      <vt:lpstr>Side by side with men</vt:lpstr>
      <vt:lpstr>No fear after today</vt:lpstr>
      <vt:lpstr>Women of all ages were there</vt:lpstr>
      <vt:lpstr>Women at the check point</vt:lpstr>
      <vt:lpstr>We all ask you to leave</vt:lpstr>
      <vt:lpstr>Some of the martyrs</vt:lpstr>
      <vt:lpstr>Slide 23</vt:lpstr>
      <vt:lpstr>AFTER THE REVOLUTION</vt:lpstr>
      <vt:lpstr>On the 8th of March 2011 in Tahrir square</vt:lpstr>
      <vt:lpstr>Referendum March 2011</vt:lpstr>
      <vt:lpstr>Women’s demonstration against SCAF</vt:lpstr>
      <vt:lpstr>Slide 28</vt:lpstr>
      <vt:lpstr>November 2011</vt:lpstr>
      <vt:lpstr>December 2012</vt:lpstr>
      <vt:lpstr>Despite all  attempts of marginalization..8th of March 2013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dalal</dc:creator>
  <cp:lastModifiedBy>Nawla</cp:lastModifiedBy>
  <cp:revision>54</cp:revision>
  <dcterms:created xsi:type="dcterms:W3CDTF">2011-09-06T10:42:23Z</dcterms:created>
  <dcterms:modified xsi:type="dcterms:W3CDTF">2013-11-17T06:38:06Z</dcterms:modified>
</cp:coreProperties>
</file>