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BDC23-1E7C-4597-B538-2FBBFD8D92C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CA95-E2CA-4798-8B02-9E830095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07" y="0"/>
            <a:ext cx="48695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Achievements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0" name="AutoShape 2" descr="https://docs.google.com/viewer?attid=0.4&amp;pid=gmail&amp;thid=141eec64e517e3a3&amp;url=https%3A%2F%2Fmail.google.com%2Fmail%2Fu%2F0%2F%3Fui%3D2%26ik%3D0c4950af61%26view%3Datt%26th%3D141eec64e517e3a3%26attid%3D0.4%26disp%3Dsafe%26realattid%3D11dfd696eb30229c_0.4%26zw&amp;docid=e32e49f7abd2f79eea18e48037a349e1%7Cca82e23fdf624715ced08dcc780e0b19&amp;a=bi&amp;pagenumber=4&amp;w=1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 descr="ksbsi memb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98" y="1066800"/>
            <a:ext cx="8653049" cy="5562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Action Points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achieve in National Level: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Change in national law to benefit women workers namely the income tax, maternity benefits, social protection, and domestic worker bill.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Increased number of women in trade union</a:t>
            </a:r>
          </a:p>
          <a:p>
            <a:pPr marL="514350" indent="-514350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achieve in global level: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Global network of young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Youth Employment to become a strong global issue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isions for Life - Hi res.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85800"/>
            <a:ext cx="6437792" cy="324916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 INDONESIA </a:t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</a:br>
            <a:endParaRPr lang="en-US" sz="5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5" descr="logo ksbs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780416"/>
            <a:ext cx="1143000" cy="143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 Campaign Activities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Small meetings with young women workers ( TU members and non TU) to find their input on the best way to reach them  for the campaign.</a:t>
            </a:r>
          </a:p>
          <a:p>
            <a:pPr>
              <a:buNone/>
            </a:pPr>
            <a:endParaRPr lang="en-US" strike="sngStrike" dirty="0"/>
          </a:p>
        </p:txBody>
      </p:sp>
      <p:pic>
        <p:nvPicPr>
          <p:cNvPr id="4" name="Picture 3" descr="DSC07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419600"/>
            <a:ext cx="2743200" cy="2057400"/>
          </a:xfrm>
          <a:prstGeom prst="rect">
            <a:avLst/>
          </a:prstGeom>
        </p:spPr>
      </p:pic>
      <p:pic>
        <p:nvPicPr>
          <p:cNvPr id="5" name="Picture 4" descr="IMG0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133600"/>
            <a:ext cx="2923400" cy="2192550"/>
          </a:xfrm>
          <a:prstGeom prst="rect">
            <a:avLst/>
          </a:prstGeom>
        </p:spPr>
      </p:pic>
      <p:pic>
        <p:nvPicPr>
          <p:cNvPr id="6" name="Picture 5" descr="DSC06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057400"/>
            <a:ext cx="2754522" cy="22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Launch of DFL Indonesia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DSC_2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056533" cy="2697163"/>
          </a:xfrm>
        </p:spPr>
      </p:pic>
      <p:pic>
        <p:nvPicPr>
          <p:cNvPr id="5" name="Picture 4" descr="IMG_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44577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Media Publication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Content Placeholder 12" descr="IMG00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67581"/>
            <a:ext cx="1905000" cy="2540001"/>
          </a:xfrm>
        </p:spPr>
      </p:pic>
      <p:pic>
        <p:nvPicPr>
          <p:cNvPr id="14" name="Picture 13" descr="COSMOPOLI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3149600" cy="2362200"/>
          </a:xfrm>
          <a:prstGeom prst="rect">
            <a:avLst/>
          </a:prstGeom>
        </p:spPr>
      </p:pic>
      <p:pic>
        <p:nvPicPr>
          <p:cNvPr id="15" name="Picture 14" descr="IMG00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939800"/>
            <a:ext cx="1981200" cy="2641600"/>
          </a:xfrm>
          <a:prstGeom prst="rect">
            <a:avLst/>
          </a:prstGeom>
        </p:spPr>
      </p:pic>
      <p:pic>
        <p:nvPicPr>
          <p:cNvPr id="16" name="Picture 15" descr="GOODHOUSEKEEP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810000"/>
            <a:ext cx="2057400" cy="2743200"/>
          </a:xfrm>
          <a:prstGeom prst="rect">
            <a:avLst/>
          </a:prstGeom>
        </p:spPr>
      </p:pic>
      <p:pic>
        <p:nvPicPr>
          <p:cNvPr id="17" name="Picture 16" descr="IMG00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914400"/>
            <a:ext cx="2057400" cy="2743200"/>
          </a:xfrm>
          <a:prstGeom prst="rect">
            <a:avLst/>
          </a:prstGeom>
        </p:spPr>
      </p:pic>
      <p:pic>
        <p:nvPicPr>
          <p:cNvPr id="18" name="Picture 17" descr="FITNE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3733800"/>
            <a:ext cx="21145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Campaign Materials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shi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4343400"/>
            <a:ext cx="4143375" cy="1762125"/>
          </a:xfrm>
        </p:spPr>
      </p:pic>
      <p:pic>
        <p:nvPicPr>
          <p:cNvPr id="5" name="Picture 4" descr="kip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152900" cy="2533650"/>
          </a:xfrm>
          <a:prstGeom prst="rect">
            <a:avLst/>
          </a:prstGeom>
        </p:spPr>
      </p:pic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47800"/>
            <a:ext cx="32670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Educational Activities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95400"/>
            <a:ext cx="3352800" cy="2514600"/>
          </a:xfrm>
        </p:spPr>
      </p:pic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336945" cy="2502709"/>
          </a:xfrm>
          <a:prstGeom prst="rect">
            <a:avLst/>
          </a:prstGeom>
        </p:spPr>
      </p:pic>
      <p:pic>
        <p:nvPicPr>
          <p:cNvPr id="6" name="Picture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0386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Activities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ANY0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733800"/>
            <a:ext cx="3276600" cy="2457450"/>
          </a:xfrm>
        </p:spPr>
      </p:pic>
      <p:pic>
        <p:nvPicPr>
          <p:cNvPr id="5" name="Picture 4" descr="SANY0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0"/>
            <a:ext cx="3276600" cy="2457450"/>
          </a:xfrm>
          <a:prstGeom prst="rect">
            <a:avLst/>
          </a:prstGeom>
        </p:spPr>
      </p:pic>
      <p:pic>
        <p:nvPicPr>
          <p:cNvPr id="6" name="Picture 5" descr="DSC01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38200"/>
            <a:ext cx="3258589" cy="2443942"/>
          </a:xfrm>
          <a:prstGeom prst="rect">
            <a:avLst/>
          </a:prstGeom>
        </p:spPr>
      </p:pic>
      <p:pic>
        <p:nvPicPr>
          <p:cNvPr id="7" name="Picture 6" descr="DSC01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8382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Social Media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IMG_0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886200"/>
            <a:ext cx="3886200" cy="2667000"/>
          </a:xfrm>
        </p:spPr>
      </p:pic>
      <p:pic>
        <p:nvPicPr>
          <p:cNvPr id="5" name="Picture 4" descr="IMG_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3657600" cy="2731912"/>
          </a:xfrm>
          <a:prstGeom prst="rect">
            <a:avLst/>
          </a:prstGeom>
        </p:spPr>
      </p:pic>
      <p:pic>
        <p:nvPicPr>
          <p:cNvPr id="6" name="Picture 5" descr="IMG_0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38200"/>
            <a:ext cx="3967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in INDONESIA  </vt:lpstr>
      <vt:lpstr>Pre Campaign Activities</vt:lpstr>
      <vt:lpstr>Launch of DFL Indonesia</vt:lpstr>
      <vt:lpstr>Media Publication</vt:lpstr>
      <vt:lpstr>Other Campaign Materials</vt:lpstr>
      <vt:lpstr>Educational Activities</vt:lpstr>
      <vt:lpstr>Other Activities</vt:lpstr>
      <vt:lpstr>Social Media</vt:lpstr>
      <vt:lpstr>Achievements</vt:lpstr>
      <vt:lpstr>Action Points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Nadia</dc:creator>
  <cp:lastModifiedBy>Nadia</cp:lastModifiedBy>
  <cp:revision>18</cp:revision>
  <dcterms:created xsi:type="dcterms:W3CDTF">2013-11-18T10:15:10Z</dcterms:created>
  <dcterms:modified xsi:type="dcterms:W3CDTF">2013-11-21T08:35:45Z</dcterms:modified>
</cp:coreProperties>
</file>