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3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2A99-6220-A20D-2A88-02DC0EB7A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0CE90-1579-2CDD-DA6D-BD0776D25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E4531-0348-8710-C78F-C4D92A3A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CF0-4433-4F2A-A90D-52B8D898925D}" type="datetimeFigureOut">
              <a:rPr lang="en-BE" smtClean="0"/>
              <a:t>10/10/2023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43E87-6A10-0390-B81A-2C1F4FDC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78766-3E2B-1376-A37A-CA56D63F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6C30-4DB4-4B0A-9DDA-E3C50044BA6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9953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3F34-2C86-6C60-010B-C8075EAA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1BB03-A8FB-2F51-35BD-4D1B9D11E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245DF-EBF8-F0FE-A978-DDD3C6F4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CF0-4433-4F2A-A90D-52B8D898925D}" type="datetimeFigureOut">
              <a:rPr lang="en-BE" smtClean="0"/>
              <a:t>10/10/2023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5EF95-261E-DCDA-141D-F554B95C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AE965-C612-44EB-5990-857EEC7E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6C30-4DB4-4B0A-9DDA-E3C50044BA6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5240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0E5801-3FBD-0998-9F8D-5E05C420D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1E9D7-6CF5-85ED-DA32-8C95D24EB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1ADE5-883F-655F-0C25-03462C46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CF0-4433-4F2A-A90D-52B8D898925D}" type="datetimeFigureOut">
              <a:rPr lang="en-BE" smtClean="0"/>
              <a:t>10/10/2023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65C6F-5102-12D2-EFED-0537B85E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9ACB7-1224-A5EE-63F3-A9FCB88B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6C30-4DB4-4B0A-9DDA-E3C50044BA6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0015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D5F5-7AE1-1C32-0F9C-2043B229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A5626-D220-E0CE-58C1-F59F67F7F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84DC0-F51F-96D3-10E3-D8879830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CF0-4433-4F2A-A90D-52B8D898925D}" type="datetimeFigureOut">
              <a:rPr lang="en-BE" smtClean="0"/>
              <a:t>10/10/2023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60BB0-178C-9A3C-9FD5-9DABC495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47A01-7732-BDED-5844-D3EF4453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6C30-4DB4-4B0A-9DDA-E3C50044BA6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982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33BB8-FA07-718B-5CCB-8E68DC13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4E063-6C8B-FF1D-6A34-1D55C46E7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9E7D2-EA03-388E-5C13-76C39780B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CF0-4433-4F2A-A90D-52B8D898925D}" type="datetimeFigureOut">
              <a:rPr lang="en-BE" smtClean="0"/>
              <a:t>10/10/2023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CA981-DF36-1C51-71BD-B5149649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1A373-B821-63FD-7AB5-D49345D5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6C30-4DB4-4B0A-9DDA-E3C50044BA6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5573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A0FD-C951-37D9-0181-EAA8CB45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A5B96-9BF5-D83B-91A3-77E3F1D5F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776CA-A9DF-19F8-550A-18C0D5E23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F8157-B5D4-69C1-0988-1C0440205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CF0-4433-4F2A-A90D-52B8D898925D}" type="datetimeFigureOut">
              <a:rPr lang="en-BE" smtClean="0"/>
              <a:t>10/10/2023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47E4D-5593-B057-F12C-96FC8F86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4CFFE-A0BD-150B-B07C-1A54F2F1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6C30-4DB4-4B0A-9DDA-E3C50044BA6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1078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A79E-FA27-D62D-3AC1-8BA2DDDE6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3A9E8-75CA-5C52-9695-E6AE9E7D4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26FDF-915A-EDBB-B4B7-390132F55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B652A-F3D0-DE3D-1E85-090767C34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87412-C00C-13B0-D226-A026AA9B5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FC85C6-0AA1-A289-138D-DCB909CF4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CF0-4433-4F2A-A90D-52B8D898925D}" type="datetimeFigureOut">
              <a:rPr lang="en-BE" smtClean="0"/>
              <a:t>10/10/2023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59DF0-BC79-DB83-4EF6-1D3EE0DA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E96CD2-BC5E-2A15-2909-5E6C9A21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6C30-4DB4-4B0A-9DDA-E3C50044BA6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3749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FDCD-CA56-F566-9A43-233237E4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FFDDF-3B51-D077-7AC1-1AAB19E7D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CF0-4433-4F2A-A90D-52B8D898925D}" type="datetimeFigureOut">
              <a:rPr lang="en-BE" smtClean="0"/>
              <a:t>10/10/2023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95458-47B8-E8C2-4471-89C8AC54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F5D36-C437-6582-E117-09828AE2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6C30-4DB4-4B0A-9DDA-E3C50044BA6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1168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60CFC-E921-C78E-3FE9-3FC05B74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CF0-4433-4F2A-A90D-52B8D898925D}" type="datetimeFigureOut">
              <a:rPr lang="en-BE" smtClean="0"/>
              <a:t>10/10/2023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65796-04DC-7A05-10C5-C644C77B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77FFB-3BDE-E4AF-4CDA-279A96A1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6C30-4DB4-4B0A-9DDA-E3C50044BA6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3319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1A44B-6F0D-C2FD-A2C8-97B28740B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B44A7-1501-229F-314F-6C2ED9B97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1C7A8-9155-FF56-6FF1-EA2E0922F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A4FFC-D533-51B7-1EC2-F2C1A8D4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CF0-4433-4F2A-A90D-52B8D898925D}" type="datetimeFigureOut">
              <a:rPr lang="en-BE" smtClean="0"/>
              <a:t>10/10/2023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2003E-42D8-843C-11AC-F830D74D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4139A-48F5-8479-78C1-7EC583A3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6C30-4DB4-4B0A-9DDA-E3C50044BA6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289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95A9-1166-DC75-6731-A8AD8D55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71DC61-CA2A-86FE-EBBE-026548F2E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4B25A-9838-09B0-4A83-7C7C8E083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A9087-D15F-E54B-022B-5FD5487B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5CF0-4433-4F2A-A90D-52B8D898925D}" type="datetimeFigureOut">
              <a:rPr lang="en-BE" smtClean="0"/>
              <a:t>10/10/2023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EE4C7-D263-D1AD-13BC-9874D65D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4484C-FB20-350A-7657-E52505D1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6C30-4DB4-4B0A-9DDA-E3C50044BA6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7701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FEA0BA-899C-5BC1-B7DA-88C43A1E6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A4127-7840-9179-B63F-AC61403DE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FD8BA-A39C-48FD-8FD5-0989BB552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5CF0-4433-4F2A-A90D-52B8D898925D}" type="datetimeFigureOut">
              <a:rPr lang="en-BE" smtClean="0"/>
              <a:t>10/10/2023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9D37-847C-83CF-9A2C-9972BA83B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5B6DA-74F0-A98A-C0D2-279180E1B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66C30-4DB4-4B0A-9DDA-E3C50044BA6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7626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8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0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4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8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70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07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28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97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55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3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0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09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06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47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29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01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56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14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31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00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56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3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03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23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2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54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43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31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8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7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6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7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2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9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3321A-7FB8-2307-3591-DE9AC2CF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82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Gousenbourger, Philippe</dc:creator>
  <cp:lastModifiedBy>Gousenbourger, Philippe</cp:lastModifiedBy>
  <cp:revision>1</cp:revision>
  <dcterms:created xsi:type="dcterms:W3CDTF">2023-10-10T18:45:51Z</dcterms:created>
  <dcterms:modified xsi:type="dcterms:W3CDTF">2023-10-10T18:56:43Z</dcterms:modified>
</cp:coreProperties>
</file>