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FCCFEB6-DF78-453C-B52F-AD51963A67AD}" type="datetimeFigureOut">
              <a:rPr lang="nl-BE" smtClean="0"/>
              <a:t>10/12/2012</a:t>
            </a:fld>
            <a:endParaRPr lang="nl-BE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FDB5C73-39A2-4F02-95CE-42A9C8923F77}" type="slidenum">
              <a:rPr lang="nl-BE" smtClean="0"/>
              <a:t>‹#›</a:t>
            </a:fld>
            <a:endParaRPr lang="nl-BE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FEB6-DF78-453C-B52F-AD51963A67AD}" type="datetimeFigureOut">
              <a:rPr lang="nl-BE" smtClean="0"/>
              <a:t>10/12/2012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B5C73-39A2-4F02-95CE-42A9C8923F77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FEB6-DF78-453C-B52F-AD51963A67AD}" type="datetimeFigureOut">
              <a:rPr lang="nl-BE" smtClean="0"/>
              <a:t>10/12/2012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B5C73-39A2-4F02-95CE-42A9C8923F77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FEB6-DF78-453C-B52F-AD51963A67AD}" type="datetimeFigureOut">
              <a:rPr lang="nl-BE" smtClean="0"/>
              <a:t>10/12/2012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B5C73-39A2-4F02-95CE-42A9C8923F77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0"/>
            <a:ext cx="1440160" cy="521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931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FEB6-DF78-453C-B52F-AD51963A67AD}" type="datetimeFigureOut">
              <a:rPr lang="nl-BE" smtClean="0"/>
              <a:t>10/12/2012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B5C73-39A2-4F02-95CE-42A9C8923F77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FEB6-DF78-453C-B52F-AD51963A67AD}" type="datetimeFigureOut">
              <a:rPr lang="nl-BE" smtClean="0"/>
              <a:t>10/12/2012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B5C73-39A2-4F02-95CE-42A9C8923F77}" type="slidenum">
              <a:rPr lang="nl-BE" smtClean="0"/>
              <a:t>‹#›</a:t>
            </a:fld>
            <a:endParaRPr lang="nl-B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FEB6-DF78-453C-B52F-AD51963A67AD}" type="datetimeFigureOut">
              <a:rPr lang="nl-BE" smtClean="0"/>
              <a:t>10/12/2012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B5C73-39A2-4F02-95CE-42A9C8923F77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FEB6-DF78-453C-B52F-AD51963A67AD}" type="datetimeFigureOut">
              <a:rPr lang="nl-BE" smtClean="0"/>
              <a:t>10/12/2012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B5C73-39A2-4F02-95CE-42A9C8923F77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FEB6-DF78-453C-B52F-AD51963A67AD}" type="datetimeFigureOut">
              <a:rPr lang="nl-BE" smtClean="0"/>
              <a:t>10/12/2012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B5C73-39A2-4F02-95CE-42A9C8923F77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FEB6-DF78-453C-B52F-AD51963A67AD}" type="datetimeFigureOut">
              <a:rPr lang="nl-BE" smtClean="0"/>
              <a:t>10/12/2012</a:t>
            </a:fld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B5C73-39A2-4F02-95CE-42A9C8923F77}" type="slidenum">
              <a:rPr lang="nl-BE" smtClean="0"/>
              <a:t>‹#›</a:t>
            </a:fld>
            <a:endParaRPr lang="nl-BE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FCCFEB6-DF78-453C-B52F-AD51963A67AD}" type="datetimeFigureOut">
              <a:rPr lang="nl-BE" smtClean="0"/>
              <a:t>10/12/2012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FDB5C73-39A2-4F02-95CE-42A9C8923F77}" type="slidenum">
              <a:rPr lang="nl-BE" smtClean="0"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6990" y="2348880"/>
            <a:ext cx="3313355" cy="1368152"/>
          </a:xfrm>
        </p:spPr>
        <p:txBody>
          <a:bodyPr>
            <a:normAutofit fontScale="90000"/>
          </a:bodyPr>
          <a:lstStyle/>
          <a:p>
            <a:r>
              <a:rPr lang="nl-BE" sz="2800" b="1" dirty="0" smtClean="0"/>
              <a:t>Trade Union DEVELOPMENT COOPERATION</a:t>
            </a:r>
            <a:endParaRPr lang="nl-BE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8866" y="3645024"/>
            <a:ext cx="3309803" cy="1620669"/>
          </a:xfrm>
        </p:spPr>
        <p:txBody>
          <a:bodyPr/>
          <a:lstStyle/>
          <a:p>
            <a:r>
              <a:rPr lang="nl-BE" dirty="0" err="1" smtClean="0"/>
              <a:t>Consultation</a:t>
            </a:r>
            <a:endParaRPr lang="nl-BE" dirty="0" smtClean="0"/>
          </a:p>
          <a:p>
            <a:r>
              <a:rPr lang="nl-BE" dirty="0" smtClean="0"/>
              <a:t>Lomé 27-28/11/2012</a:t>
            </a:r>
            <a:endParaRPr lang="nl-B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3997" y="4455633"/>
            <a:ext cx="2808312" cy="6235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544" y="5229200"/>
            <a:ext cx="3399321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704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err="1" smtClean="0"/>
              <a:t>Objectives</a:t>
            </a:r>
            <a:r>
              <a:rPr lang="nl-BE" dirty="0" smtClean="0"/>
              <a:t> of the </a:t>
            </a:r>
            <a:r>
              <a:rPr lang="nl-BE" dirty="0" err="1" smtClean="0"/>
              <a:t>consultation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Connaitre</a:t>
            </a:r>
            <a:r>
              <a:rPr lang="nl-BE" dirty="0" smtClean="0"/>
              <a:t> les </a:t>
            </a:r>
            <a:r>
              <a:rPr lang="nl-BE" dirty="0" err="1" smtClean="0"/>
              <a:t>enjeux</a:t>
            </a:r>
            <a:r>
              <a:rPr lang="nl-BE" dirty="0" smtClean="0"/>
              <a:t> </a:t>
            </a:r>
            <a:r>
              <a:rPr lang="nl-BE" dirty="0" err="1" smtClean="0"/>
              <a:t>syndicales</a:t>
            </a:r>
            <a:r>
              <a:rPr lang="nl-BE" dirty="0" smtClean="0"/>
              <a:t> de la </a:t>
            </a:r>
            <a:r>
              <a:rPr lang="nl-BE" dirty="0" err="1" smtClean="0"/>
              <a:t>coopeartion</a:t>
            </a:r>
            <a:r>
              <a:rPr lang="nl-BE" dirty="0" smtClean="0"/>
              <a:t> </a:t>
            </a:r>
            <a:r>
              <a:rPr lang="nl-BE" dirty="0" err="1" smtClean="0"/>
              <a:t>ou</a:t>
            </a:r>
            <a:r>
              <a:rPr lang="nl-BE" dirty="0" smtClean="0"/>
              <a:t> </a:t>
            </a:r>
            <a:r>
              <a:rPr lang="nl-BE" dirty="0" err="1" smtClean="0"/>
              <a:t>developmement</a:t>
            </a:r>
            <a:endParaRPr lang="nl-BE" dirty="0" smtClean="0"/>
          </a:p>
          <a:p>
            <a:r>
              <a:rPr lang="nl-BE" dirty="0" err="1" smtClean="0"/>
              <a:t>Creer</a:t>
            </a:r>
            <a:r>
              <a:rPr lang="nl-BE" dirty="0" smtClean="0"/>
              <a:t> les bases pour </a:t>
            </a:r>
            <a:r>
              <a:rPr lang="nl-BE" dirty="0" err="1" smtClean="0"/>
              <a:t>un</a:t>
            </a:r>
            <a:r>
              <a:rPr lang="nl-BE" dirty="0" smtClean="0"/>
              <a:t> </a:t>
            </a:r>
            <a:r>
              <a:rPr lang="nl-BE" dirty="0" err="1" smtClean="0"/>
              <a:t>travail</a:t>
            </a:r>
            <a:r>
              <a:rPr lang="nl-BE" dirty="0" smtClean="0"/>
              <a:t> des </a:t>
            </a:r>
            <a:r>
              <a:rPr lang="nl-BE" dirty="0" err="1" smtClean="0"/>
              <a:t>organisations</a:t>
            </a:r>
            <a:r>
              <a:rPr lang="nl-BE" dirty="0" smtClean="0"/>
              <a:t> </a:t>
            </a:r>
            <a:r>
              <a:rPr lang="nl-BE" dirty="0" err="1" smtClean="0"/>
              <a:t>nationales</a:t>
            </a:r>
            <a:r>
              <a:rPr lang="nl-BE" dirty="0" smtClean="0"/>
              <a:t> </a:t>
            </a:r>
            <a:r>
              <a:rPr lang="nl-BE" dirty="0" err="1" smtClean="0"/>
              <a:t>sur</a:t>
            </a:r>
            <a:r>
              <a:rPr lang="nl-BE" dirty="0" smtClean="0"/>
              <a:t> la cooperation</a:t>
            </a:r>
          </a:p>
          <a:p>
            <a:r>
              <a:rPr lang="nl-BE" dirty="0" err="1" smtClean="0"/>
              <a:t>Mettre</a:t>
            </a:r>
            <a:r>
              <a:rPr lang="nl-BE" dirty="0" smtClean="0"/>
              <a:t> en </a:t>
            </a:r>
            <a:r>
              <a:rPr lang="nl-BE" dirty="0" err="1" smtClean="0"/>
              <a:t>chantier</a:t>
            </a:r>
            <a:r>
              <a:rPr lang="nl-BE" dirty="0" smtClean="0"/>
              <a:t> les supports  </a:t>
            </a:r>
          </a:p>
          <a:p>
            <a:pPr lvl="1"/>
            <a:r>
              <a:rPr lang="nl-BE" dirty="0" err="1" smtClean="0"/>
              <a:t>Réseau</a:t>
            </a:r>
            <a:r>
              <a:rPr lang="nl-BE" dirty="0" smtClean="0"/>
              <a:t> ? + plan </a:t>
            </a:r>
            <a:r>
              <a:rPr lang="nl-BE" dirty="0" err="1" smtClean="0"/>
              <a:t>d’action</a:t>
            </a:r>
            <a:endParaRPr lang="nl-BE" dirty="0" smtClean="0"/>
          </a:p>
          <a:p>
            <a:pPr lvl="1"/>
            <a:r>
              <a:rPr lang="nl-BE" dirty="0" err="1" smtClean="0"/>
              <a:t>Formation</a:t>
            </a:r>
            <a:r>
              <a:rPr lang="nl-BE" dirty="0" smtClean="0"/>
              <a:t>/</a:t>
            </a:r>
            <a:r>
              <a:rPr lang="nl-BE" dirty="0" err="1" smtClean="0"/>
              <a:t>dévelopement</a:t>
            </a:r>
            <a:r>
              <a:rPr lang="nl-BE" dirty="0" smtClean="0"/>
              <a:t> des </a:t>
            </a:r>
            <a:r>
              <a:rPr lang="nl-BE" dirty="0" err="1" smtClean="0"/>
              <a:t>capacités</a:t>
            </a:r>
            <a:endParaRPr lang="nl-BE" dirty="0" smtClean="0"/>
          </a:p>
          <a:p>
            <a:pPr marL="365760" lvl="1" indent="0">
              <a:buNone/>
            </a:pP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732087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Jour 1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BE" dirty="0" smtClean="0"/>
              <a:t>Faire </a:t>
            </a:r>
            <a:r>
              <a:rPr lang="nl-BE" dirty="0" err="1" smtClean="0"/>
              <a:t>connaissance</a:t>
            </a:r>
            <a:endParaRPr lang="nl-BE" dirty="0" smtClean="0"/>
          </a:p>
          <a:p>
            <a:pPr lvl="1"/>
            <a:r>
              <a:rPr lang="nl-BE" dirty="0" err="1" smtClean="0"/>
              <a:t>Attentes</a:t>
            </a:r>
            <a:r>
              <a:rPr lang="nl-BE" dirty="0" smtClean="0"/>
              <a:t> et </a:t>
            </a:r>
            <a:r>
              <a:rPr lang="nl-BE" dirty="0" err="1" smtClean="0"/>
              <a:t>résultats</a:t>
            </a:r>
            <a:r>
              <a:rPr lang="nl-BE" dirty="0" smtClean="0"/>
              <a:t> </a:t>
            </a:r>
            <a:r>
              <a:rPr lang="nl-BE" dirty="0" err="1" smtClean="0"/>
              <a:t>escomptés</a:t>
            </a:r>
            <a:endParaRPr lang="nl-BE" dirty="0"/>
          </a:p>
          <a:p>
            <a:r>
              <a:rPr lang="nl-BE" dirty="0" smtClean="0"/>
              <a:t>Le RSCD: </a:t>
            </a:r>
            <a:r>
              <a:rPr lang="nl-BE" dirty="0" err="1" smtClean="0"/>
              <a:t>objectifs</a:t>
            </a:r>
            <a:r>
              <a:rPr lang="nl-BE" dirty="0" smtClean="0"/>
              <a:t> et </a:t>
            </a:r>
            <a:r>
              <a:rPr lang="nl-BE" dirty="0" err="1" smtClean="0"/>
              <a:t>travail</a:t>
            </a:r>
            <a:r>
              <a:rPr lang="nl-BE" dirty="0" smtClean="0"/>
              <a:t> </a:t>
            </a:r>
            <a:r>
              <a:rPr lang="nl-BE" dirty="0" err="1" smtClean="0"/>
              <a:t>réalisé</a:t>
            </a:r>
            <a:endParaRPr lang="nl-BE" dirty="0" smtClean="0"/>
          </a:p>
          <a:p>
            <a:r>
              <a:rPr lang="nl-BE" dirty="0" err="1" smtClean="0"/>
              <a:t>Connaitre</a:t>
            </a:r>
            <a:r>
              <a:rPr lang="nl-BE" dirty="0" smtClean="0"/>
              <a:t> les </a:t>
            </a:r>
            <a:r>
              <a:rPr lang="nl-BE" dirty="0" err="1" smtClean="0"/>
              <a:t>enjeux</a:t>
            </a:r>
            <a:r>
              <a:rPr lang="nl-BE" dirty="0" smtClean="0"/>
              <a:t> et </a:t>
            </a:r>
            <a:r>
              <a:rPr lang="nl-BE" dirty="0" err="1" smtClean="0"/>
              <a:t>lieux</a:t>
            </a:r>
            <a:r>
              <a:rPr lang="nl-BE" dirty="0" smtClean="0"/>
              <a:t> </a:t>
            </a:r>
            <a:r>
              <a:rPr lang="nl-BE" dirty="0" err="1" smtClean="0"/>
              <a:t>stratégiques</a:t>
            </a:r>
            <a:r>
              <a:rPr lang="nl-BE" dirty="0" smtClean="0"/>
              <a:t> des </a:t>
            </a:r>
            <a:r>
              <a:rPr lang="nl-BE" dirty="0" err="1" smtClean="0"/>
              <a:t>politiques</a:t>
            </a:r>
            <a:r>
              <a:rPr lang="nl-BE" dirty="0" smtClean="0"/>
              <a:t> de </a:t>
            </a:r>
            <a:r>
              <a:rPr lang="nl-BE" dirty="0" err="1" smtClean="0"/>
              <a:t>coopération</a:t>
            </a:r>
            <a:endParaRPr lang="nl-BE" dirty="0"/>
          </a:p>
          <a:p>
            <a:pPr lvl="1"/>
            <a:r>
              <a:rPr lang="nl-BE" dirty="0" err="1" smtClean="0"/>
              <a:t>Politiques</a:t>
            </a:r>
            <a:r>
              <a:rPr lang="nl-BE" dirty="0" smtClean="0"/>
              <a:t> </a:t>
            </a:r>
            <a:r>
              <a:rPr lang="nl-BE" dirty="0" err="1" smtClean="0"/>
              <a:t>internationales</a:t>
            </a:r>
            <a:endParaRPr lang="nl-BE" dirty="0" smtClean="0"/>
          </a:p>
          <a:p>
            <a:pPr lvl="1"/>
            <a:r>
              <a:rPr lang="nl-BE" dirty="0" err="1" smtClean="0"/>
              <a:t>Politiques</a:t>
            </a:r>
            <a:r>
              <a:rPr lang="nl-BE" dirty="0" smtClean="0"/>
              <a:t> </a:t>
            </a:r>
            <a:r>
              <a:rPr lang="nl-BE" dirty="0" err="1" smtClean="0"/>
              <a:t>européennes</a:t>
            </a:r>
            <a:endParaRPr lang="nl-BE" dirty="0"/>
          </a:p>
          <a:p>
            <a:pPr lvl="1"/>
            <a:r>
              <a:rPr lang="nl-BE" dirty="0" err="1" smtClean="0"/>
              <a:t>Politique</a:t>
            </a:r>
            <a:r>
              <a:rPr lang="nl-BE" dirty="0" smtClean="0"/>
              <a:t> </a:t>
            </a:r>
            <a:r>
              <a:rPr lang="nl-BE" dirty="0" err="1" smtClean="0"/>
              <a:t>africaines</a:t>
            </a:r>
            <a:endParaRPr lang="nl-BE" dirty="0" smtClean="0"/>
          </a:p>
          <a:p>
            <a:pPr lvl="1"/>
            <a:r>
              <a:rPr lang="nl-BE" dirty="0" err="1" smtClean="0"/>
              <a:t>Autres</a:t>
            </a:r>
            <a:r>
              <a:rPr lang="nl-BE" dirty="0" smtClean="0"/>
              <a:t> acteurs </a:t>
            </a:r>
          </a:p>
          <a:p>
            <a:pPr lvl="1"/>
            <a:r>
              <a:rPr lang="nl-BE" dirty="0" smtClean="0"/>
              <a:t>CSO</a:t>
            </a:r>
          </a:p>
        </p:txBody>
      </p:sp>
    </p:spTree>
    <p:extLst>
      <p:ext uri="{BB962C8B-B14F-4D97-AF65-F5344CB8AC3E}">
        <p14:creationId xmlns:p14="http://schemas.microsoft.com/office/powerpoint/2010/main" val="4022676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Jour 2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Comment</a:t>
            </a:r>
            <a:r>
              <a:rPr lang="nl-BE" dirty="0" smtClean="0"/>
              <a:t> </a:t>
            </a:r>
            <a:r>
              <a:rPr lang="nl-BE" dirty="0" err="1" smtClean="0"/>
              <a:t>s’organiser</a:t>
            </a:r>
            <a:r>
              <a:rPr lang="nl-BE" dirty="0" smtClean="0"/>
              <a:t> en </a:t>
            </a:r>
            <a:r>
              <a:rPr lang="nl-BE" dirty="0" err="1" smtClean="0"/>
              <a:t>Afrique</a:t>
            </a:r>
            <a:endParaRPr lang="nl-BE" dirty="0" smtClean="0"/>
          </a:p>
          <a:p>
            <a:pPr lvl="1"/>
            <a:r>
              <a:rPr lang="nl-BE" dirty="0" smtClean="0"/>
              <a:t>Par rapport </a:t>
            </a:r>
            <a:r>
              <a:rPr lang="nl-BE" dirty="0" err="1" smtClean="0"/>
              <a:t>aux</a:t>
            </a:r>
            <a:r>
              <a:rPr lang="nl-BE" dirty="0" smtClean="0"/>
              <a:t> </a:t>
            </a:r>
            <a:r>
              <a:rPr lang="nl-BE" dirty="0" err="1" smtClean="0"/>
              <a:t>enjeux</a:t>
            </a:r>
            <a:r>
              <a:rPr lang="nl-BE" dirty="0" smtClean="0"/>
              <a:t> </a:t>
            </a:r>
            <a:r>
              <a:rPr lang="nl-BE" dirty="0" err="1" smtClean="0"/>
              <a:t>institutionnels</a:t>
            </a:r>
            <a:endParaRPr lang="nl-BE" dirty="0" smtClean="0"/>
          </a:p>
          <a:p>
            <a:pPr lvl="1"/>
            <a:r>
              <a:rPr lang="nl-BE" dirty="0" smtClean="0"/>
              <a:t>Par rapport </a:t>
            </a:r>
            <a:r>
              <a:rPr lang="nl-BE" dirty="0" err="1" smtClean="0"/>
              <a:t>aux</a:t>
            </a:r>
            <a:r>
              <a:rPr lang="nl-BE" dirty="0" smtClean="0"/>
              <a:t> </a:t>
            </a:r>
            <a:r>
              <a:rPr lang="nl-BE" dirty="0" err="1" smtClean="0"/>
              <a:t>enjeux</a:t>
            </a:r>
            <a:r>
              <a:rPr lang="nl-BE" dirty="0" smtClean="0"/>
              <a:t> </a:t>
            </a:r>
            <a:r>
              <a:rPr lang="nl-BE" dirty="0" err="1" smtClean="0"/>
              <a:t>nationaux</a:t>
            </a:r>
            <a:endParaRPr lang="nl-BE" dirty="0" smtClean="0"/>
          </a:p>
          <a:p>
            <a:pPr lvl="1"/>
            <a:r>
              <a:rPr lang="nl-BE" dirty="0" smtClean="0"/>
              <a:t>Dans les cooperation </a:t>
            </a:r>
            <a:r>
              <a:rPr lang="nl-BE" dirty="0" err="1" smtClean="0"/>
              <a:t>avec</a:t>
            </a:r>
            <a:r>
              <a:rPr lang="nl-BE" dirty="0" smtClean="0"/>
              <a:t> </a:t>
            </a:r>
            <a:r>
              <a:rPr lang="nl-BE" dirty="0" err="1" smtClean="0"/>
              <a:t>d’autres</a:t>
            </a:r>
            <a:r>
              <a:rPr lang="nl-BE" dirty="0" smtClean="0"/>
              <a:t> acteurs</a:t>
            </a:r>
          </a:p>
          <a:p>
            <a:r>
              <a:rPr lang="nl-BE" dirty="0" smtClean="0"/>
              <a:t>Actions de support</a:t>
            </a:r>
          </a:p>
          <a:p>
            <a:pPr lvl="1"/>
            <a:r>
              <a:rPr lang="nl-BE" dirty="0" smtClean="0"/>
              <a:t>De la </a:t>
            </a:r>
            <a:r>
              <a:rPr lang="nl-BE" dirty="0" err="1" smtClean="0"/>
              <a:t>régionale</a:t>
            </a:r>
            <a:endParaRPr lang="nl-BE" dirty="0" smtClean="0"/>
          </a:p>
          <a:p>
            <a:pPr lvl="2"/>
            <a:r>
              <a:rPr lang="nl-BE" dirty="0" err="1" smtClean="0"/>
              <a:t>formations</a:t>
            </a:r>
            <a:r>
              <a:rPr lang="nl-BE" dirty="0" smtClean="0"/>
              <a:t>/</a:t>
            </a:r>
            <a:r>
              <a:rPr lang="nl-BE" dirty="0" err="1" smtClean="0"/>
              <a:t>developpement</a:t>
            </a:r>
            <a:r>
              <a:rPr lang="nl-BE" dirty="0" smtClean="0"/>
              <a:t> des </a:t>
            </a:r>
            <a:r>
              <a:rPr lang="nl-BE" dirty="0" err="1" smtClean="0"/>
              <a:t>capacités</a:t>
            </a:r>
            <a:endParaRPr lang="nl-BE" dirty="0" smtClean="0"/>
          </a:p>
          <a:p>
            <a:pPr lvl="1"/>
            <a:r>
              <a:rPr lang="nl-BE" dirty="0" smtClean="0"/>
              <a:t>De </a:t>
            </a:r>
            <a:r>
              <a:rPr lang="nl-BE" dirty="0" err="1" smtClean="0"/>
              <a:t>l’internationale</a:t>
            </a:r>
            <a:endParaRPr lang="nl-BE" dirty="0"/>
          </a:p>
          <a:p>
            <a:pPr lvl="1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78470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Groupes</a:t>
            </a:r>
            <a:r>
              <a:rPr lang="nl-BE" dirty="0" smtClean="0"/>
              <a:t> de </a:t>
            </a:r>
            <a:r>
              <a:rPr lang="nl-BE" dirty="0" err="1" smtClean="0"/>
              <a:t>travail</a:t>
            </a:r>
            <a:r>
              <a:rPr lang="nl-BE" dirty="0" smtClean="0"/>
              <a:t> jour 1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Quels</a:t>
            </a:r>
            <a:r>
              <a:rPr lang="nl-BE" dirty="0" smtClean="0"/>
              <a:t> </a:t>
            </a:r>
            <a:r>
              <a:rPr lang="nl-BE" dirty="0" err="1" smtClean="0"/>
              <a:t>sont</a:t>
            </a:r>
            <a:r>
              <a:rPr lang="nl-BE" dirty="0" smtClean="0"/>
              <a:t> </a:t>
            </a:r>
            <a:r>
              <a:rPr lang="nl-BE" dirty="0" err="1" smtClean="0"/>
              <a:t>selon</a:t>
            </a:r>
            <a:r>
              <a:rPr lang="nl-BE" dirty="0" smtClean="0"/>
              <a:t> </a:t>
            </a:r>
            <a:r>
              <a:rPr lang="nl-BE" dirty="0" err="1" smtClean="0"/>
              <a:t>vous</a:t>
            </a:r>
            <a:r>
              <a:rPr lang="nl-BE" dirty="0" smtClean="0"/>
              <a:t>, les </a:t>
            </a:r>
            <a:r>
              <a:rPr lang="nl-BE" dirty="0" err="1" smtClean="0"/>
              <a:t>enjeux</a:t>
            </a:r>
            <a:r>
              <a:rPr lang="nl-BE" dirty="0" smtClean="0"/>
              <a:t> </a:t>
            </a:r>
            <a:r>
              <a:rPr lang="nl-BE" dirty="0" err="1" smtClean="0"/>
              <a:t>stratégiques</a:t>
            </a:r>
            <a:r>
              <a:rPr lang="nl-BE" dirty="0" smtClean="0"/>
              <a:t> pour </a:t>
            </a:r>
            <a:r>
              <a:rPr lang="nl-BE" dirty="0" err="1" smtClean="0"/>
              <a:t>le</a:t>
            </a:r>
            <a:r>
              <a:rPr lang="nl-BE" dirty="0" smtClean="0"/>
              <a:t> mouvement </a:t>
            </a:r>
            <a:r>
              <a:rPr lang="nl-BE" dirty="0" err="1" smtClean="0"/>
              <a:t>syndical</a:t>
            </a:r>
            <a:r>
              <a:rPr lang="nl-BE" dirty="0" smtClean="0"/>
              <a:t> par rapport à la </a:t>
            </a:r>
            <a:r>
              <a:rPr lang="nl-BE" dirty="0" err="1" smtClean="0"/>
              <a:t>coopération</a:t>
            </a:r>
            <a:r>
              <a:rPr lang="nl-BE" dirty="0" smtClean="0"/>
              <a:t> au </a:t>
            </a:r>
            <a:r>
              <a:rPr lang="nl-BE" dirty="0" err="1" smtClean="0"/>
              <a:t>developpement</a:t>
            </a:r>
            <a:endParaRPr lang="nl-BE" dirty="0" smtClean="0"/>
          </a:p>
          <a:p>
            <a:pPr lvl="1"/>
            <a:r>
              <a:rPr lang="nl-BE" dirty="0" err="1" smtClean="0"/>
              <a:t>Sur</a:t>
            </a:r>
            <a:r>
              <a:rPr lang="nl-BE" dirty="0" smtClean="0"/>
              <a:t> </a:t>
            </a:r>
            <a:r>
              <a:rPr lang="nl-BE" dirty="0" err="1" smtClean="0"/>
              <a:t>le</a:t>
            </a:r>
            <a:r>
              <a:rPr lang="nl-BE" dirty="0" smtClean="0"/>
              <a:t> plan </a:t>
            </a:r>
            <a:r>
              <a:rPr lang="nl-BE" dirty="0" err="1" smtClean="0"/>
              <a:t>national</a:t>
            </a:r>
            <a:endParaRPr lang="nl-BE" dirty="0" smtClean="0"/>
          </a:p>
          <a:p>
            <a:pPr lvl="1"/>
            <a:r>
              <a:rPr lang="nl-BE" dirty="0" err="1" smtClean="0"/>
              <a:t>Sur</a:t>
            </a:r>
            <a:r>
              <a:rPr lang="nl-BE" dirty="0" smtClean="0"/>
              <a:t> </a:t>
            </a:r>
            <a:r>
              <a:rPr lang="nl-BE" dirty="0" err="1" smtClean="0"/>
              <a:t>le</a:t>
            </a:r>
            <a:r>
              <a:rPr lang="nl-BE" dirty="0" smtClean="0"/>
              <a:t> plan </a:t>
            </a:r>
            <a:r>
              <a:rPr lang="nl-BE" dirty="0" err="1" smtClean="0"/>
              <a:t>régional</a:t>
            </a:r>
            <a:endParaRPr lang="nl-BE" dirty="0" smtClean="0"/>
          </a:p>
          <a:p>
            <a:pPr lvl="1"/>
            <a:r>
              <a:rPr lang="nl-BE" dirty="0" err="1" smtClean="0"/>
              <a:t>Sur</a:t>
            </a:r>
            <a:r>
              <a:rPr lang="nl-BE" dirty="0" smtClean="0"/>
              <a:t> </a:t>
            </a:r>
            <a:r>
              <a:rPr lang="nl-BE" dirty="0" err="1" smtClean="0"/>
              <a:t>le</a:t>
            </a:r>
            <a:r>
              <a:rPr lang="nl-BE" dirty="0" smtClean="0"/>
              <a:t> plan </a:t>
            </a:r>
            <a:r>
              <a:rPr lang="nl-BE" dirty="0" err="1" smtClean="0"/>
              <a:t>international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118655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Groupes</a:t>
            </a:r>
            <a:r>
              <a:rPr lang="nl-BE" dirty="0" smtClean="0"/>
              <a:t> de </a:t>
            </a:r>
            <a:r>
              <a:rPr lang="nl-BE" dirty="0" err="1" smtClean="0"/>
              <a:t>travail</a:t>
            </a:r>
            <a:r>
              <a:rPr lang="nl-BE" dirty="0" smtClean="0"/>
              <a:t> jour 2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Need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possible</a:t>
            </a:r>
            <a:r>
              <a:rPr lang="nl-BE" dirty="0" smtClean="0"/>
              <a:t> </a:t>
            </a:r>
            <a:r>
              <a:rPr lang="nl-BE" dirty="0" err="1" smtClean="0"/>
              <a:t>Objectives</a:t>
            </a:r>
            <a:r>
              <a:rPr lang="nl-BE" dirty="0" smtClean="0"/>
              <a:t> of </a:t>
            </a:r>
            <a:r>
              <a:rPr lang="nl-BE" dirty="0" err="1" smtClean="0"/>
              <a:t>African</a:t>
            </a:r>
            <a:r>
              <a:rPr lang="nl-BE" dirty="0" smtClean="0"/>
              <a:t> </a:t>
            </a:r>
            <a:r>
              <a:rPr lang="nl-BE" dirty="0" err="1" smtClean="0"/>
              <a:t>network</a:t>
            </a:r>
            <a:endParaRPr lang="nl-BE" dirty="0" smtClean="0"/>
          </a:p>
          <a:p>
            <a:pPr lvl="1"/>
            <a:r>
              <a:rPr lang="nl-BE" dirty="0" smtClean="0"/>
              <a:t>National</a:t>
            </a:r>
          </a:p>
          <a:p>
            <a:pPr lvl="1"/>
            <a:r>
              <a:rPr lang="nl-BE" dirty="0" err="1" smtClean="0"/>
              <a:t>Regional</a:t>
            </a:r>
            <a:endParaRPr lang="nl-BE" dirty="0" smtClean="0"/>
          </a:p>
          <a:p>
            <a:pPr lvl="1"/>
            <a:r>
              <a:rPr lang="nl-BE" dirty="0" smtClean="0"/>
              <a:t>International </a:t>
            </a:r>
          </a:p>
          <a:p>
            <a:r>
              <a:rPr lang="nl-BE" dirty="0" err="1" smtClean="0"/>
              <a:t>Role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composition</a:t>
            </a:r>
            <a:r>
              <a:rPr lang="nl-BE" dirty="0" smtClean="0"/>
              <a:t> of the </a:t>
            </a:r>
            <a:r>
              <a:rPr lang="nl-BE" dirty="0" err="1" smtClean="0"/>
              <a:t>network</a:t>
            </a:r>
            <a:endParaRPr lang="nl-BE" dirty="0" smtClean="0"/>
          </a:p>
          <a:p>
            <a:r>
              <a:rPr lang="nl-BE" dirty="0" err="1" smtClean="0"/>
              <a:t>Elements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the plan of action </a:t>
            </a:r>
          </a:p>
          <a:p>
            <a:r>
              <a:rPr lang="nl-BE" dirty="0" err="1" smtClean="0"/>
              <a:t>Activities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2013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512879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102</TotalTime>
  <Words>179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Trade Union DEVELOPMENT COOPERATION</vt:lpstr>
      <vt:lpstr>Objectives of the consultation</vt:lpstr>
      <vt:lpstr>Jour 1</vt:lpstr>
      <vt:lpstr>Jour 2</vt:lpstr>
      <vt:lpstr>Groupes de travail jour 1</vt:lpstr>
      <vt:lpstr>Groupes de travail jour 2</vt:lpstr>
    </vt:vector>
  </TitlesOfParts>
  <Company>International Trade Union Confederation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Trade Union DEVELOPMENT COOPERATION</dc:title>
  <dc:creator>Jan Dereymaeker</dc:creator>
  <cp:lastModifiedBy>Kasia Szeniawska</cp:lastModifiedBy>
  <cp:revision>7</cp:revision>
  <dcterms:created xsi:type="dcterms:W3CDTF">2012-11-26T16:03:27Z</dcterms:created>
  <dcterms:modified xsi:type="dcterms:W3CDTF">2012-12-10T10:51:23Z</dcterms:modified>
</cp:coreProperties>
</file>