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306" r:id="rId2"/>
    <p:sldId id="289" r:id="rId3"/>
    <p:sldId id="276" r:id="rId4"/>
    <p:sldId id="286" r:id="rId5"/>
    <p:sldId id="287" r:id="rId6"/>
    <p:sldId id="288" r:id="rId7"/>
    <p:sldId id="290" r:id="rId8"/>
    <p:sldId id="291" r:id="rId9"/>
    <p:sldId id="292" r:id="rId10"/>
    <p:sldId id="256" r:id="rId11"/>
    <p:sldId id="257" r:id="rId12"/>
    <p:sldId id="258" r:id="rId13"/>
    <p:sldId id="259" r:id="rId14"/>
    <p:sldId id="260" r:id="rId15"/>
    <p:sldId id="261" r:id="rId16"/>
    <p:sldId id="263" r:id="rId17"/>
    <p:sldId id="264" r:id="rId18"/>
    <p:sldId id="266" r:id="rId19"/>
    <p:sldId id="268" r:id="rId20"/>
    <p:sldId id="272" r:id="rId21"/>
    <p:sldId id="308" r:id="rId22"/>
    <p:sldId id="275" r:id="rId23"/>
    <p:sldId id="277" r:id="rId24"/>
    <p:sldId id="309" r:id="rId25"/>
    <p:sldId id="273" r:id="rId26"/>
    <p:sldId id="312" r:id="rId27"/>
    <p:sldId id="310" r:id="rId28"/>
    <p:sldId id="311" r:id="rId29"/>
    <p:sldId id="315" r:id="rId30"/>
    <p:sldId id="313" r:id="rId31"/>
    <p:sldId id="314" r:id="rId32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DE463-3446-42E6-A018-7CB4FF67D3A9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DD317B-FE32-4C99-BA55-B430CB96631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AFB32-1A24-4423-A164-1C304468B39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EBFE59-97DE-453E-9A1A-95B8FACE6D65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87D98F-7228-4BC8-822D-03412AEA73B2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834889-9C77-410D-AA4E-265D0C60B6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7E20-4F8F-4154-85C2-5E844280AF65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7EAB-9C05-446E-B6DD-F96DD614781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ACE0-6510-445C-8E8E-C54C9FE1E495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ACA6-538B-462B-9BF6-4B94E6EDCB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99E8-7831-46CA-AB33-8FBBAA0BA7B3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B556-5961-47B5-A1F1-341EF9A0D88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34B6E-55E3-4D19-B3D2-59B5C27F0B3A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226242-DA70-4E03-9C6C-3AD632A1AD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63D14E-B5EB-42AC-98BC-96E6285E0244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1171D-6FA4-4B01-B729-98B2C56B5BF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77F31-69FA-41F1-ACF8-AB9EFE241D86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D30C9-F354-4C13-B604-F1B7FCBD802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C6F58-8E42-4F27-895C-038386BDDCCC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39EFB5-3C2A-4FE5-A4C7-4D1A6305307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171F-9BB4-4FD4-B2F3-3F32FFC285F5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DB03-EDBD-418D-B684-E59B5F7AF59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29C84E-306B-4167-9F31-4FEA20BA800C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69D9E8-F897-4921-A097-C5D578EFE42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A5C834-A6E5-4E53-A5E0-17C22B92DF21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9F45AD-DFEC-438A-875C-E11E22CF24B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5C843C-A524-4042-88B4-CC50E691D10B}" type="datetimeFigureOut">
              <a:rPr lang="ar-EG"/>
              <a:pPr>
                <a:defRPr/>
              </a:pPr>
              <a:t>14/01/1435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5D3DBF-453E-477A-8180-945AC6C55A4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en-US" sz="4000" smtClean="0">
              <a:cs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4000" b="1" smtClean="0">
                <a:cs typeface="Arial" charset="0"/>
              </a:rPr>
              <a:t>CHANGE</a:t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/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>FREEDOM</a:t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/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>SOCIAL JUSTICE</a:t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/>
            </a:r>
            <a:br>
              <a:rPr lang="en-US" sz="4000" b="1" smtClean="0">
                <a:cs typeface="Arial" charset="0"/>
              </a:rPr>
            </a:br>
            <a:r>
              <a:rPr lang="en-US" sz="4000" b="1" smtClean="0">
                <a:cs typeface="Arial" charset="0"/>
              </a:rPr>
              <a:t>HUMAN DIGNITY</a:t>
            </a:r>
            <a:endParaRPr lang="ar-EG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4071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4313" y="5715000"/>
            <a:ext cx="8229600" cy="1143000"/>
          </a:xfrm>
          <a:prstGeom prst="rect">
            <a:avLst/>
          </a:prstGeom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During revolution in Suez city</a:t>
            </a:r>
            <a:endParaRPr lang="ar-EG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500990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No to the State of Emergency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858180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Young woman defying security forces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00924" cy="441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The future belongs to us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1\آجندة 2011\ثورة\صور للنساء فى المظاهرات\9232155-ess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310456" cy="5370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Repression of demonstrations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1\آجندة 2011\ثورة\صور للنساء فى المظاهرات\egypt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7"/>
            <a:ext cx="7024705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Human dignity is our right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:\2011\آجندة 2011\ثورة\صور للنساء فى المظاهرات\images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143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Workers supporting revolution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آجندة 2011\اجندة 14 فبراير\ملف صور اجندة الثورة\صور\25 Jan\images (2)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71472" y="642918"/>
            <a:ext cx="8143932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Side by side with men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آجندة 2011\اجندة 14 فبراير\ملف صور اجندة الثورة\صور\Esmaellia\4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:\آجندة 2011\اجندة 14 فبراير\ملف صور اجندة الثورة\صور\Esmaellia\4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286000"/>
            <a:ext cx="5000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No fear after today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آجندة 2011\اجندة 14 فبراير\ملف صور اجندة الثورة\صور\Esmaellia\IMG_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Women of all ages were there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11\آجندة 2011\ثورة\صور للنساء فى المظاهرات\الميدان والقنابل المسيل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786446" cy="3206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219" name="Picture 3" descr="H:\آجندة 2011\اجندة 14 فبراير\ملف صور اجندة الثورة\صور\Mansoura\04022011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6" y="3071810"/>
            <a:ext cx="5048254" cy="3786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85813"/>
            <a:ext cx="37004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Women at the check point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643470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We all ask you to leave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3000396" cy="1714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71477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429000"/>
            <a:ext cx="3214710" cy="2143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5" descr="C:\Documents and Settings\M Dalal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66"/>
            <a:ext cx="3714776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8572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Some of the martyrs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H:\آجندة 2011\اجندة 14 فبراير\ملف صور اجندة الثورة\صور\Suez\_50950468_01111010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57813"/>
            <a:ext cx="7043738" cy="1042987"/>
          </a:xfrm>
        </p:spPr>
        <p:txBody>
          <a:bodyPr>
            <a:normAutofit fontScale="850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When Mubarak stepped down</a:t>
            </a:r>
            <a:endParaRPr lang="ar-EG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AFTER THE REVOLUTION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1"/>
            <a:ext cx="3476631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2" descr="C:\Documents and Settings\M Dalal\Desktop\100_3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8604"/>
            <a:ext cx="4635528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On the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of March 2011 in </a:t>
            </a:r>
            <a:r>
              <a:rPr lang="en-US" dirty="0" err="1" smtClean="0">
                <a:solidFill>
                  <a:schemeClr val="tx1"/>
                </a:solidFill>
              </a:rPr>
              <a:t>Tahrir</a:t>
            </a:r>
            <a:r>
              <a:rPr lang="en-US" dirty="0" smtClean="0">
                <a:solidFill>
                  <a:schemeClr val="tx1"/>
                </a:solidFill>
              </a:rPr>
              <a:t> square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4429132"/>
            <a:ext cx="650085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Referendum March 2011</a:t>
            </a:r>
            <a:endParaRPr lang="ar-EG" dirty="0"/>
          </a:p>
        </p:txBody>
      </p:sp>
      <p:pic>
        <p:nvPicPr>
          <p:cNvPr id="34819" name="Picture 1" descr="C:\Documents and Settings\A DALAL\Desktop\نوله عروض 2013\النساء وطوابير الانتخابا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429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 smtClean="0">
                <a:cs typeface="Times New Roman" pitchFamily="18" charset="0"/>
              </a:rPr>
              <a:t>Women’s demonstration against SCAF</a:t>
            </a:r>
            <a:endParaRPr lang="ar-EG" dirty="0"/>
          </a:p>
        </p:txBody>
      </p:sp>
      <p:pic>
        <p:nvPicPr>
          <p:cNvPr id="35843" name="Picture 2" descr="C:\Documents and Settings\M Dalal\Desktop\أهم الصور\عيو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8715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M Dalal\Desktop\أهم الصور\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356" y="4643446"/>
            <a:ext cx="45005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November 2011</a:t>
            </a:r>
            <a:endParaRPr lang="ar-EG" dirty="0"/>
          </a:p>
        </p:txBody>
      </p:sp>
      <p:pic>
        <p:nvPicPr>
          <p:cNvPr id="37891" name="Picture 2" descr="C:\Documents and Settings\A DALAL\Desktop\نوله عروض 2013\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3581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000924" cy="4662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Women at work in </a:t>
            </a:r>
            <a:r>
              <a:rPr lang="en-US" dirty="0" err="1" smtClean="0">
                <a:solidFill>
                  <a:schemeClr val="tx1"/>
                </a:solidFill>
              </a:rPr>
              <a:t>Mehallah</a:t>
            </a:r>
            <a:r>
              <a:rPr lang="en-US" dirty="0" smtClean="0">
                <a:solidFill>
                  <a:schemeClr val="tx1"/>
                </a:solidFill>
              </a:rPr>
              <a:t> textile factory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SEhUSEhIUEBUVEBQUFBUUDxQVFBQUFBQWFhQVFBQYHCggGBolGxQUITEhJSkrLi4uFx8zODMsNygtLisBCgoKDg0OFxAQFywcHBwsLCwsLCwsLCwsLCwsLCwsLCwsLCwsLCw3LCwrLCwsNzIsKysrNywsKzcsKysrNysrK//AABEIALEBHQMBIgACEQEDEQH/xAAbAAABBQEBAAAAAAAAAAAAAAAEAAECAwUGB//EADoQAAEDAwMDAgQEBQMDBQAAAAEAAhEDBCEFEjFBUWEicQYTMoEUkaGxQlJywfAj0eEzYvEVFiRTgv/EABkBAAMBAQEAAAAAAAAAAAAAAAABAgMEBf/EACIRAQEAAgMBAQABBQAAAAAAAAABAhEDITESBEETFDJRYf/aAAwDAQACEQMRAD8AyX0XMAxlzQ4Z6HhQY14+qY91uXb/AMTNcMFNjGgBvYd0JquwNaWEuIMOIHpBjGe/KF7Z1Rybcp3EOghxJ64j7BH6PZgnc9pc2Yjv1JnxCQ2AXU/Bl/t3s7jk8Dg/2VXxTf03Ma2nTbSExtDYwIzP5rL0an62jIBIH2nKBt19iaYq1KjxuL8MA8HqfMz9ll6xYk1d9F+WghzoyD/FjwJyqtQum06/p6CBPcdQsO+1B+54LyQ4z2/ZMth6sF7sl0dTy49ye5VV0Z2+BHjyk2qIj/PdVsqR5SA1lIMDH7xJEkRw3oZ7qF68vAPEDuhXGPuqnVsZSDb+HKxYXH6W9Xe3AW18RVqbbdm0S52TECCT1Pdcpa031WENIa1hlzicNHeOqruaznQC5xa0EMB4A5wOhPKAt03NQOLoLSNs/wA38P2XWarq4a6nUH+sW0/RiAXSZdHQBcxpOjVKzXuZADAS4k+JACAruc3qc+UA1/cue8ucZc4yUM1O4yophInKluVTnJMMoB3tSCk8yopERUg5IBPtQNpNqYhHaO6KgKzFbbVdrp4QI6eteEHnCcVt5EIelZuc3f0K09KttomJKVy02w499Mm5tyXZKoeY44XQ3NqHmYhDP0lL6XeGxltvIzys69ud59QDvcK+9p7HEArNqGVp/Dns7FUBxAA9lTfNgz3SY8gJ7xpLQf8AOEAEjrakyPUXT4hAqQegN2lc7GwJIPTpPlQN87bsxEzEYn2WlqOk1aVOmaoa0OG5rR5AyfKz20JSCljcAFeh6VXY21kuY1znNbHVo6fflcA5hHT8wtKz1IU6ZBaHSZyT04wgNjUrRtS59Rmm2kXUxwXGYn2k8rOZcOYYpN9QBAMSQBOfyQLb5z6hcS5xIgxyR0aPCtubl7AWObskfT19Ucnz2SAO+uCXSZJzJ7nqUMXbj3U64w0+MgdD2VLWfZMK3QCkSpXDAO/ueSoBqQ0ffOFRUTg8+6d3CYGXF0C1rGiGtHHcn6ie61NE0xj6T6tQmAdjeg3Rkk/2WBSEldCNXHymUQ0BjckdzPJ8oIfZ6k2h81vIcyGgd9sD9VzV+MDjjKuq6gC8uhpxAxgDj81n13kpGvp7fl5cJ7RlAVFZ0UYQFJSaVIhNtQDucotcpFqggCGFJxUGJ38IJAuTMOR7j91EJN5TOevRdN2/JaDH1FXOrMZyQAuNZVftB3GB0lHXYe+gKmVllO3Xx5dN86lTP8QVhq7hg/quGtKnc5/Ja1jdGfTKVx0uclqWt2DvqGQudLTK9AtQXN9Qx5C5q707dVIaIEq8MmPJx97jNt2zjwleGGgLft2CmCGNA7uIlx+657VZ3KvrbLPjuM2BTFOVFND0TUdTNWj6vXUaPltEQGDrjqfK5+h6XiZLZG4dSOoRFp6nANIZPUnA/wAwqNSomm8tJnHYx/ykEtU1H5jpADQMNaOgHfugqTC4OP8AKJV77f8A0S/afqgO4AjoP5jwjtDtA6kXFzQXuDWtPXJmfblMSbY9jUO6QQ0icnoti1s956v3HPJ3EZ5QVS0bTJkgn5nf+EdfujbTVn7sEMAp7GmJgd/J8oFmivKLGTMCP4T0Jmf7INl1TxgKVfTataX02Oe0YLgJknlBV9JqsEvY5o8goOQXUrtMy0R2H+6rNZnAZHkyssV4x5VxuQ6BOAO+ZQIJdbMd9LoPlCuplphUfPzhWCtKZVIp9xTGp4UqaRJW9SMRKavXkQAFMvHaEFXdlIHlIFV70g9ASIUZTgpBAJR2qYKi5BpMUnDCjSVoQAikwZVtQKLUw7DRNGbWoAnkuAABXQ6jYsp0m0ogAZ91ifDd38uhuiYULz4k3nb8sn7qK6+GTXal+isLpyQtiztKNNogZ8lC2dcgZEB3fkK2oVFtbSYi69UAdllWlQGoevKsqv8ASRKC0oeo90kZWb0vr0vltc92AZgLk76vvMroviW4dtaDwOi5R5WmLDmu7pCUxKcqKpg6JlSfUPSRkT1VdzVLzLjPbsB2CpLlXUqIDofx4ZSIA3O2wCchoMboTaNUin8sNBBO4k8yOFl0nS0eMHvlbGk0sSirw9Z2q09piIkTx3Vel2Rq1GU5jc4Ak9ByT+S2dRYJbInH7K/4foNbVc93AYY/qdj9BKW13Dt1FGu2k1tKnhrGwPPcnyUq9Zr2kHIPPCC/FM5JgKqpWaZLDuWW67JjjIx734cpElwxJK4m+ttj3AcArvL26xC43UsucVrhduTmxk8ZW5SpvUHpmhaOfYyVfTOENTOArt8KTQqPQ73Sp1XqVC0c9pcB6R1TktKqwE8J4SSvQNCdRJVjQjRqxhTc1Qek10I0EqRV7VTTV/ZITtTWOVUCrroIUuTFdPol4BTcHHAHfss83YDy7yh9PfgtIwUaDbtEbSSk0w3YNs9XDztWoK8D9lydw5pILBEI0X52gHopuO2v1YOublT0t0unysqo4laGmYSs1Cl3RPxWCWtgTwuTfTI5BH2XZa0XbBtPBWXbO3iHcp41eXFcr05xRKN1G22O8IJ6pzXGy9u1Zppc0jIDeZYOfz4TU9BbwX5iSduAPdFWjKu0bmkNmXEkjPbyiaZNQkw4jgdkEB0/Rtx3EwyYEjJ8wtOna7PKMtG7YxInKlW6pVrxzuM+pafMA/7SqK9kfTtJ3bwG45J7IyY4/wDKLtKmHECHAYkzGOilvcd1y3xDbua8NnhomDiYVVq7ZBY/PUbluV6IdJdyZyVHT9LpMJc71HoOn5IuR/N2pFXeN3Cw9Xo+pdHcEZgAeyyq9Lc5GFTyY7jBp6W5/AHkkwAhby0NMwYPsuluG+sMAkDntOFm6+B8xrR2C0+ts8uOTFmUuEVa2jqn0wZMSeJKza7XB0QQFo2t58vbGITc23W6b8L0mMa+uDVcTDWyGsJ/dw+yovng+lrGsa3GxuG/lCzbPVqhMh2ek9vCJDntM/UHeorp/Preqx550wNRo7XTwOyFWpq7nOJkduiy1jzSTPpfHd4xFzUbQeAIDCYHWEI4I/T3gAz/ACqFgLrn6dviVSir8y7CFQcidLlGMSsNLq1foYSO5w38yt+z0JrINZ7T3awk/qQFLXDgyy/hz9Zhc0wCfZBNXoFR1PZsaA1vYBCUrG3GflgnuZKW3T/Z5Vj6NpxA+Y8DacDvKhd6cCd/Qla+pXbGtEkNHT/hYj7sctMgpynnwzGf9ToWYCVSllD1K7gJCandd0Of5ouiFo2beqAt8rWtmKMsul4Y9tCm0FsHOFj1GBriB0K1H1dowsWrcNBMuAM91EdWHSN9bF7cCT0WBVt3NMELfdexEEFHMrU3CXtE+y1gy4MeTyundWMAQDHhRFzAw0LDf8Q0z/Cfz/4VbtfZ0aUu3H8Rum4PgZSr1v2WTQvd4mERcVcD2S7PWi+b+6qurx7Gyzn2Qvzso+3tzUAHQ8p6VctMgarUqSKhAA7NhRbqLuh44XU0Ph1gzsB9zKI/CFuA0ewanpE5a5mlVLhlR8rtaGktflzI+8IW/wDhxobLSRH3S1FTk/25xlzTDT6fV1McxwudFB1a4yOCCfAW/Xsy10R+iza19+Hc4Bsl0Ek+yWPp536i7X7UFrQxgkHJA6Ll7ikZ4XQt+IHf/WP1UTrfem39Ve9MP6TLsR0cdueVsVb5uAyXQIlAahqPzGwGAHuFZQ1ja3aGAGIOSqnJZ3E5cUvQ+ypCqZIwcfkFTcaQ0En6ROENbaiacAAO57xJRdeuX+pzYwllnbexOOYzUC3WktDZDpWbToEmMhdBZ273/wAEN7krUpsYzO0E+6W23H+fLPyOWt9EqVDwWtH8RGB5WrZ6TQonc93z3DgRDAfbqi9QvyRtBgdgVk1aim12cf5scO8mnd6oYjAHQAQB7BZzrqeqEqVZCqD09NvqTxoi4Mcpm3azzUTOqJ6Tc1WsnfHhD2lQNEOEq92Qoml6UOfObu1tJ7T1Geim2kJWebY8hFWRc3nhJnptWVOOUVUumsHMnssirqrRhoJjlBv1Bx4YAp+drmmjq2owz0nJ/Rc04OJyZRRaXHKIo2/VVIPm5VGypHqtRr0OBCdpQ3wx00WWmJwovtIEwFoW1uNgkHiUNdvgQAqkcO+kbJ8MIVtO4P8AhWMa8GFdRuUaEyEurf6g911WmXGBnaPYT9lwtxW9QK1rK9MJaTk7T8VOJJHlxK0KNUAD2XL6bVnkrZ/FMaMuWOWV234sZprNuJ4Se4kLIZrFIcEnzEJ361/KJ91HbSyUNqNv6pWdeaH84AtiQFoVLt1UxAHt/dc/rWqFp+WwkAYcQY3Ht7LbjlrHLWMCVNJLSQNroMGDOVR+DzwERp7/AJfIgnxjK0aLA/JytrgwnL2xDaT2CHfpj3OAaJ9guooWIndAjsjXPDcNELO9Ozi/Pc5ti23w+Rmo8Y6BufzK0nNawYaD7hM+4MqitXBUu3HhxxgS5viD4QtW6nhU3zkAx6JCuWvF9WpKoNVM96pc5VpjllUXuym3JiQkmy3UwVYBgqpoVg+lCpUGj0/dTYPSna30/dSAwhWlW0q6qMADvlMxqsSL5gZ1HsmaxEvTNCQ+YhTpKxIJKouahQohSKq3JdjbtLui9g9ZDQucvK46GUTqmpGpndK527qkrXWo8rPPfip9X1KxlZBOck16WkbGuqyVqWDuFgNdlbFhUAISqpXV2FPCvq1WDBVWlvBHPRbdDTabx6gCua+u3DxzRqtc705z2W7a6SXZ3BvutAWVKmJ2tH2Czbq5DsNc72aD/ZV0qCxobhxVYPsVnVfhZ8lzXU3nz/yq/wABcO4D4/7n7f0WnaaZWB9VVrf/ANEqplrxOWH0w36I9gEt3uBxB/36K+hYkGSfcAdV1jbbGXSe4KGu7FoG6T93LT7Tx4Y43dYj44VLwFG/umMdAeXfbj7oV9wD1UPT4+TGzo1RD1mkhTfcBVG5CSrkyrkmSgqhhbV1QDstWNc0iOiqOTkio1FQ937pnOhRc+Qqc1yMXpxUVLndUzXygvsbTKIPA9kJSRgbgDwk1wq0cJNTAKbUNUQpJkkaBJJBJIEknDZwFaLZ3bykA7lWArnIclURVKkHnlAV3q17ihapW1eQrc5MCkVEqQIo8rVtKBPTqsqzbLgus02h6ZU5NMJsVZPLQFr2upRyswMhTZt/iOPBXNXZjdR0TdRoketwPhRdrNJoimz7tZKxG0rc8guPlxV9u5zcUqDiOh2kK54e2lTu67/pZtHdxAH7o+hRdy9wn3WXTZXdy0U/6nNV34Op/FVb7CUqe2uLhoxMoDULw57FV4aPqWVqt5CJ6jLxz97WhxCo/FYQGo3MvMKqnUla6Tx8vy0HXKrdceU1OmOT6vC1KNFkD0tB/pT+FX9F2ymXpBkH/PZSq3gdyDP9K1XY6j8kTbGDJ4iSlrRzmt9cfXiOEE6R4XYUa01HEAdYWDf2Tg7c/wBIJPZNhlmzHFPTai6dKmcblr/+nsbSkHc7v04TTLusmj/dHoBh/dGNKTrwqyVNpVJKkxJqmpKAKfckNkklKYpmsouAIJRle7bt9MyevX2WemJSLZnvVD6im5yrLZREWgqlRDOMqyoVSVtXlkkolOEgItXwZXR6dqDQ2SfsuZpq0vIU2baYXTq3agHEQCBHUqbqwK5uhWJ6optwR5WVwbTN0lrqgpDDGk94ClV+KXdvyC5n8WrqWoAdERf21n688mYP5Kv/ANwlVUL5rzEQrSKZBMD3MJybLLPQi11eclBarqJcMBQpuYB/N7KLroDhsKpgyvIwnUnTJCmwFaIr7lXVpTxhbSRlbassGYJnKNbdZDBByJKyTRdxwOqKtGxA48plts1hA6KFd0UiR/Kr6NAVAMCe5yrnaZILZgHGFjl1W2PbnLK9FN4cRMAoDVbn5jp2lvuZn2C6tugspNc/cXEMdEgRwuSfbkMDyScxxhKdpzmgTaZmV0of/wDH5krF3SIWtbUT+HJIiTjzhUMGUP7ooFDHlEt4SrrwOApBRlSClqQcnLkwCUJmkFF5UgoPCRbKVW5ynCiWoSgSmJTuYVBMqznFQTlQla2vNOQkE25IFIL6KtVNNXICVJ8FFNqtPVAyoOCVi5lpoGnu4RlpaT9WewlBacNo3OnwJRFa7256yp0dzTrOAMdB0Qt3VL8DiR+ioqHdn80XSqhrREEqtJt2paS3rBU6V0eCZUmkEzP2VFZmZCC0soAk+E9yc8qug6OOoUWv7pgVSvCMHI8otrw7gwqG02lsnlRpkI2NNq1uhTIJkjha9lfsqGGyD2IXM0TIErStKcPaR3/RZcjbiravzFJ/9B/ZctTfFDbAyOSJXS6uP9B3suUbRcWHOA3jySlxq5PQNBzZjjK2H1SRBduHQdo4WVcW4a5kGSR6vfoiLdkk5P5rRlj6Bf8AUUTTGFTXHrVzOEnXgUJBSShS2OEkgExTUeUySSSDFSaogJEoB3IYhWOcq3BETWWVWUklq80ycJJIC+mrkkkBApnJJIDQpfQPsqbxOkpOK6P0n7KfRJJM1tHr91UkkmCZyoDlJJAaFP6FVSTpIA2gte15CSSzz8acfrV1L/ou9h/Zc3bf9N3sP3SSU8a+T0HddPcKdl9RSSWjLH/IDX+sq1nH2SSSrrw9SThJJS2OolJJNRJJJJIJRckkg1RTFJJERX//2Q=="/>
          <p:cNvSpPr>
            <a:spLocks noChangeAspect="1" noChangeArrowheads="1"/>
          </p:cNvSpPr>
          <p:nvPr/>
        </p:nvSpPr>
        <p:spPr bwMode="auto">
          <a:xfrm>
            <a:off x="89042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38915" name="Picture 3" descr="C:\Documents and Settings\A DALAL\Desktop\نوله عروض 2013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143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14414" y="5357826"/>
            <a:ext cx="5072098" cy="7143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December 2012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Despite all  attempts of marginalization..8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March 2013</a:t>
            </a:r>
            <a:endParaRPr lang="ar-EG" sz="2000" dirty="0"/>
          </a:p>
        </p:txBody>
      </p:sp>
      <p:pic>
        <p:nvPicPr>
          <p:cNvPr id="39939" name="Picture 1" descr="C:\Documents and Settings\A DALAL\Desktop\نوله عروض 2013\مسيرة 8 مارس 2013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143125"/>
            <a:ext cx="48815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Documents and Settings\A DALAL\Desktop\نوله عروض 2013\مسيرة 8 مارس 2013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571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928662" y="1042988"/>
            <a:ext cx="7286676" cy="4772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57338" y="1123950"/>
            <a:ext cx="6029325" cy="46101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5750"/>
            <a:ext cx="7429500" cy="478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Demonstrations of school teachers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61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Hunger strike at </a:t>
            </a:r>
            <a:r>
              <a:rPr lang="en-US" dirty="0" err="1" smtClean="0"/>
              <a:t>Mehallah</a:t>
            </a:r>
            <a:r>
              <a:rPr lang="en-US" dirty="0" smtClean="0"/>
              <a:t> textile factory</a:t>
            </a:r>
            <a:endParaRPr lang="ar-EG" dirty="0"/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6429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42911" y="571481"/>
            <a:ext cx="3706139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214942" y="214290"/>
            <a:ext cx="3643338" cy="2166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5143504" y="2714620"/>
            <a:ext cx="3538545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Movements of protest in universities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85750" y="357188"/>
            <a:ext cx="850106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Strike of employees at the Authority of Social Insurance</a:t>
            </a:r>
            <a:endParaRPr lang="ar-E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</TotalTime>
  <Words>134</Words>
  <Application>Microsoft Office PowerPoint</Application>
  <PresentationFormat>On-screen Show (4:3)</PresentationFormat>
  <Paragraphs>31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Slide 1</vt:lpstr>
      <vt:lpstr>Slide 2</vt:lpstr>
      <vt:lpstr>Women at work in Mehallah textile factory</vt:lpstr>
      <vt:lpstr>Slide 4</vt:lpstr>
      <vt:lpstr>Slide 5</vt:lpstr>
      <vt:lpstr>Demonstrations of school teachers</vt:lpstr>
      <vt:lpstr>Hunger strike at Mehallah textile factory</vt:lpstr>
      <vt:lpstr>Movements of protest in universities</vt:lpstr>
      <vt:lpstr>Strike of employees at the Authority of Social Insurance</vt:lpstr>
      <vt:lpstr>Slide 10</vt:lpstr>
      <vt:lpstr>No to the State of Emergency</vt:lpstr>
      <vt:lpstr>Young woman defying security forces</vt:lpstr>
      <vt:lpstr>The future belongs to us</vt:lpstr>
      <vt:lpstr>Repression of demonstrations</vt:lpstr>
      <vt:lpstr> Human dignity is our right</vt:lpstr>
      <vt:lpstr>Workers supporting revolution</vt:lpstr>
      <vt:lpstr>Side by side with men</vt:lpstr>
      <vt:lpstr>No fear after today</vt:lpstr>
      <vt:lpstr>Women of all ages were there</vt:lpstr>
      <vt:lpstr>Women at the check point</vt:lpstr>
      <vt:lpstr>We all ask you to leave</vt:lpstr>
      <vt:lpstr>Some of the martyrs</vt:lpstr>
      <vt:lpstr>Slide 23</vt:lpstr>
      <vt:lpstr>AFTER THE REVOLUTION</vt:lpstr>
      <vt:lpstr>On the 8th of March 2011 in Tahrir square</vt:lpstr>
      <vt:lpstr>Referendum March 2011</vt:lpstr>
      <vt:lpstr>Women’s demonstration against SCAF</vt:lpstr>
      <vt:lpstr>Slide 28</vt:lpstr>
      <vt:lpstr>November 2011</vt:lpstr>
      <vt:lpstr>December 2012</vt:lpstr>
      <vt:lpstr>Despite all  attempts of marginalization..8th of March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dalal</dc:creator>
  <cp:lastModifiedBy>Nawla</cp:lastModifiedBy>
  <cp:revision>54</cp:revision>
  <dcterms:created xsi:type="dcterms:W3CDTF">2011-09-06T10:42:23Z</dcterms:created>
  <dcterms:modified xsi:type="dcterms:W3CDTF">2013-11-17T06:38:06Z</dcterms:modified>
</cp:coreProperties>
</file>