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7" r:id="rId3"/>
    <p:sldId id="258" r:id="rId4"/>
    <p:sldId id="264" r:id="rId5"/>
    <p:sldId id="265" r:id="rId6"/>
    <p:sldId id="270" r:id="rId7"/>
    <p:sldId id="271" r:id="rId8"/>
    <p:sldId id="273" r:id="rId9"/>
    <p:sldId id="272" r:id="rId10"/>
    <p:sldId id="274" r:id="rId11"/>
    <p:sldId id="268" r:id="rId12"/>
    <p:sldId id="269"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5E00"/>
    <a:srgbClr val="006666"/>
    <a:srgbClr val="336600"/>
    <a:srgbClr val="660066"/>
    <a:srgbClr val="990000"/>
    <a:srgbClr val="001F5C"/>
    <a:srgbClr val="993300"/>
    <a:srgbClr val="CC3300"/>
    <a:srgbClr val="000099"/>
    <a:srgbClr val="C47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275" autoAdjust="0"/>
  </p:normalViewPr>
  <p:slideViewPr>
    <p:cSldViewPr snapToGrid="0">
      <p:cViewPr varScale="1">
        <p:scale>
          <a:sx n="81" d="100"/>
          <a:sy n="81" d="100"/>
        </p:scale>
        <p:origin x="-96" y="-150"/>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2.jpe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4DEC4-70BB-43ED-9CE0-1A32BA1DAB6C}" type="doc">
      <dgm:prSet loTypeId="urn:microsoft.com/office/officeart/2005/8/layout/hList7" loCatId="list" qsTypeId="urn:microsoft.com/office/officeart/2005/8/quickstyle/simple4" qsCatId="simple" csTypeId="urn:microsoft.com/office/officeart/2005/8/colors/accent0_2" csCatId="mainScheme" phldr="1"/>
      <dgm:spPr/>
      <dgm:t>
        <a:bodyPr/>
        <a:lstStyle/>
        <a:p>
          <a:endParaRPr lang="es-CR"/>
        </a:p>
      </dgm:t>
    </dgm:pt>
    <dgm:pt modelId="{8C8FB1AF-9AD4-4BB7-A7D1-D660DCD29818}">
      <dgm:prSet phldrT="[Texto]" custT="1"/>
      <dgm:spPr>
        <a:noFill/>
      </dgm:spPr>
      <dgm:t>
        <a:bodyPr/>
        <a:lstStyle/>
        <a:p>
          <a:pPr algn="ctr"/>
          <a:r>
            <a:rPr lang="es-CR" sz="2000" b="1" dirty="0" smtClean="0">
              <a:solidFill>
                <a:srgbClr val="001F5C"/>
              </a:solidFill>
            </a:rPr>
            <a:t>Junio  </a:t>
          </a:r>
          <a:r>
            <a:rPr lang="es-ES" sz="2000" dirty="0" smtClean="0">
              <a:solidFill>
                <a:srgbClr val="001F5C"/>
              </a:solidFill>
            </a:rPr>
            <a:t>100º  CIT,  que se </a:t>
          </a:r>
          <a:r>
            <a:rPr lang="es-ES" sz="2000" b="1" dirty="0" smtClean="0">
              <a:solidFill>
                <a:srgbClr val="001F5C"/>
              </a:solidFill>
            </a:rPr>
            <a:t>adoptó </a:t>
          </a:r>
          <a:r>
            <a:rPr lang="es-ES" sz="2000" dirty="0" smtClean="0">
              <a:solidFill>
                <a:srgbClr val="001F5C"/>
              </a:solidFill>
            </a:rPr>
            <a:t>el convenio 189  y la recomendación 201 “Trabajo Decente para las Trabajadoras del Hogar” </a:t>
          </a:r>
          <a:endParaRPr lang="es-CR" sz="2000" b="1" dirty="0">
            <a:solidFill>
              <a:srgbClr val="001F5C"/>
            </a:solidFill>
          </a:endParaRPr>
        </a:p>
      </dgm:t>
    </dgm:pt>
    <dgm:pt modelId="{187361B8-8CE1-4276-B29E-2E433498AE51}" type="parTrans" cxnId="{6D1A3491-C677-40F6-B3EE-27CA37C233CE}">
      <dgm:prSet/>
      <dgm:spPr/>
      <dgm:t>
        <a:bodyPr/>
        <a:lstStyle/>
        <a:p>
          <a:pPr algn="ctr"/>
          <a:endParaRPr lang="es-CR" sz="2000">
            <a:solidFill>
              <a:schemeClr val="tx1"/>
            </a:solidFill>
          </a:endParaRPr>
        </a:p>
      </dgm:t>
    </dgm:pt>
    <dgm:pt modelId="{E39598CF-10AD-466A-88E5-D61983432175}" type="sibTrans" cxnId="{6D1A3491-C677-40F6-B3EE-27CA37C233CE}">
      <dgm:prSet/>
      <dgm:spPr/>
      <dgm:t>
        <a:bodyPr/>
        <a:lstStyle/>
        <a:p>
          <a:pPr algn="ctr"/>
          <a:endParaRPr lang="es-CR" sz="2000">
            <a:solidFill>
              <a:schemeClr val="tx1"/>
            </a:solidFill>
          </a:endParaRPr>
        </a:p>
      </dgm:t>
    </dgm:pt>
    <dgm:pt modelId="{9AEF63DF-804E-4548-AFE1-6287FE3B9BFF}">
      <dgm:prSet phldrT="[Texto]" custT="1"/>
      <dgm:spPr>
        <a:noFill/>
      </dgm:spPr>
      <dgm:t>
        <a:bodyPr/>
        <a:lstStyle/>
        <a:p>
          <a:pPr algn="ctr"/>
          <a:endParaRPr lang="es-CR" sz="2000" b="1" dirty="0" smtClean="0">
            <a:solidFill>
              <a:srgbClr val="001F5C"/>
            </a:solidFill>
          </a:endParaRPr>
        </a:p>
        <a:p>
          <a:pPr algn="ctr"/>
          <a:r>
            <a:rPr lang="es-CR" sz="2000" b="1" dirty="0" smtClean="0">
              <a:solidFill>
                <a:srgbClr val="001F5C"/>
              </a:solidFill>
            </a:rPr>
            <a:t>Agosto</a:t>
          </a:r>
          <a:r>
            <a:rPr lang="es-CR" sz="2000" dirty="0" smtClean="0">
              <a:solidFill>
                <a:srgbClr val="001F5C"/>
              </a:solidFill>
            </a:rPr>
            <a:t>  Lanzamiento de la </a:t>
          </a:r>
          <a:r>
            <a:rPr lang="es-CR" sz="2000" b="1" dirty="0" smtClean="0">
              <a:solidFill>
                <a:srgbClr val="001F5C"/>
              </a:solidFill>
            </a:rPr>
            <a:t>Campaña Continental  </a:t>
          </a:r>
          <a:r>
            <a:rPr lang="es-CR" sz="2000" dirty="0" smtClean="0">
              <a:solidFill>
                <a:srgbClr val="001F5C"/>
              </a:solidFill>
            </a:rPr>
            <a:t>“Trabajo Decente para las Trabajadoras del Hogar… Por la Ratificación del C. 189” </a:t>
          </a:r>
          <a:endParaRPr lang="es-CR" sz="2000" dirty="0">
            <a:solidFill>
              <a:srgbClr val="001F5C"/>
            </a:solidFill>
          </a:endParaRPr>
        </a:p>
      </dgm:t>
    </dgm:pt>
    <dgm:pt modelId="{27E8F549-C08B-419D-902A-ACE46E90BD74}" type="parTrans" cxnId="{258CC86E-6AF3-4B85-ABC9-2C6DD34A5B06}">
      <dgm:prSet/>
      <dgm:spPr/>
      <dgm:t>
        <a:bodyPr/>
        <a:lstStyle/>
        <a:p>
          <a:pPr algn="ctr"/>
          <a:endParaRPr lang="es-CR" sz="2000">
            <a:solidFill>
              <a:schemeClr val="tx1"/>
            </a:solidFill>
          </a:endParaRPr>
        </a:p>
      </dgm:t>
    </dgm:pt>
    <dgm:pt modelId="{79072907-E02D-41EB-B776-41CACA065014}" type="sibTrans" cxnId="{258CC86E-6AF3-4B85-ABC9-2C6DD34A5B06}">
      <dgm:prSet/>
      <dgm:spPr/>
      <dgm:t>
        <a:bodyPr/>
        <a:lstStyle/>
        <a:p>
          <a:pPr algn="ctr"/>
          <a:endParaRPr lang="es-CR" sz="2000">
            <a:solidFill>
              <a:schemeClr val="tx1"/>
            </a:solidFill>
          </a:endParaRPr>
        </a:p>
      </dgm:t>
    </dgm:pt>
    <dgm:pt modelId="{F488D562-730A-4513-ABA8-D409692CF8BA}">
      <dgm:prSet phldrT="[Texto]" custT="1"/>
      <dgm:spPr>
        <a:noFill/>
      </dgm:spPr>
      <dgm:t>
        <a:bodyPr/>
        <a:lstStyle/>
        <a:p>
          <a:pPr algn="ctr"/>
          <a:r>
            <a:rPr lang="es-CR" sz="2000" b="1" dirty="0" smtClean="0">
              <a:solidFill>
                <a:srgbClr val="001F5C"/>
              </a:solidFill>
            </a:rPr>
            <a:t>Octubre</a:t>
          </a:r>
          <a:r>
            <a:rPr lang="es-CR" sz="2000" dirty="0" smtClean="0">
              <a:solidFill>
                <a:srgbClr val="001F5C"/>
              </a:solidFill>
            </a:rPr>
            <a:t>  Lanzamiento  </a:t>
          </a:r>
          <a:r>
            <a:rPr lang="es-CR" sz="2000" b="1" dirty="0" smtClean="0">
              <a:solidFill>
                <a:srgbClr val="001F5C"/>
              </a:solidFill>
            </a:rPr>
            <a:t>Sub-Regional</a:t>
          </a:r>
          <a:r>
            <a:rPr lang="es-CR" sz="2000" dirty="0" smtClean="0">
              <a:solidFill>
                <a:srgbClr val="001F5C"/>
              </a:solidFill>
            </a:rPr>
            <a:t>  de la Campaña “Trabajo Decente para las Trabajadoras del Hogar… Por la Ratificación del C. 189” </a:t>
          </a:r>
          <a:endParaRPr lang="es-CR" sz="2000" dirty="0">
            <a:solidFill>
              <a:srgbClr val="001F5C"/>
            </a:solidFill>
          </a:endParaRPr>
        </a:p>
      </dgm:t>
    </dgm:pt>
    <dgm:pt modelId="{522A7E1F-FC0D-4AE7-8CC0-E9ECA034F96A}" type="parTrans" cxnId="{70405072-43DE-4CC0-8345-5F11196319CD}">
      <dgm:prSet/>
      <dgm:spPr/>
      <dgm:t>
        <a:bodyPr/>
        <a:lstStyle/>
        <a:p>
          <a:pPr algn="ctr"/>
          <a:endParaRPr lang="es-CR" sz="2000">
            <a:solidFill>
              <a:schemeClr val="tx1"/>
            </a:solidFill>
          </a:endParaRPr>
        </a:p>
      </dgm:t>
    </dgm:pt>
    <dgm:pt modelId="{0D613A57-65B8-44E3-885E-F4DD4D60B949}" type="sibTrans" cxnId="{70405072-43DE-4CC0-8345-5F11196319CD}">
      <dgm:prSet/>
      <dgm:spPr/>
      <dgm:t>
        <a:bodyPr/>
        <a:lstStyle/>
        <a:p>
          <a:pPr algn="ctr"/>
          <a:endParaRPr lang="es-CR" sz="2000">
            <a:solidFill>
              <a:schemeClr val="tx1"/>
            </a:solidFill>
          </a:endParaRPr>
        </a:p>
      </dgm:t>
    </dgm:pt>
    <dgm:pt modelId="{3B5AB1EA-1141-49A6-ABBA-626F0A0E45BC}">
      <dgm:prSet phldrT="[Texto]" custT="1"/>
      <dgm:spPr>
        <a:noFill/>
      </dgm:spPr>
      <dgm:t>
        <a:bodyPr/>
        <a:lstStyle/>
        <a:p>
          <a:pPr algn="ctr"/>
          <a:r>
            <a:rPr lang="es-CR" sz="2000" b="1" i="0" dirty="0" smtClean="0">
              <a:solidFill>
                <a:srgbClr val="001F5C"/>
              </a:solidFill>
            </a:rPr>
            <a:t>Diciembre </a:t>
          </a:r>
          <a:r>
            <a:rPr lang="es-CR" sz="2000" dirty="0" smtClean="0">
              <a:solidFill>
                <a:srgbClr val="001F5C"/>
              </a:solidFill>
            </a:rPr>
            <a:t>Lanzamiento  </a:t>
          </a:r>
          <a:r>
            <a:rPr lang="es-CR" sz="2000" b="1" dirty="0" smtClean="0">
              <a:solidFill>
                <a:srgbClr val="001F5C"/>
              </a:solidFill>
            </a:rPr>
            <a:t>Mundial</a:t>
          </a:r>
          <a:r>
            <a:rPr lang="es-CR" sz="2000" dirty="0" smtClean="0">
              <a:solidFill>
                <a:srgbClr val="001F5C"/>
              </a:solidFill>
            </a:rPr>
            <a:t>  de la Campaña  “12 por 12”</a:t>
          </a:r>
          <a:endParaRPr lang="es-CR" sz="2000" dirty="0">
            <a:solidFill>
              <a:srgbClr val="001F5C"/>
            </a:solidFill>
          </a:endParaRPr>
        </a:p>
      </dgm:t>
    </dgm:pt>
    <dgm:pt modelId="{5BD40EDD-52BE-409F-B6DD-65C7D3535832}" type="sibTrans" cxnId="{0E0EAEE9-14CB-4629-BD22-DAD40EE64106}">
      <dgm:prSet/>
      <dgm:spPr/>
      <dgm:t>
        <a:bodyPr/>
        <a:lstStyle/>
        <a:p>
          <a:pPr algn="ctr"/>
          <a:endParaRPr lang="es-CR" sz="2000">
            <a:solidFill>
              <a:schemeClr val="tx1"/>
            </a:solidFill>
          </a:endParaRPr>
        </a:p>
      </dgm:t>
    </dgm:pt>
    <dgm:pt modelId="{F0274BC2-39C9-48F0-99C7-3D4251C9E28A}" type="parTrans" cxnId="{0E0EAEE9-14CB-4629-BD22-DAD40EE64106}">
      <dgm:prSet/>
      <dgm:spPr/>
      <dgm:t>
        <a:bodyPr/>
        <a:lstStyle/>
        <a:p>
          <a:pPr algn="ctr"/>
          <a:endParaRPr lang="es-CR" sz="2000">
            <a:solidFill>
              <a:schemeClr val="tx1"/>
            </a:solidFill>
          </a:endParaRPr>
        </a:p>
      </dgm:t>
    </dgm:pt>
    <dgm:pt modelId="{28E43F00-EC2D-4DDA-8D90-3BF7BEB7846F}" type="pres">
      <dgm:prSet presAssocID="{1194DEC4-70BB-43ED-9CE0-1A32BA1DAB6C}" presName="Name0" presStyleCnt="0">
        <dgm:presLayoutVars>
          <dgm:dir/>
          <dgm:resizeHandles val="exact"/>
        </dgm:presLayoutVars>
      </dgm:prSet>
      <dgm:spPr/>
      <dgm:t>
        <a:bodyPr/>
        <a:lstStyle/>
        <a:p>
          <a:endParaRPr lang="es-CR"/>
        </a:p>
      </dgm:t>
    </dgm:pt>
    <dgm:pt modelId="{54D729C8-7C76-4EE2-BCCC-FB01864AD9D9}" type="pres">
      <dgm:prSet presAssocID="{1194DEC4-70BB-43ED-9CE0-1A32BA1DAB6C}" presName="fgShape" presStyleLbl="fgShp" presStyleIdx="0" presStyleCnt="1" custLinFactNeighborX="-957" custLinFactNeighborY="33333"/>
      <dgm:spPr>
        <a:solidFill>
          <a:schemeClr val="accent1"/>
        </a:solidFill>
      </dgm:spPr>
      <dgm:t>
        <a:bodyPr/>
        <a:lstStyle/>
        <a:p>
          <a:endParaRPr lang="es-CR"/>
        </a:p>
      </dgm:t>
    </dgm:pt>
    <dgm:pt modelId="{A441BAE6-1A37-4DA8-8E41-C736ADB7A7C2}" type="pres">
      <dgm:prSet presAssocID="{1194DEC4-70BB-43ED-9CE0-1A32BA1DAB6C}" presName="linComp" presStyleCnt="0"/>
      <dgm:spPr/>
    </dgm:pt>
    <dgm:pt modelId="{AE078409-A60F-426C-9F08-E8F08CE0103C}" type="pres">
      <dgm:prSet presAssocID="{8C8FB1AF-9AD4-4BB7-A7D1-D660DCD29818}" presName="compNode" presStyleCnt="0"/>
      <dgm:spPr/>
    </dgm:pt>
    <dgm:pt modelId="{A6EF1B8C-9C08-4AF1-BDA4-0CC30BD74C35}" type="pres">
      <dgm:prSet presAssocID="{8C8FB1AF-9AD4-4BB7-A7D1-D660DCD29818}" presName="bkgdShape" presStyleLbl="node1" presStyleIdx="0" presStyleCnt="4" custScaleX="108777"/>
      <dgm:spPr/>
      <dgm:t>
        <a:bodyPr/>
        <a:lstStyle/>
        <a:p>
          <a:endParaRPr lang="es-CR"/>
        </a:p>
      </dgm:t>
    </dgm:pt>
    <dgm:pt modelId="{0F146824-A895-4752-B47D-229E7D45FB37}" type="pres">
      <dgm:prSet presAssocID="{8C8FB1AF-9AD4-4BB7-A7D1-D660DCD29818}" presName="nodeTx" presStyleLbl="node1" presStyleIdx="0" presStyleCnt="4">
        <dgm:presLayoutVars>
          <dgm:bulletEnabled val="1"/>
        </dgm:presLayoutVars>
      </dgm:prSet>
      <dgm:spPr/>
      <dgm:t>
        <a:bodyPr/>
        <a:lstStyle/>
        <a:p>
          <a:endParaRPr lang="es-CR"/>
        </a:p>
      </dgm:t>
    </dgm:pt>
    <dgm:pt modelId="{F1855A29-DE32-4A15-8EEA-466B914081D0}" type="pres">
      <dgm:prSet presAssocID="{8C8FB1AF-9AD4-4BB7-A7D1-D660DCD29818}" presName="invisiNode" presStyleLbl="node1" presStyleIdx="0" presStyleCnt="4"/>
      <dgm:spPr/>
    </dgm:pt>
    <dgm:pt modelId="{2C5DDB6C-56E6-4851-8FBB-A1AE4A209FAC}" type="pres">
      <dgm:prSet presAssocID="{8C8FB1AF-9AD4-4BB7-A7D1-D660DCD29818}" presName="imagNode" presStyleLbl="fgImgPlace1" presStyleIdx="0" presStyleCnt="4"/>
      <dgm:spPr>
        <a:blipFill rotWithShape="0">
          <a:blip xmlns:r="http://schemas.openxmlformats.org/officeDocument/2006/relationships" r:embed="rId1"/>
          <a:stretch>
            <a:fillRect/>
          </a:stretch>
        </a:blipFill>
      </dgm:spPr>
    </dgm:pt>
    <dgm:pt modelId="{35B4FE84-8650-4D08-A8DE-636C5043772E}" type="pres">
      <dgm:prSet presAssocID="{E39598CF-10AD-466A-88E5-D61983432175}" presName="sibTrans" presStyleLbl="sibTrans2D1" presStyleIdx="0" presStyleCnt="0"/>
      <dgm:spPr/>
      <dgm:t>
        <a:bodyPr/>
        <a:lstStyle/>
        <a:p>
          <a:endParaRPr lang="es-CR"/>
        </a:p>
      </dgm:t>
    </dgm:pt>
    <dgm:pt modelId="{1EB1457E-349D-43D6-824E-C1EBDABCF2D0}" type="pres">
      <dgm:prSet presAssocID="{9AEF63DF-804E-4548-AFE1-6287FE3B9BFF}" presName="compNode" presStyleCnt="0"/>
      <dgm:spPr/>
    </dgm:pt>
    <dgm:pt modelId="{5E0FD90E-36EA-4CA8-943C-E5D5C863F499}" type="pres">
      <dgm:prSet presAssocID="{9AEF63DF-804E-4548-AFE1-6287FE3B9BFF}" presName="bkgdShape" presStyleLbl="node1" presStyleIdx="1" presStyleCnt="4" custScaleX="111731"/>
      <dgm:spPr/>
      <dgm:t>
        <a:bodyPr/>
        <a:lstStyle/>
        <a:p>
          <a:endParaRPr lang="es-CR"/>
        </a:p>
      </dgm:t>
    </dgm:pt>
    <dgm:pt modelId="{E3B34F1B-F2D1-4BDC-A5B9-803AB8D60F53}" type="pres">
      <dgm:prSet presAssocID="{9AEF63DF-804E-4548-AFE1-6287FE3B9BFF}" presName="nodeTx" presStyleLbl="node1" presStyleIdx="1" presStyleCnt="4">
        <dgm:presLayoutVars>
          <dgm:bulletEnabled val="1"/>
        </dgm:presLayoutVars>
      </dgm:prSet>
      <dgm:spPr/>
      <dgm:t>
        <a:bodyPr/>
        <a:lstStyle/>
        <a:p>
          <a:endParaRPr lang="es-CR"/>
        </a:p>
      </dgm:t>
    </dgm:pt>
    <dgm:pt modelId="{315A8370-E1D3-4A86-9CDA-9F3D168C3B84}" type="pres">
      <dgm:prSet presAssocID="{9AEF63DF-804E-4548-AFE1-6287FE3B9BFF}" presName="invisiNode" presStyleLbl="node1" presStyleIdx="1" presStyleCnt="4"/>
      <dgm:spPr/>
    </dgm:pt>
    <dgm:pt modelId="{3ACF20A2-A368-4A39-A529-9AB7B1896FA8}" type="pres">
      <dgm:prSet presAssocID="{9AEF63DF-804E-4548-AFE1-6287FE3B9BFF}" presName="imagNode" presStyleLbl="fgImgPlace1" presStyleIdx="1" presStyleCnt="4"/>
      <dgm:spPr>
        <a:blipFill rotWithShape="0">
          <a:blip xmlns:r="http://schemas.openxmlformats.org/officeDocument/2006/relationships" r:embed="rId2"/>
          <a:stretch>
            <a:fillRect/>
          </a:stretch>
        </a:blipFill>
      </dgm:spPr>
    </dgm:pt>
    <dgm:pt modelId="{BAB50366-3E12-420B-9F1E-508C5C640F74}" type="pres">
      <dgm:prSet presAssocID="{79072907-E02D-41EB-B776-41CACA065014}" presName="sibTrans" presStyleLbl="sibTrans2D1" presStyleIdx="0" presStyleCnt="0"/>
      <dgm:spPr/>
      <dgm:t>
        <a:bodyPr/>
        <a:lstStyle/>
        <a:p>
          <a:endParaRPr lang="es-CR"/>
        </a:p>
      </dgm:t>
    </dgm:pt>
    <dgm:pt modelId="{ABFE1028-8E69-45C3-9C48-EC623AEF7BF7}" type="pres">
      <dgm:prSet presAssocID="{F488D562-730A-4513-ABA8-D409692CF8BA}" presName="compNode" presStyleCnt="0"/>
      <dgm:spPr/>
    </dgm:pt>
    <dgm:pt modelId="{F8917D66-C38F-4074-BA86-87DC7A99F4A0}" type="pres">
      <dgm:prSet presAssocID="{F488D562-730A-4513-ABA8-D409692CF8BA}" presName="bkgdShape" presStyleLbl="node1" presStyleIdx="2" presStyleCnt="4" custScaleX="116143"/>
      <dgm:spPr/>
      <dgm:t>
        <a:bodyPr/>
        <a:lstStyle/>
        <a:p>
          <a:endParaRPr lang="es-CR"/>
        </a:p>
      </dgm:t>
    </dgm:pt>
    <dgm:pt modelId="{EC1568FF-4442-42CD-805E-59770A097796}" type="pres">
      <dgm:prSet presAssocID="{F488D562-730A-4513-ABA8-D409692CF8BA}" presName="nodeTx" presStyleLbl="node1" presStyleIdx="2" presStyleCnt="4">
        <dgm:presLayoutVars>
          <dgm:bulletEnabled val="1"/>
        </dgm:presLayoutVars>
      </dgm:prSet>
      <dgm:spPr/>
      <dgm:t>
        <a:bodyPr/>
        <a:lstStyle/>
        <a:p>
          <a:endParaRPr lang="es-CR"/>
        </a:p>
      </dgm:t>
    </dgm:pt>
    <dgm:pt modelId="{C61CFF09-1D58-4DF9-936D-6182257FB995}" type="pres">
      <dgm:prSet presAssocID="{F488D562-730A-4513-ABA8-D409692CF8BA}" presName="invisiNode" presStyleLbl="node1" presStyleIdx="2" presStyleCnt="4"/>
      <dgm:spPr/>
    </dgm:pt>
    <dgm:pt modelId="{E03FE3A7-BD28-46D7-A4A2-84A4E5090A25}" type="pres">
      <dgm:prSet presAssocID="{F488D562-730A-4513-ABA8-D409692CF8BA}" presName="imagNode" presStyleLbl="fgImgPlace1" presStyleIdx="2" presStyleCnt="4"/>
      <dgm:spPr>
        <a:blipFill rotWithShape="0">
          <a:blip xmlns:r="http://schemas.openxmlformats.org/officeDocument/2006/relationships" r:embed="rId3"/>
          <a:stretch>
            <a:fillRect/>
          </a:stretch>
        </a:blipFill>
      </dgm:spPr>
    </dgm:pt>
    <dgm:pt modelId="{9CCF7685-6B4A-44BD-BAF7-A601414C440B}" type="pres">
      <dgm:prSet presAssocID="{0D613A57-65B8-44E3-885E-F4DD4D60B949}" presName="sibTrans" presStyleLbl="sibTrans2D1" presStyleIdx="0" presStyleCnt="0"/>
      <dgm:spPr/>
      <dgm:t>
        <a:bodyPr/>
        <a:lstStyle/>
        <a:p>
          <a:endParaRPr lang="es-CR"/>
        </a:p>
      </dgm:t>
    </dgm:pt>
    <dgm:pt modelId="{0700BEC5-0899-439B-AC1D-83E75D6FC957}" type="pres">
      <dgm:prSet presAssocID="{3B5AB1EA-1141-49A6-ABBA-626F0A0E45BC}" presName="compNode" presStyleCnt="0"/>
      <dgm:spPr/>
    </dgm:pt>
    <dgm:pt modelId="{B19D83AD-0B1D-4A37-9627-AF2C85D95DDF}" type="pres">
      <dgm:prSet presAssocID="{3B5AB1EA-1141-49A6-ABBA-626F0A0E45BC}" presName="bkgdShape" presStyleLbl="node1" presStyleIdx="3" presStyleCnt="4" custLinFactNeighborX="-2002" custLinFactNeighborY="10446"/>
      <dgm:spPr/>
      <dgm:t>
        <a:bodyPr/>
        <a:lstStyle/>
        <a:p>
          <a:endParaRPr lang="es-CR"/>
        </a:p>
      </dgm:t>
    </dgm:pt>
    <dgm:pt modelId="{D7B346D0-F406-4C19-B925-8EE149FFCBE3}" type="pres">
      <dgm:prSet presAssocID="{3B5AB1EA-1141-49A6-ABBA-626F0A0E45BC}" presName="nodeTx" presStyleLbl="node1" presStyleIdx="3" presStyleCnt="4">
        <dgm:presLayoutVars>
          <dgm:bulletEnabled val="1"/>
        </dgm:presLayoutVars>
      </dgm:prSet>
      <dgm:spPr/>
      <dgm:t>
        <a:bodyPr/>
        <a:lstStyle/>
        <a:p>
          <a:endParaRPr lang="es-CR"/>
        </a:p>
      </dgm:t>
    </dgm:pt>
    <dgm:pt modelId="{47DB2211-A9B8-44E2-831B-8E7604C9E92B}" type="pres">
      <dgm:prSet presAssocID="{3B5AB1EA-1141-49A6-ABBA-626F0A0E45BC}" presName="invisiNode" presStyleLbl="node1" presStyleIdx="3" presStyleCnt="4"/>
      <dgm:spPr/>
    </dgm:pt>
    <dgm:pt modelId="{6A97DB23-5B9C-4510-A146-AF35F1635460}" type="pres">
      <dgm:prSet presAssocID="{3B5AB1EA-1141-49A6-ABBA-626F0A0E45BC}" presName="imagNode" presStyleLbl="fgImgPlace1" presStyleIdx="3" presStyleCnt="4"/>
      <dgm:spPr>
        <a:blipFill rotWithShape="0">
          <a:blip xmlns:r="http://schemas.openxmlformats.org/officeDocument/2006/relationships" r:embed="rId4"/>
          <a:stretch>
            <a:fillRect/>
          </a:stretch>
        </a:blipFill>
      </dgm:spPr>
    </dgm:pt>
  </dgm:ptLst>
  <dgm:cxnLst>
    <dgm:cxn modelId="{FCE90744-099D-480F-A574-D93799AD23D8}" type="presOf" srcId="{1194DEC4-70BB-43ED-9CE0-1A32BA1DAB6C}" destId="{28E43F00-EC2D-4DDA-8D90-3BF7BEB7846F}" srcOrd="0" destOrd="0" presId="urn:microsoft.com/office/officeart/2005/8/layout/hList7"/>
    <dgm:cxn modelId="{23C590EE-1BA0-4E8D-A7FC-1BBBE8329EF8}" type="presOf" srcId="{3B5AB1EA-1141-49A6-ABBA-626F0A0E45BC}" destId="{D7B346D0-F406-4C19-B925-8EE149FFCBE3}" srcOrd="1" destOrd="0" presId="urn:microsoft.com/office/officeart/2005/8/layout/hList7"/>
    <dgm:cxn modelId="{70405072-43DE-4CC0-8345-5F11196319CD}" srcId="{1194DEC4-70BB-43ED-9CE0-1A32BA1DAB6C}" destId="{F488D562-730A-4513-ABA8-D409692CF8BA}" srcOrd="2" destOrd="0" parTransId="{522A7E1F-FC0D-4AE7-8CC0-E9ECA034F96A}" sibTransId="{0D613A57-65B8-44E3-885E-F4DD4D60B949}"/>
    <dgm:cxn modelId="{6D1A3491-C677-40F6-B3EE-27CA37C233CE}" srcId="{1194DEC4-70BB-43ED-9CE0-1A32BA1DAB6C}" destId="{8C8FB1AF-9AD4-4BB7-A7D1-D660DCD29818}" srcOrd="0" destOrd="0" parTransId="{187361B8-8CE1-4276-B29E-2E433498AE51}" sibTransId="{E39598CF-10AD-466A-88E5-D61983432175}"/>
    <dgm:cxn modelId="{88C12B76-7FA1-48DA-A43A-8BC21E188DB3}" type="presOf" srcId="{F488D562-730A-4513-ABA8-D409692CF8BA}" destId="{EC1568FF-4442-42CD-805E-59770A097796}" srcOrd="1" destOrd="0" presId="urn:microsoft.com/office/officeart/2005/8/layout/hList7"/>
    <dgm:cxn modelId="{23C7BE23-9FF5-4F71-A055-F31CAE90F7E1}" type="presOf" srcId="{8C8FB1AF-9AD4-4BB7-A7D1-D660DCD29818}" destId="{0F146824-A895-4752-B47D-229E7D45FB37}" srcOrd="1" destOrd="0" presId="urn:microsoft.com/office/officeart/2005/8/layout/hList7"/>
    <dgm:cxn modelId="{D2BFF663-B46C-441E-AC77-50D019C21B91}" type="presOf" srcId="{0D613A57-65B8-44E3-885E-F4DD4D60B949}" destId="{9CCF7685-6B4A-44BD-BAF7-A601414C440B}" srcOrd="0" destOrd="0" presId="urn:microsoft.com/office/officeart/2005/8/layout/hList7"/>
    <dgm:cxn modelId="{258CC86E-6AF3-4B85-ABC9-2C6DD34A5B06}" srcId="{1194DEC4-70BB-43ED-9CE0-1A32BA1DAB6C}" destId="{9AEF63DF-804E-4548-AFE1-6287FE3B9BFF}" srcOrd="1" destOrd="0" parTransId="{27E8F549-C08B-419D-902A-ACE46E90BD74}" sibTransId="{79072907-E02D-41EB-B776-41CACA065014}"/>
    <dgm:cxn modelId="{0FF2B74E-9615-43AB-A709-DDAF6CB039D0}" type="presOf" srcId="{9AEF63DF-804E-4548-AFE1-6287FE3B9BFF}" destId="{5E0FD90E-36EA-4CA8-943C-E5D5C863F499}" srcOrd="0" destOrd="0" presId="urn:microsoft.com/office/officeart/2005/8/layout/hList7"/>
    <dgm:cxn modelId="{BB623429-0215-4D7F-B1BA-E980A8026C2A}" type="presOf" srcId="{9AEF63DF-804E-4548-AFE1-6287FE3B9BFF}" destId="{E3B34F1B-F2D1-4BDC-A5B9-803AB8D60F53}" srcOrd="1" destOrd="0" presId="urn:microsoft.com/office/officeart/2005/8/layout/hList7"/>
    <dgm:cxn modelId="{70447288-91E4-42C1-9156-F48F26F9D3DB}" type="presOf" srcId="{F488D562-730A-4513-ABA8-D409692CF8BA}" destId="{F8917D66-C38F-4074-BA86-87DC7A99F4A0}" srcOrd="0" destOrd="0" presId="urn:microsoft.com/office/officeart/2005/8/layout/hList7"/>
    <dgm:cxn modelId="{2154DB92-D8A5-47EF-B0F0-4F8718608909}" type="presOf" srcId="{8C8FB1AF-9AD4-4BB7-A7D1-D660DCD29818}" destId="{A6EF1B8C-9C08-4AF1-BDA4-0CC30BD74C35}" srcOrd="0" destOrd="0" presId="urn:microsoft.com/office/officeart/2005/8/layout/hList7"/>
    <dgm:cxn modelId="{0E0EAEE9-14CB-4629-BD22-DAD40EE64106}" srcId="{1194DEC4-70BB-43ED-9CE0-1A32BA1DAB6C}" destId="{3B5AB1EA-1141-49A6-ABBA-626F0A0E45BC}" srcOrd="3" destOrd="0" parTransId="{F0274BC2-39C9-48F0-99C7-3D4251C9E28A}" sibTransId="{5BD40EDD-52BE-409F-B6DD-65C7D3535832}"/>
    <dgm:cxn modelId="{F97635CB-A3AD-48FC-B2F4-D119AB851988}" type="presOf" srcId="{E39598CF-10AD-466A-88E5-D61983432175}" destId="{35B4FE84-8650-4D08-A8DE-636C5043772E}" srcOrd="0" destOrd="0" presId="urn:microsoft.com/office/officeart/2005/8/layout/hList7"/>
    <dgm:cxn modelId="{3F44D01D-44FA-444D-A2E0-344095AE1ADC}" type="presOf" srcId="{79072907-E02D-41EB-B776-41CACA065014}" destId="{BAB50366-3E12-420B-9F1E-508C5C640F74}" srcOrd="0" destOrd="0" presId="urn:microsoft.com/office/officeart/2005/8/layout/hList7"/>
    <dgm:cxn modelId="{C1B76A65-2FFF-49D6-BC92-2B2898259B6B}" type="presOf" srcId="{3B5AB1EA-1141-49A6-ABBA-626F0A0E45BC}" destId="{B19D83AD-0B1D-4A37-9627-AF2C85D95DDF}" srcOrd="0" destOrd="0" presId="urn:microsoft.com/office/officeart/2005/8/layout/hList7"/>
    <dgm:cxn modelId="{7F7439A7-014E-47C5-A281-780BCD300105}" type="presParOf" srcId="{28E43F00-EC2D-4DDA-8D90-3BF7BEB7846F}" destId="{54D729C8-7C76-4EE2-BCCC-FB01864AD9D9}" srcOrd="0" destOrd="0" presId="urn:microsoft.com/office/officeart/2005/8/layout/hList7"/>
    <dgm:cxn modelId="{AAE4AD70-C5EC-4EFA-96D0-FE4C2B9DD99B}" type="presParOf" srcId="{28E43F00-EC2D-4DDA-8D90-3BF7BEB7846F}" destId="{A441BAE6-1A37-4DA8-8E41-C736ADB7A7C2}" srcOrd="1" destOrd="0" presId="urn:microsoft.com/office/officeart/2005/8/layout/hList7"/>
    <dgm:cxn modelId="{1E58A247-69C8-46BC-99ED-FB03B8346012}" type="presParOf" srcId="{A441BAE6-1A37-4DA8-8E41-C736ADB7A7C2}" destId="{AE078409-A60F-426C-9F08-E8F08CE0103C}" srcOrd="0" destOrd="0" presId="urn:microsoft.com/office/officeart/2005/8/layout/hList7"/>
    <dgm:cxn modelId="{88A45B85-EA52-48C6-9D89-C2EB082DB2DF}" type="presParOf" srcId="{AE078409-A60F-426C-9F08-E8F08CE0103C}" destId="{A6EF1B8C-9C08-4AF1-BDA4-0CC30BD74C35}" srcOrd="0" destOrd="0" presId="urn:microsoft.com/office/officeart/2005/8/layout/hList7"/>
    <dgm:cxn modelId="{D3F330AB-2032-4C86-AA0F-FC03C6523C14}" type="presParOf" srcId="{AE078409-A60F-426C-9F08-E8F08CE0103C}" destId="{0F146824-A895-4752-B47D-229E7D45FB37}" srcOrd="1" destOrd="0" presId="urn:microsoft.com/office/officeart/2005/8/layout/hList7"/>
    <dgm:cxn modelId="{26756F21-D35A-4B1C-9D51-8A05C6189943}" type="presParOf" srcId="{AE078409-A60F-426C-9F08-E8F08CE0103C}" destId="{F1855A29-DE32-4A15-8EEA-466B914081D0}" srcOrd="2" destOrd="0" presId="urn:microsoft.com/office/officeart/2005/8/layout/hList7"/>
    <dgm:cxn modelId="{1DAED96D-E8B6-4E6D-8536-59457C7DDBFA}" type="presParOf" srcId="{AE078409-A60F-426C-9F08-E8F08CE0103C}" destId="{2C5DDB6C-56E6-4851-8FBB-A1AE4A209FAC}" srcOrd="3" destOrd="0" presId="urn:microsoft.com/office/officeart/2005/8/layout/hList7"/>
    <dgm:cxn modelId="{6BF8CC46-AB03-440C-AA58-BC42B6B5FCC3}" type="presParOf" srcId="{A441BAE6-1A37-4DA8-8E41-C736ADB7A7C2}" destId="{35B4FE84-8650-4D08-A8DE-636C5043772E}" srcOrd="1" destOrd="0" presId="urn:microsoft.com/office/officeart/2005/8/layout/hList7"/>
    <dgm:cxn modelId="{A695146A-933A-4518-B4EA-E24D28ACCBE4}" type="presParOf" srcId="{A441BAE6-1A37-4DA8-8E41-C736ADB7A7C2}" destId="{1EB1457E-349D-43D6-824E-C1EBDABCF2D0}" srcOrd="2" destOrd="0" presId="urn:microsoft.com/office/officeart/2005/8/layout/hList7"/>
    <dgm:cxn modelId="{7BDD5865-6055-4C91-94A1-0C301B926BF1}" type="presParOf" srcId="{1EB1457E-349D-43D6-824E-C1EBDABCF2D0}" destId="{5E0FD90E-36EA-4CA8-943C-E5D5C863F499}" srcOrd="0" destOrd="0" presId="urn:microsoft.com/office/officeart/2005/8/layout/hList7"/>
    <dgm:cxn modelId="{CF3988CC-2DDF-484C-9BFC-422DDDEA7391}" type="presParOf" srcId="{1EB1457E-349D-43D6-824E-C1EBDABCF2D0}" destId="{E3B34F1B-F2D1-4BDC-A5B9-803AB8D60F53}" srcOrd="1" destOrd="0" presId="urn:microsoft.com/office/officeart/2005/8/layout/hList7"/>
    <dgm:cxn modelId="{972BFD57-D952-4A2B-A2AC-84DBF1958B80}" type="presParOf" srcId="{1EB1457E-349D-43D6-824E-C1EBDABCF2D0}" destId="{315A8370-E1D3-4A86-9CDA-9F3D168C3B84}" srcOrd="2" destOrd="0" presId="urn:microsoft.com/office/officeart/2005/8/layout/hList7"/>
    <dgm:cxn modelId="{21C1F073-B5B1-4127-BED0-B052A9C285DB}" type="presParOf" srcId="{1EB1457E-349D-43D6-824E-C1EBDABCF2D0}" destId="{3ACF20A2-A368-4A39-A529-9AB7B1896FA8}" srcOrd="3" destOrd="0" presId="urn:microsoft.com/office/officeart/2005/8/layout/hList7"/>
    <dgm:cxn modelId="{ACCB99F8-A1D0-4E1F-A285-D78B205BE8D8}" type="presParOf" srcId="{A441BAE6-1A37-4DA8-8E41-C736ADB7A7C2}" destId="{BAB50366-3E12-420B-9F1E-508C5C640F74}" srcOrd="3" destOrd="0" presId="urn:microsoft.com/office/officeart/2005/8/layout/hList7"/>
    <dgm:cxn modelId="{67A88CA9-D48B-4976-B2E4-C0EAB3F38BDC}" type="presParOf" srcId="{A441BAE6-1A37-4DA8-8E41-C736ADB7A7C2}" destId="{ABFE1028-8E69-45C3-9C48-EC623AEF7BF7}" srcOrd="4" destOrd="0" presId="urn:microsoft.com/office/officeart/2005/8/layout/hList7"/>
    <dgm:cxn modelId="{F67BB76E-C3E5-4CED-93F8-94E0A7B83105}" type="presParOf" srcId="{ABFE1028-8E69-45C3-9C48-EC623AEF7BF7}" destId="{F8917D66-C38F-4074-BA86-87DC7A99F4A0}" srcOrd="0" destOrd="0" presId="urn:microsoft.com/office/officeart/2005/8/layout/hList7"/>
    <dgm:cxn modelId="{3704B62D-A2EC-406F-A787-0E107A0ECF87}" type="presParOf" srcId="{ABFE1028-8E69-45C3-9C48-EC623AEF7BF7}" destId="{EC1568FF-4442-42CD-805E-59770A097796}" srcOrd="1" destOrd="0" presId="urn:microsoft.com/office/officeart/2005/8/layout/hList7"/>
    <dgm:cxn modelId="{48337516-6A6F-4F93-8CA3-76C6B336C9AC}" type="presParOf" srcId="{ABFE1028-8E69-45C3-9C48-EC623AEF7BF7}" destId="{C61CFF09-1D58-4DF9-936D-6182257FB995}" srcOrd="2" destOrd="0" presId="urn:microsoft.com/office/officeart/2005/8/layout/hList7"/>
    <dgm:cxn modelId="{27BDE6BF-4BF5-408C-93A8-9BBE3BCA66E9}" type="presParOf" srcId="{ABFE1028-8E69-45C3-9C48-EC623AEF7BF7}" destId="{E03FE3A7-BD28-46D7-A4A2-84A4E5090A25}" srcOrd="3" destOrd="0" presId="urn:microsoft.com/office/officeart/2005/8/layout/hList7"/>
    <dgm:cxn modelId="{2CD66C1D-9A64-406F-94B1-FBE3D1476039}" type="presParOf" srcId="{A441BAE6-1A37-4DA8-8E41-C736ADB7A7C2}" destId="{9CCF7685-6B4A-44BD-BAF7-A601414C440B}" srcOrd="5" destOrd="0" presId="urn:microsoft.com/office/officeart/2005/8/layout/hList7"/>
    <dgm:cxn modelId="{4107B779-9DCD-4F56-917C-63530B38BEC8}" type="presParOf" srcId="{A441BAE6-1A37-4DA8-8E41-C736ADB7A7C2}" destId="{0700BEC5-0899-439B-AC1D-83E75D6FC957}" srcOrd="6" destOrd="0" presId="urn:microsoft.com/office/officeart/2005/8/layout/hList7"/>
    <dgm:cxn modelId="{4F7390DF-1733-4BA0-80B5-384973086F88}" type="presParOf" srcId="{0700BEC5-0899-439B-AC1D-83E75D6FC957}" destId="{B19D83AD-0B1D-4A37-9627-AF2C85D95DDF}" srcOrd="0" destOrd="0" presId="urn:microsoft.com/office/officeart/2005/8/layout/hList7"/>
    <dgm:cxn modelId="{223A0CC0-3800-4F79-B980-EF0CC1233959}" type="presParOf" srcId="{0700BEC5-0899-439B-AC1D-83E75D6FC957}" destId="{D7B346D0-F406-4C19-B925-8EE149FFCBE3}" srcOrd="1" destOrd="0" presId="urn:microsoft.com/office/officeart/2005/8/layout/hList7"/>
    <dgm:cxn modelId="{1D8EF75C-1613-450E-B72F-387D3B1E658F}" type="presParOf" srcId="{0700BEC5-0899-439B-AC1D-83E75D6FC957}" destId="{47DB2211-A9B8-44E2-831B-8E7604C9E92B}" srcOrd="2" destOrd="0" presId="urn:microsoft.com/office/officeart/2005/8/layout/hList7"/>
    <dgm:cxn modelId="{FA42D566-DE7B-4D65-AB3D-BBE8B379FB4E}" type="presParOf" srcId="{0700BEC5-0899-439B-AC1D-83E75D6FC957}" destId="{6A97DB23-5B9C-4510-A146-AF35F1635460}"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0E05A-A790-440C-A563-09C5B390F57D}" type="doc">
      <dgm:prSet loTypeId="urn:microsoft.com/office/officeart/2005/8/layout/pList2" loCatId="list" qsTypeId="urn:microsoft.com/office/officeart/2005/8/quickstyle/simple1" qsCatId="simple" csTypeId="urn:microsoft.com/office/officeart/2005/8/colors/colorful1" csCatId="colorful" phldr="1"/>
      <dgm:spPr/>
    </dgm:pt>
    <dgm:pt modelId="{F30F70BB-0C2A-4FCE-8220-8EF4A6974987}">
      <dgm:prSet phldrT="[Texto]" custT="1"/>
      <dgm:spPr>
        <a:solidFill>
          <a:srgbClr val="9E5E00"/>
        </a:solidFill>
      </dgm:spPr>
      <dgm:t>
        <a:bodyPr/>
        <a:lstStyle/>
        <a:p>
          <a:r>
            <a:rPr lang="es-ES" sz="2800" b="0" dirty="0" smtClean="0">
              <a:solidFill>
                <a:schemeClr val="bg1"/>
              </a:solidFill>
            </a:rPr>
            <a:t>Lograr 12 Ratificaciones del Convenio 189 y/o reformas en la legislaciones que favorezcan a las trabajadoras del hogar y 12.000 trabajadoras del hogar afiliadas al movimiento sindical</a:t>
          </a:r>
          <a:endParaRPr lang="es-CR" sz="2800" b="0" dirty="0">
            <a:solidFill>
              <a:schemeClr val="bg1"/>
            </a:solidFill>
          </a:endParaRPr>
        </a:p>
      </dgm:t>
    </dgm:pt>
    <dgm:pt modelId="{E2ED3994-2E30-4C1B-BADC-72D1ADFCCF97}" type="parTrans" cxnId="{3FB793E2-27CE-41B3-A5CA-783CFF237535}">
      <dgm:prSet/>
      <dgm:spPr/>
      <dgm:t>
        <a:bodyPr/>
        <a:lstStyle/>
        <a:p>
          <a:endParaRPr lang="es-CR"/>
        </a:p>
      </dgm:t>
    </dgm:pt>
    <dgm:pt modelId="{5DE4EF77-55D1-45D7-911E-156F531F3CF4}" type="sibTrans" cxnId="{3FB793E2-27CE-41B3-A5CA-783CFF237535}">
      <dgm:prSet/>
      <dgm:spPr/>
      <dgm:t>
        <a:bodyPr/>
        <a:lstStyle/>
        <a:p>
          <a:endParaRPr lang="es-CR"/>
        </a:p>
      </dgm:t>
    </dgm:pt>
    <dgm:pt modelId="{6F63215E-D898-47B1-8CE8-4098A1B7B43E}" type="pres">
      <dgm:prSet presAssocID="{FD80E05A-A790-440C-A563-09C5B390F57D}" presName="Name0" presStyleCnt="0">
        <dgm:presLayoutVars>
          <dgm:dir/>
          <dgm:resizeHandles val="exact"/>
        </dgm:presLayoutVars>
      </dgm:prSet>
      <dgm:spPr/>
    </dgm:pt>
    <dgm:pt modelId="{782A79D1-4595-4359-A5B4-B701CDB590DF}" type="pres">
      <dgm:prSet presAssocID="{FD80E05A-A790-440C-A563-09C5B390F57D}" presName="bkgdShp" presStyleLbl="alignAccFollowNode1" presStyleIdx="0" presStyleCnt="1"/>
      <dgm:spPr>
        <a:noFill/>
        <a:ln>
          <a:noFill/>
        </a:ln>
      </dgm:spPr>
    </dgm:pt>
    <dgm:pt modelId="{57B409A0-53EB-4570-8502-7670327E349E}" type="pres">
      <dgm:prSet presAssocID="{FD80E05A-A790-440C-A563-09C5B390F57D}" presName="linComp" presStyleCnt="0"/>
      <dgm:spPr/>
    </dgm:pt>
    <dgm:pt modelId="{CEDA5A87-A922-48A4-833A-8CF52FA9E05F}" type="pres">
      <dgm:prSet presAssocID="{F30F70BB-0C2A-4FCE-8220-8EF4A6974987}" presName="compNode" presStyleCnt="0"/>
      <dgm:spPr/>
    </dgm:pt>
    <dgm:pt modelId="{BD34671F-65BF-4B19-9304-EBEFAE94DBC2}" type="pres">
      <dgm:prSet presAssocID="{F30F70BB-0C2A-4FCE-8220-8EF4A6974987}" presName="node" presStyleLbl="node1" presStyleIdx="0" presStyleCnt="1" custScaleY="54718" custLinFactNeighborX="233" custLinFactNeighborY="-7573">
        <dgm:presLayoutVars>
          <dgm:bulletEnabled val="1"/>
        </dgm:presLayoutVars>
      </dgm:prSet>
      <dgm:spPr/>
      <dgm:t>
        <a:bodyPr/>
        <a:lstStyle/>
        <a:p>
          <a:endParaRPr lang="es-CR"/>
        </a:p>
      </dgm:t>
    </dgm:pt>
    <dgm:pt modelId="{5A96EEF0-DEBD-42F6-BA32-9B8AE55FC6FC}" type="pres">
      <dgm:prSet presAssocID="{F30F70BB-0C2A-4FCE-8220-8EF4A6974987}" presName="invisiNode" presStyleLbl="node1" presStyleIdx="0" presStyleCnt="1"/>
      <dgm:spPr/>
    </dgm:pt>
    <dgm:pt modelId="{6E406CAE-3C14-47A9-904F-7723EA519DD0}" type="pres">
      <dgm:prSet presAssocID="{F30F70BB-0C2A-4FCE-8220-8EF4A6974987}" presName="imagNode" presStyleLbl="fgImgPlace1" presStyleIdx="0" presStyleCnt="1" custScaleX="36580" custScaleY="168836" custLinFactNeighborY="-4859"/>
      <dgm:spPr>
        <a:blipFill rotWithShape="0">
          <a:blip xmlns:r="http://schemas.openxmlformats.org/officeDocument/2006/relationships" r:embed="rId1"/>
          <a:stretch>
            <a:fillRect/>
          </a:stretch>
        </a:blipFill>
      </dgm:spPr>
      <dgm:t>
        <a:bodyPr/>
        <a:lstStyle/>
        <a:p>
          <a:endParaRPr lang="es-CR"/>
        </a:p>
      </dgm:t>
    </dgm:pt>
  </dgm:ptLst>
  <dgm:cxnLst>
    <dgm:cxn modelId="{CF8383AA-683F-4995-AA2C-A335E9B01FC0}" type="presOf" srcId="{FD80E05A-A790-440C-A563-09C5B390F57D}" destId="{6F63215E-D898-47B1-8CE8-4098A1B7B43E}" srcOrd="0" destOrd="0" presId="urn:microsoft.com/office/officeart/2005/8/layout/pList2"/>
    <dgm:cxn modelId="{3FB793E2-27CE-41B3-A5CA-783CFF237535}" srcId="{FD80E05A-A790-440C-A563-09C5B390F57D}" destId="{F30F70BB-0C2A-4FCE-8220-8EF4A6974987}" srcOrd="0" destOrd="0" parTransId="{E2ED3994-2E30-4C1B-BADC-72D1ADFCCF97}" sibTransId="{5DE4EF77-55D1-45D7-911E-156F531F3CF4}"/>
    <dgm:cxn modelId="{2305C76D-3138-4A22-8C80-0D9A1668F329}" type="presOf" srcId="{F30F70BB-0C2A-4FCE-8220-8EF4A6974987}" destId="{BD34671F-65BF-4B19-9304-EBEFAE94DBC2}" srcOrd="0" destOrd="0" presId="urn:microsoft.com/office/officeart/2005/8/layout/pList2"/>
    <dgm:cxn modelId="{2DDA1167-EAC9-417D-9633-1E8493A51D6C}" type="presParOf" srcId="{6F63215E-D898-47B1-8CE8-4098A1B7B43E}" destId="{782A79D1-4595-4359-A5B4-B701CDB590DF}" srcOrd="0" destOrd="0" presId="urn:microsoft.com/office/officeart/2005/8/layout/pList2"/>
    <dgm:cxn modelId="{4CB49F5A-296E-4800-8A56-15829F21C262}" type="presParOf" srcId="{6F63215E-D898-47B1-8CE8-4098A1B7B43E}" destId="{57B409A0-53EB-4570-8502-7670327E349E}" srcOrd="1" destOrd="0" presId="urn:microsoft.com/office/officeart/2005/8/layout/pList2"/>
    <dgm:cxn modelId="{8908D601-E98B-4CE3-A6C1-D9317E79C7E6}" type="presParOf" srcId="{57B409A0-53EB-4570-8502-7670327E349E}" destId="{CEDA5A87-A922-48A4-833A-8CF52FA9E05F}" srcOrd="0" destOrd="0" presId="urn:microsoft.com/office/officeart/2005/8/layout/pList2"/>
    <dgm:cxn modelId="{03176B4A-2F50-44AA-9A1D-608373C19C85}" type="presParOf" srcId="{CEDA5A87-A922-48A4-833A-8CF52FA9E05F}" destId="{BD34671F-65BF-4B19-9304-EBEFAE94DBC2}" srcOrd="0" destOrd="0" presId="urn:microsoft.com/office/officeart/2005/8/layout/pList2"/>
    <dgm:cxn modelId="{F5E155EE-388C-4CD1-87D7-4296C441B81C}" type="presParOf" srcId="{CEDA5A87-A922-48A4-833A-8CF52FA9E05F}" destId="{5A96EEF0-DEBD-42F6-BA32-9B8AE55FC6FC}" srcOrd="1" destOrd="0" presId="urn:microsoft.com/office/officeart/2005/8/layout/pList2"/>
    <dgm:cxn modelId="{1C5C924F-5747-446B-8772-6C53B88FBFC0}" type="presParOf" srcId="{CEDA5A87-A922-48A4-833A-8CF52FA9E05F}" destId="{6E406CAE-3C14-47A9-904F-7723EA519DD0}" srcOrd="2" destOrd="0" presId="urn:microsoft.com/office/officeart/2005/8/layout/p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9099F-4282-4D85-B3AC-4ED20E904A74}"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s-CR"/>
        </a:p>
      </dgm:t>
    </dgm:pt>
    <dgm:pt modelId="{145B9A21-E14F-493A-BF98-4C01EC4C9D0F}">
      <dgm:prSet phldrT="[Texto]" custT="1"/>
      <dgm:spPr>
        <a:solidFill>
          <a:srgbClr val="336600"/>
        </a:solidFill>
      </dgm:spPr>
      <dgm:t>
        <a:bodyPr/>
        <a:lstStyle/>
        <a:p>
          <a:r>
            <a:rPr lang="es-CR" sz="2000" b="1" dirty="0" smtClean="0"/>
            <a:t>Rep. Dominicana</a:t>
          </a:r>
          <a:endParaRPr lang="es-CR" sz="2000" b="1" dirty="0"/>
        </a:p>
      </dgm:t>
    </dgm:pt>
    <dgm:pt modelId="{91527EEE-1E6D-4EA5-8956-B3F271CF204A}" type="parTrans" cxnId="{F839EC8B-CBD2-48F6-AE7D-FFBF1F391D91}">
      <dgm:prSet/>
      <dgm:spPr/>
      <dgm:t>
        <a:bodyPr/>
        <a:lstStyle/>
        <a:p>
          <a:endParaRPr lang="es-CR" sz="2000" b="1"/>
        </a:p>
      </dgm:t>
    </dgm:pt>
    <dgm:pt modelId="{ABA6C32D-A99F-48AD-B144-1D22F98C2FC3}" type="sibTrans" cxnId="{F839EC8B-CBD2-48F6-AE7D-FFBF1F391D91}">
      <dgm:prSet custT="1"/>
      <dgm:spPr/>
      <dgm:t>
        <a:bodyPr/>
        <a:lstStyle/>
        <a:p>
          <a:endParaRPr lang="es-CR" sz="2000" b="1"/>
        </a:p>
      </dgm:t>
    </dgm:pt>
    <dgm:pt modelId="{7FFABC1C-9A71-4895-8B02-4838FC5B3003}">
      <dgm:prSet phldrT="[Texto]" custT="1"/>
      <dgm:spPr>
        <a:solidFill>
          <a:srgbClr val="993300"/>
        </a:solidFill>
        <a:ln>
          <a:noFill/>
        </a:ln>
      </dgm:spPr>
      <dgm:t>
        <a:bodyPr/>
        <a:lstStyle/>
        <a:p>
          <a:r>
            <a:rPr lang="es-CR" sz="2000" b="1" dirty="0" smtClean="0"/>
            <a:t>Guatemala</a:t>
          </a:r>
          <a:endParaRPr lang="es-CR" sz="2000" b="1" dirty="0"/>
        </a:p>
      </dgm:t>
    </dgm:pt>
    <dgm:pt modelId="{F771F4BE-1D69-4BE4-8FDF-F3D6329E0A30}" type="parTrans" cxnId="{20DF51C5-21D2-473F-9256-ED4D492A6E2A}">
      <dgm:prSet/>
      <dgm:spPr/>
      <dgm:t>
        <a:bodyPr/>
        <a:lstStyle/>
        <a:p>
          <a:endParaRPr lang="es-CR" sz="2000" b="1"/>
        </a:p>
      </dgm:t>
    </dgm:pt>
    <dgm:pt modelId="{11719E7B-0E00-403A-A927-ED56155B1F91}" type="sibTrans" cxnId="{20DF51C5-21D2-473F-9256-ED4D492A6E2A}">
      <dgm:prSet custT="1"/>
      <dgm:spPr/>
      <dgm:t>
        <a:bodyPr/>
        <a:lstStyle/>
        <a:p>
          <a:endParaRPr lang="es-CR" sz="2000" b="1"/>
        </a:p>
      </dgm:t>
    </dgm:pt>
    <dgm:pt modelId="{BBA3F6CA-AE4C-4EE2-81A3-4CBD7F2DEA83}">
      <dgm:prSet phldrT="[Texto]" custT="1"/>
      <dgm:spPr>
        <a:solidFill>
          <a:schemeClr val="accent1">
            <a:lumMod val="90000"/>
            <a:lumOff val="10000"/>
          </a:schemeClr>
        </a:solidFill>
        <a:ln>
          <a:solidFill>
            <a:schemeClr val="accent1">
              <a:lumMod val="90000"/>
              <a:lumOff val="10000"/>
            </a:schemeClr>
          </a:solidFill>
        </a:ln>
      </dgm:spPr>
      <dgm:t>
        <a:bodyPr/>
        <a:lstStyle/>
        <a:p>
          <a:r>
            <a:rPr lang="es-CR" sz="2000" b="1" dirty="0" smtClean="0"/>
            <a:t>Costar Rica</a:t>
          </a:r>
          <a:endParaRPr lang="es-CR" sz="2000" b="1" dirty="0"/>
        </a:p>
      </dgm:t>
    </dgm:pt>
    <dgm:pt modelId="{441C2335-015B-4368-A217-9E0DD2AEA88C}" type="parTrans" cxnId="{0F751A24-9A42-4AA3-A0B1-41EC18319CBD}">
      <dgm:prSet/>
      <dgm:spPr/>
      <dgm:t>
        <a:bodyPr/>
        <a:lstStyle/>
        <a:p>
          <a:endParaRPr lang="es-CR" sz="2000" b="1"/>
        </a:p>
      </dgm:t>
    </dgm:pt>
    <dgm:pt modelId="{67F92EF4-0D1C-4301-8E4B-CBB9311C5650}" type="sibTrans" cxnId="{0F751A24-9A42-4AA3-A0B1-41EC18319CBD}">
      <dgm:prSet custT="1"/>
      <dgm:spPr/>
      <dgm:t>
        <a:bodyPr/>
        <a:lstStyle/>
        <a:p>
          <a:endParaRPr lang="es-CR" sz="2000" b="1"/>
        </a:p>
      </dgm:t>
    </dgm:pt>
    <dgm:pt modelId="{F99077CD-1589-412B-8F19-161268D78092}">
      <dgm:prSet phldrT="[Texto]" custT="1"/>
      <dgm:spPr>
        <a:solidFill>
          <a:srgbClr val="660066"/>
        </a:solidFill>
      </dgm:spPr>
      <dgm:t>
        <a:bodyPr/>
        <a:lstStyle/>
        <a:p>
          <a:r>
            <a:rPr lang="es-CR" sz="2000" b="1" dirty="0" smtClean="0"/>
            <a:t>Colombia</a:t>
          </a:r>
          <a:endParaRPr lang="es-CR" sz="2000" b="1" dirty="0"/>
        </a:p>
      </dgm:t>
    </dgm:pt>
    <dgm:pt modelId="{CC2D36C6-6808-419A-A853-0FFA5B4CF5D5}" type="parTrans" cxnId="{6B36A796-4549-4FC1-9DF4-D5310418B103}">
      <dgm:prSet/>
      <dgm:spPr/>
      <dgm:t>
        <a:bodyPr/>
        <a:lstStyle/>
        <a:p>
          <a:endParaRPr lang="es-CR" sz="2000" b="1"/>
        </a:p>
      </dgm:t>
    </dgm:pt>
    <dgm:pt modelId="{16C9F8F9-CA16-43A5-BC26-FB8CD99F5228}" type="sibTrans" cxnId="{6B36A796-4549-4FC1-9DF4-D5310418B103}">
      <dgm:prSet custT="1"/>
      <dgm:spPr/>
      <dgm:t>
        <a:bodyPr/>
        <a:lstStyle/>
        <a:p>
          <a:endParaRPr lang="es-CR" sz="2000" b="1"/>
        </a:p>
      </dgm:t>
    </dgm:pt>
    <dgm:pt modelId="{7937A182-612B-43D8-98AC-B5A2FB3594B2}">
      <dgm:prSet phldrT="[Texto]" custT="1"/>
      <dgm:spPr>
        <a:solidFill>
          <a:srgbClr val="990000"/>
        </a:solidFill>
        <a:ln>
          <a:noFill/>
        </a:ln>
      </dgm:spPr>
      <dgm:t>
        <a:bodyPr/>
        <a:lstStyle/>
        <a:p>
          <a:r>
            <a:rPr lang="es-CR" sz="2000" b="1" dirty="0" smtClean="0"/>
            <a:t>Paraguay</a:t>
          </a:r>
          <a:endParaRPr lang="es-CR" sz="2000" b="1" dirty="0"/>
        </a:p>
      </dgm:t>
    </dgm:pt>
    <dgm:pt modelId="{4FAACEA5-7DBA-459A-AED0-3B86067C5504}" type="parTrans" cxnId="{726EE3A0-132F-4875-83C9-426A41C3D426}">
      <dgm:prSet/>
      <dgm:spPr/>
      <dgm:t>
        <a:bodyPr/>
        <a:lstStyle/>
        <a:p>
          <a:endParaRPr lang="es-CR" sz="2000" b="1"/>
        </a:p>
      </dgm:t>
    </dgm:pt>
    <dgm:pt modelId="{B73C4038-E979-44B5-AC1A-CC7C9B4461FC}" type="sibTrans" cxnId="{726EE3A0-132F-4875-83C9-426A41C3D426}">
      <dgm:prSet custT="1"/>
      <dgm:spPr/>
      <dgm:t>
        <a:bodyPr/>
        <a:lstStyle/>
        <a:p>
          <a:endParaRPr lang="es-CR" sz="2000" b="1"/>
        </a:p>
      </dgm:t>
    </dgm:pt>
    <dgm:pt modelId="{316E9D4F-9B82-485A-B69C-5FEDA408D581}">
      <dgm:prSet phldrT="[Texto]" custT="1"/>
      <dgm:spPr>
        <a:solidFill>
          <a:srgbClr val="CC3300"/>
        </a:solidFill>
        <a:ln>
          <a:noFill/>
        </a:ln>
      </dgm:spPr>
      <dgm:t>
        <a:bodyPr/>
        <a:lstStyle/>
        <a:p>
          <a:r>
            <a:rPr lang="es-CR" sz="2000" b="1" dirty="0" smtClean="0"/>
            <a:t>Sri </a:t>
          </a:r>
          <a:r>
            <a:rPr lang="es-CR" sz="2000" b="1" dirty="0" err="1" smtClean="0"/>
            <a:t>Lanca</a:t>
          </a:r>
          <a:endParaRPr lang="es-CR" sz="2000" b="1" dirty="0"/>
        </a:p>
      </dgm:t>
    </dgm:pt>
    <dgm:pt modelId="{73F2730D-1E4D-4D70-9600-6E8D1612009A}" type="parTrans" cxnId="{FA3EAEF5-6C87-4773-93C7-DCBE175DEFFA}">
      <dgm:prSet/>
      <dgm:spPr/>
      <dgm:t>
        <a:bodyPr/>
        <a:lstStyle/>
        <a:p>
          <a:endParaRPr lang="es-CR"/>
        </a:p>
      </dgm:t>
    </dgm:pt>
    <dgm:pt modelId="{935C2414-D8D5-4914-9973-A3971A431BCF}" type="sibTrans" cxnId="{FA3EAEF5-6C87-4773-93C7-DCBE175DEFFA}">
      <dgm:prSet/>
      <dgm:spPr/>
      <dgm:t>
        <a:bodyPr/>
        <a:lstStyle/>
        <a:p>
          <a:endParaRPr lang="es-CR"/>
        </a:p>
      </dgm:t>
    </dgm:pt>
    <dgm:pt modelId="{3C33AFFE-1EBD-4525-B431-DF98D673F9AF}">
      <dgm:prSet phldrT="[Texto]" custT="1"/>
      <dgm:spPr>
        <a:solidFill>
          <a:srgbClr val="006666"/>
        </a:solidFill>
        <a:ln>
          <a:noFill/>
        </a:ln>
      </dgm:spPr>
      <dgm:t>
        <a:bodyPr/>
        <a:lstStyle/>
        <a:p>
          <a:r>
            <a:rPr lang="es-CR" sz="2000" b="1" dirty="0" smtClean="0"/>
            <a:t>Egipto</a:t>
          </a:r>
          <a:endParaRPr lang="es-CR" sz="2000" b="1" dirty="0"/>
        </a:p>
      </dgm:t>
    </dgm:pt>
    <dgm:pt modelId="{A2F98B00-B0D5-4FE6-ABF1-B11FB11BC0D3}" type="parTrans" cxnId="{1CB0FE04-8CF8-4094-A12F-03A2F95F1E81}">
      <dgm:prSet/>
      <dgm:spPr/>
      <dgm:t>
        <a:bodyPr/>
        <a:lstStyle/>
        <a:p>
          <a:endParaRPr lang="es-CR"/>
        </a:p>
      </dgm:t>
    </dgm:pt>
    <dgm:pt modelId="{93ED2C79-CE93-4B99-B5EA-8FE653E01E93}" type="sibTrans" cxnId="{1CB0FE04-8CF8-4094-A12F-03A2F95F1E81}">
      <dgm:prSet/>
      <dgm:spPr/>
      <dgm:t>
        <a:bodyPr/>
        <a:lstStyle/>
        <a:p>
          <a:endParaRPr lang="es-CR"/>
        </a:p>
      </dgm:t>
    </dgm:pt>
    <dgm:pt modelId="{8F0DEC57-6ACF-4E8C-A9D1-8C86BCE02082}">
      <dgm:prSet phldrT="[Texto]" custT="1"/>
      <dgm:spPr>
        <a:solidFill>
          <a:srgbClr val="000099"/>
        </a:solidFill>
        <a:ln>
          <a:noFill/>
        </a:ln>
      </dgm:spPr>
      <dgm:t>
        <a:bodyPr/>
        <a:lstStyle/>
        <a:p>
          <a:r>
            <a:rPr lang="es-CR" sz="2000" b="1" dirty="0" smtClean="0"/>
            <a:t>Angola</a:t>
          </a:r>
          <a:endParaRPr lang="es-CR" sz="2000" b="1" dirty="0"/>
        </a:p>
      </dgm:t>
    </dgm:pt>
    <dgm:pt modelId="{6D365732-B134-4FB8-86C3-3CB76A852E39}" type="parTrans" cxnId="{D0696478-97CE-44C8-B109-A038EA8A0DB5}">
      <dgm:prSet/>
      <dgm:spPr/>
      <dgm:t>
        <a:bodyPr/>
        <a:lstStyle/>
        <a:p>
          <a:endParaRPr lang="es-CR"/>
        </a:p>
      </dgm:t>
    </dgm:pt>
    <dgm:pt modelId="{E492D5A2-7669-41F5-89B1-D623F356F778}" type="sibTrans" cxnId="{D0696478-97CE-44C8-B109-A038EA8A0DB5}">
      <dgm:prSet/>
      <dgm:spPr/>
      <dgm:t>
        <a:bodyPr/>
        <a:lstStyle/>
        <a:p>
          <a:endParaRPr lang="es-CR"/>
        </a:p>
      </dgm:t>
    </dgm:pt>
    <dgm:pt modelId="{FA6437C9-844F-4794-B189-1394018B416F}" type="pres">
      <dgm:prSet presAssocID="{7129099F-4282-4D85-B3AC-4ED20E904A74}" presName="diagram" presStyleCnt="0">
        <dgm:presLayoutVars>
          <dgm:dir/>
          <dgm:resizeHandles val="exact"/>
        </dgm:presLayoutVars>
      </dgm:prSet>
      <dgm:spPr/>
      <dgm:t>
        <a:bodyPr/>
        <a:lstStyle/>
        <a:p>
          <a:endParaRPr lang="es-CR"/>
        </a:p>
      </dgm:t>
    </dgm:pt>
    <dgm:pt modelId="{A06AAA25-C97B-413A-81BE-50A888D686A8}" type="pres">
      <dgm:prSet presAssocID="{145B9A21-E14F-493A-BF98-4C01EC4C9D0F}" presName="node" presStyleLbl="node1" presStyleIdx="0" presStyleCnt="8">
        <dgm:presLayoutVars>
          <dgm:bulletEnabled val="1"/>
        </dgm:presLayoutVars>
      </dgm:prSet>
      <dgm:spPr/>
      <dgm:t>
        <a:bodyPr/>
        <a:lstStyle/>
        <a:p>
          <a:endParaRPr lang="es-CR"/>
        </a:p>
      </dgm:t>
    </dgm:pt>
    <dgm:pt modelId="{B183639F-66AF-43B8-8F86-087B374426F3}" type="pres">
      <dgm:prSet presAssocID="{ABA6C32D-A99F-48AD-B144-1D22F98C2FC3}" presName="sibTrans" presStyleLbl="sibTrans2D1" presStyleIdx="0" presStyleCnt="7"/>
      <dgm:spPr/>
      <dgm:t>
        <a:bodyPr/>
        <a:lstStyle/>
        <a:p>
          <a:endParaRPr lang="es-CR"/>
        </a:p>
      </dgm:t>
    </dgm:pt>
    <dgm:pt modelId="{046723C2-F8C9-4BE0-A913-0551D8513A01}" type="pres">
      <dgm:prSet presAssocID="{ABA6C32D-A99F-48AD-B144-1D22F98C2FC3}" presName="connectorText" presStyleLbl="sibTrans2D1" presStyleIdx="0" presStyleCnt="7"/>
      <dgm:spPr/>
      <dgm:t>
        <a:bodyPr/>
        <a:lstStyle/>
        <a:p>
          <a:endParaRPr lang="es-CR"/>
        </a:p>
      </dgm:t>
    </dgm:pt>
    <dgm:pt modelId="{04AB86D1-AE7E-49D9-BE13-25585E0D39A1}" type="pres">
      <dgm:prSet presAssocID="{7FFABC1C-9A71-4895-8B02-4838FC5B3003}" presName="node" presStyleLbl="node1" presStyleIdx="1" presStyleCnt="8">
        <dgm:presLayoutVars>
          <dgm:bulletEnabled val="1"/>
        </dgm:presLayoutVars>
      </dgm:prSet>
      <dgm:spPr/>
      <dgm:t>
        <a:bodyPr/>
        <a:lstStyle/>
        <a:p>
          <a:endParaRPr lang="es-CR"/>
        </a:p>
      </dgm:t>
    </dgm:pt>
    <dgm:pt modelId="{EEB41A5D-EF84-4E30-B74C-7E69EB2A0D37}" type="pres">
      <dgm:prSet presAssocID="{11719E7B-0E00-403A-A927-ED56155B1F91}" presName="sibTrans" presStyleLbl="sibTrans2D1" presStyleIdx="1" presStyleCnt="7"/>
      <dgm:spPr/>
      <dgm:t>
        <a:bodyPr/>
        <a:lstStyle/>
        <a:p>
          <a:endParaRPr lang="es-CR"/>
        </a:p>
      </dgm:t>
    </dgm:pt>
    <dgm:pt modelId="{2665AE1A-FC59-457C-A9AF-DD1A7AE0859A}" type="pres">
      <dgm:prSet presAssocID="{11719E7B-0E00-403A-A927-ED56155B1F91}" presName="connectorText" presStyleLbl="sibTrans2D1" presStyleIdx="1" presStyleCnt="7"/>
      <dgm:spPr/>
      <dgm:t>
        <a:bodyPr/>
        <a:lstStyle/>
        <a:p>
          <a:endParaRPr lang="es-CR"/>
        </a:p>
      </dgm:t>
    </dgm:pt>
    <dgm:pt modelId="{B182DE7D-78B8-459C-9D20-114D153CC9B4}" type="pres">
      <dgm:prSet presAssocID="{BBA3F6CA-AE4C-4EE2-81A3-4CBD7F2DEA83}" presName="node" presStyleLbl="node1" presStyleIdx="2" presStyleCnt="8">
        <dgm:presLayoutVars>
          <dgm:bulletEnabled val="1"/>
        </dgm:presLayoutVars>
      </dgm:prSet>
      <dgm:spPr/>
      <dgm:t>
        <a:bodyPr/>
        <a:lstStyle/>
        <a:p>
          <a:endParaRPr lang="es-CR"/>
        </a:p>
      </dgm:t>
    </dgm:pt>
    <dgm:pt modelId="{9C9A7ACD-81C4-4716-BEDA-0F5C70D64499}" type="pres">
      <dgm:prSet presAssocID="{67F92EF4-0D1C-4301-8E4B-CBB9311C5650}" presName="sibTrans" presStyleLbl="sibTrans2D1" presStyleIdx="2" presStyleCnt="7"/>
      <dgm:spPr/>
      <dgm:t>
        <a:bodyPr/>
        <a:lstStyle/>
        <a:p>
          <a:endParaRPr lang="es-CR"/>
        </a:p>
      </dgm:t>
    </dgm:pt>
    <dgm:pt modelId="{A627D2B4-D61B-454A-95C4-5EE697FB9625}" type="pres">
      <dgm:prSet presAssocID="{67F92EF4-0D1C-4301-8E4B-CBB9311C5650}" presName="connectorText" presStyleLbl="sibTrans2D1" presStyleIdx="2" presStyleCnt="7"/>
      <dgm:spPr/>
      <dgm:t>
        <a:bodyPr/>
        <a:lstStyle/>
        <a:p>
          <a:endParaRPr lang="es-CR"/>
        </a:p>
      </dgm:t>
    </dgm:pt>
    <dgm:pt modelId="{57BB94A3-BA2E-4A97-9BD0-72695F9776C7}" type="pres">
      <dgm:prSet presAssocID="{F99077CD-1589-412B-8F19-161268D78092}" presName="node" presStyleLbl="node1" presStyleIdx="3" presStyleCnt="8">
        <dgm:presLayoutVars>
          <dgm:bulletEnabled val="1"/>
        </dgm:presLayoutVars>
      </dgm:prSet>
      <dgm:spPr/>
      <dgm:t>
        <a:bodyPr/>
        <a:lstStyle/>
        <a:p>
          <a:endParaRPr lang="es-CR"/>
        </a:p>
      </dgm:t>
    </dgm:pt>
    <dgm:pt modelId="{2586A5E0-EF4B-443E-9DE1-F26A56E31960}" type="pres">
      <dgm:prSet presAssocID="{16C9F8F9-CA16-43A5-BC26-FB8CD99F5228}" presName="sibTrans" presStyleLbl="sibTrans2D1" presStyleIdx="3" presStyleCnt="7"/>
      <dgm:spPr/>
      <dgm:t>
        <a:bodyPr/>
        <a:lstStyle/>
        <a:p>
          <a:endParaRPr lang="es-CR"/>
        </a:p>
      </dgm:t>
    </dgm:pt>
    <dgm:pt modelId="{5C3FB041-AECF-4329-9B35-6BD8034783BA}" type="pres">
      <dgm:prSet presAssocID="{16C9F8F9-CA16-43A5-BC26-FB8CD99F5228}" presName="connectorText" presStyleLbl="sibTrans2D1" presStyleIdx="3" presStyleCnt="7"/>
      <dgm:spPr/>
      <dgm:t>
        <a:bodyPr/>
        <a:lstStyle/>
        <a:p>
          <a:endParaRPr lang="es-CR"/>
        </a:p>
      </dgm:t>
    </dgm:pt>
    <dgm:pt modelId="{61772749-5065-4116-A0B0-36ADB5DD5C6A}" type="pres">
      <dgm:prSet presAssocID="{7937A182-612B-43D8-98AC-B5A2FB3594B2}" presName="node" presStyleLbl="node1" presStyleIdx="4" presStyleCnt="8">
        <dgm:presLayoutVars>
          <dgm:bulletEnabled val="1"/>
        </dgm:presLayoutVars>
      </dgm:prSet>
      <dgm:spPr/>
      <dgm:t>
        <a:bodyPr/>
        <a:lstStyle/>
        <a:p>
          <a:endParaRPr lang="es-CR"/>
        </a:p>
      </dgm:t>
    </dgm:pt>
    <dgm:pt modelId="{5B2AB013-8294-455D-AEC7-10219B161BCC}" type="pres">
      <dgm:prSet presAssocID="{B73C4038-E979-44B5-AC1A-CC7C9B4461FC}" presName="sibTrans" presStyleLbl="sibTrans2D1" presStyleIdx="4" presStyleCnt="7"/>
      <dgm:spPr/>
      <dgm:t>
        <a:bodyPr/>
        <a:lstStyle/>
        <a:p>
          <a:endParaRPr lang="es-CR"/>
        </a:p>
      </dgm:t>
    </dgm:pt>
    <dgm:pt modelId="{883804F4-5A73-4459-A0D0-72826506BB5E}" type="pres">
      <dgm:prSet presAssocID="{B73C4038-E979-44B5-AC1A-CC7C9B4461FC}" presName="connectorText" presStyleLbl="sibTrans2D1" presStyleIdx="4" presStyleCnt="7"/>
      <dgm:spPr/>
      <dgm:t>
        <a:bodyPr/>
        <a:lstStyle/>
        <a:p>
          <a:endParaRPr lang="es-CR"/>
        </a:p>
      </dgm:t>
    </dgm:pt>
    <dgm:pt modelId="{F0828CC3-23A3-470A-B457-691B4F51E7D5}" type="pres">
      <dgm:prSet presAssocID="{316E9D4F-9B82-485A-B69C-5FEDA408D581}" presName="node" presStyleLbl="node1" presStyleIdx="5" presStyleCnt="8">
        <dgm:presLayoutVars>
          <dgm:bulletEnabled val="1"/>
        </dgm:presLayoutVars>
      </dgm:prSet>
      <dgm:spPr/>
      <dgm:t>
        <a:bodyPr/>
        <a:lstStyle/>
        <a:p>
          <a:endParaRPr lang="es-CR"/>
        </a:p>
      </dgm:t>
    </dgm:pt>
    <dgm:pt modelId="{B2C47220-B87D-4987-BE82-775A2FF9B504}" type="pres">
      <dgm:prSet presAssocID="{935C2414-D8D5-4914-9973-A3971A431BCF}" presName="sibTrans" presStyleLbl="sibTrans2D1" presStyleIdx="5" presStyleCnt="7"/>
      <dgm:spPr/>
      <dgm:t>
        <a:bodyPr/>
        <a:lstStyle/>
        <a:p>
          <a:endParaRPr lang="es-CR"/>
        </a:p>
      </dgm:t>
    </dgm:pt>
    <dgm:pt modelId="{808FB8D2-5270-4774-ADC4-D7A6488F6CF7}" type="pres">
      <dgm:prSet presAssocID="{935C2414-D8D5-4914-9973-A3971A431BCF}" presName="connectorText" presStyleLbl="sibTrans2D1" presStyleIdx="5" presStyleCnt="7"/>
      <dgm:spPr/>
      <dgm:t>
        <a:bodyPr/>
        <a:lstStyle/>
        <a:p>
          <a:endParaRPr lang="es-CR"/>
        </a:p>
      </dgm:t>
    </dgm:pt>
    <dgm:pt modelId="{6E018672-B4BC-478A-8B61-31BAA275035C}" type="pres">
      <dgm:prSet presAssocID="{3C33AFFE-1EBD-4525-B431-DF98D673F9AF}" presName="node" presStyleLbl="node1" presStyleIdx="6" presStyleCnt="8">
        <dgm:presLayoutVars>
          <dgm:bulletEnabled val="1"/>
        </dgm:presLayoutVars>
      </dgm:prSet>
      <dgm:spPr/>
      <dgm:t>
        <a:bodyPr/>
        <a:lstStyle/>
        <a:p>
          <a:endParaRPr lang="es-CR"/>
        </a:p>
      </dgm:t>
    </dgm:pt>
    <dgm:pt modelId="{052C42DB-C379-44AD-9A6D-50AD79275A15}" type="pres">
      <dgm:prSet presAssocID="{93ED2C79-CE93-4B99-B5EA-8FE653E01E93}" presName="sibTrans" presStyleLbl="sibTrans2D1" presStyleIdx="6" presStyleCnt="7"/>
      <dgm:spPr/>
      <dgm:t>
        <a:bodyPr/>
        <a:lstStyle/>
        <a:p>
          <a:endParaRPr lang="es-CR"/>
        </a:p>
      </dgm:t>
    </dgm:pt>
    <dgm:pt modelId="{A559F351-63B3-4C9B-920E-B512EADBF28C}" type="pres">
      <dgm:prSet presAssocID="{93ED2C79-CE93-4B99-B5EA-8FE653E01E93}" presName="connectorText" presStyleLbl="sibTrans2D1" presStyleIdx="6" presStyleCnt="7"/>
      <dgm:spPr/>
      <dgm:t>
        <a:bodyPr/>
        <a:lstStyle/>
        <a:p>
          <a:endParaRPr lang="es-CR"/>
        </a:p>
      </dgm:t>
    </dgm:pt>
    <dgm:pt modelId="{D7506FCD-0F99-455A-AB1A-3A7E10EA38EB}" type="pres">
      <dgm:prSet presAssocID="{8F0DEC57-6ACF-4E8C-A9D1-8C86BCE02082}" presName="node" presStyleLbl="node1" presStyleIdx="7" presStyleCnt="8">
        <dgm:presLayoutVars>
          <dgm:bulletEnabled val="1"/>
        </dgm:presLayoutVars>
      </dgm:prSet>
      <dgm:spPr/>
      <dgm:t>
        <a:bodyPr/>
        <a:lstStyle/>
        <a:p>
          <a:endParaRPr lang="es-CR"/>
        </a:p>
      </dgm:t>
    </dgm:pt>
  </dgm:ptLst>
  <dgm:cxnLst>
    <dgm:cxn modelId="{1CB0FE04-8CF8-4094-A12F-03A2F95F1E81}" srcId="{7129099F-4282-4D85-B3AC-4ED20E904A74}" destId="{3C33AFFE-1EBD-4525-B431-DF98D673F9AF}" srcOrd="6" destOrd="0" parTransId="{A2F98B00-B0D5-4FE6-ABF1-B11FB11BC0D3}" sibTransId="{93ED2C79-CE93-4B99-B5EA-8FE653E01E93}"/>
    <dgm:cxn modelId="{726EE3A0-132F-4875-83C9-426A41C3D426}" srcId="{7129099F-4282-4D85-B3AC-4ED20E904A74}" destId="{7937A182-612B-43D8-98AC-B5A2FB3594B2}" srcOrd="4" destOrd="0" parTransId="{4FAACEA5-7DBA-459A-AED0-3B86067C5504}" sibTransId="{B73C4038-E979-44B5-AC1A-CC7C9B4461FC}"/>
    <dgm:cxn modelId="{6B21F4F6-6C2F-49C4-8E6D-20743A25F46F}" type="presOf" srcId="{93ED2C79-CE93-4B99-B5EA-8FE653E01E93}" destId="{052C42DB-C379-44AD-9A6D-50AD79275A15}" srcOrd="0" destOrd="0" presId="urn:microsoft.com/office/officeart/2005/8/layout/process5"/>
    <dgm:cxn modelId="{BCD36AF7-D722-4D5C-8B6E-B01E908AB359}" type="presOf" srcId="{935C2414-D8D5-4914-9973-A3971A431BCF}" destId="{808FB8D2-5270-4774-ADC4-D7A6488F6CF7}" srcOrd="1" destOrd="0" presId="urn:microsoft.com/office/officeart/2005/8/layout/process5"/>
    <dgm:cxn modelId="{D0696478-97CE-44C8-B109-A038EA8A0DB5}" srcId="{7129099F-4282-4D85-B3AC-4ED20E904A74}" destId="{8F0DEC57-6ACF-4E8C-A9D1-8C86BCE02082}" srcOrd="7" destOrd="0" parTransId="{6D365732-B134-4FB8-86C3-3CB76A852E39}" sibTransId="{E492D5A2-7669-41F5-89B1-D623F356F778}"/>
    <dgm:cxn modelId="{BE3B8F77-3B80-4D13-BFDF-C789E4DED20F}" type="presOf" srcId="{145B9A21-E14F-493A-BF98-4C01EC4C9D0F}" destId="{A06AAA25-C97B-413A-81BE-50A888D686A8}" srcOrd="0" destOrd="0" presId="urn:microsoft.com/office/officeart/2005/8/layout/process5"/>
    <dgm:cxn modelId="{3A1D4180-D9AF-467D-BBB3-EB1999CF9467}" type="presOf" srcId="{BBA3F6CA-AE4C-4EE2-81A3-4CBD7F2DEA83}" destId="{B182DE7D-78B8-459C-9D20-114D153CC9B4}" srcOrd="0" destOrd="0" presId="urn:microsoft.com/office/officeart/2005/8/layout/process5"/>
    <dgm:cxn modelId="{2D8862FF-8FF0-4CC9-A05D-F19C4A5A5EBA}" type="presOf" srcId="{8F0DEC57-6ACF-4E8C-A9D1-8C86BCE02082}" destId="{D7506FCD-0F99-455A-AB1A-3A7E10EA38EB}" srcOrd="0" destOrd="0" presId="urn:microsoft.com/office/officeart/2005/8/layout/process5"/>
    <dgm:cxn modelId="{EBF6DA86-985C-4F7D-A994-348A88E702BE}" type="presOf" srcId="{ABA6C32D-A99F-48AD-B144-1D22F98C2FC3}" destId="{B183639F-66AF-43B8-8F86-087B374426F3}" srcOrd="0" destOrd="0" presId="urn:microsoft.com/office/officeart/2005/8/layout/process5"/>
    <dgm:cxn modelId="{E1634BFE-9375-4A73-BB61-73EA9955E0D9}" type="presOf" srcId="{11719E7B-0E00-403A-A927-ED56155B1F91}" destId="{2665AE1A-FC59-457C-A9AF-DD1A7AE0859A}" srcOrd="1" destOrd="0" presId="urn:microsoft.com/office/officeart/2005/8/layout/process5"/>
    <dgm:cxn modelId="{EBD851B9-2DFC-4EE2-9B0C-3DE1829B62A8}" type="presOf" srcId="{7129099F-4282-4D85-B3AC-4ED20E904A74}" destId="{FA6437C9-844F-4794-B189-1394018B416F}" srcOrd="0" destOrd="0" presId="urn:microsoft.com/office/officeart/2005/8/layout/process5"/>
    <dgm:cxn modelId="{0D197E23-0FEF-4CE2-A581-E1A2F246DD30}" type="presOf" srcId="{11719E7B-0E00-403A-A927-ED56155B1F91}" destId="{EEB41A5D-EF84-4E30-B74C-7E69EB2A0D37}" srcOrd="0" destOrd="0" presId="urn:microsoft.com/office/officeart/2005/8/layout/process5"/>
    <dgm:cxn modelId="{F8F22FDF-70AC-4860-9085-9207D00E3680}" type="presOf" srcId="{16C9F8F9-CA16-43A5-BC26-FB8CD99F5228}" destId="{5C3FB041-AECF-4329-9B35-6BD8034783BA}" srcOrd="1" destOrd="0" presId="urn:microsoft.com/office/officeart/2005/8/layout/process5"/>
    <dgm:cxn modelId="{1C6F51E8-23B9-4A0E-B187-B0E4431C4F2E}" type="presOf" srcId="{93ED2C79-CE93-4B99-B5EA-8FE653E01E93}" destId="{A559F351-63B3-4C9B-920E-B512EADBF28C}" srcOrd="1" destOrd="0" presId="urn:microsoft.com/office/officeart/2005/8/layout/process5"/>
    <dgm:cxn modelId="{0F751A24-9A42-4AA3-A0B1-41EC18319CBD}" srcId="{7129099F-4282-4D85-B3AC-4ED20E904A74}" destId="{BBA3F6CA-AE4C-4EE2-81A3-4CBD7F2DEA83}" srcOrd="2" destOrd="0" parTransId="{441C2335-015B-4368-A217-9E0DD2AEA88C}" sibTransId="{67F92EF4-0D1C-4301-8E4B-CBB9311C5650}"/>
    <dgm:cxn modelId="{4A378CC9-062F-4067-BE3C-1409E2536177}" type="presOf" srcId="{ABA6C32D-A99F-48AD-B144-1D22F98C2FC3}" destId="{046723C2-F8C9-4BE0-A913-0551D8513A01}" srcOrd="1" destOrd="0" presId="urn:microsoft.com/office/officeart/2005/8/layout/process5"/>
    <dgm:cxn modelId="{20DF51C5-21D2-473F-9256-ED4D492A6E2A}" srcId="{7129099F-4282-4D85-B3AC-4ED20E904A74}" destId="{7FFABC1C-9A71-4895-8B02-4838FC5B3003}" srcOrd="1" destOrd="0" parTransId="{F771F4BE-1D69-4BE4-8FDF-F3D6329E0A30}" sibTransId="{11719E7B-0E00-403A-A927-ED56155B1F91}"/>
    <dgm:cxn modelId="{42E84DD4-E859-486E-A350-521FB0AA6D27}" type="presOf" srcId="{16C9F8F9-CA16-43A5-BC26-FB8CD99F5228}" destId="{2586A5E0-EF4B-443E-9DE1-F26A56E31960}" srcOrd="0" destOrd="0" presId="urn:microsoft.com/office/officeart/2005/8/layout/process5"/>
    <dgm:cxn modelId="{6B36A796-4549-4FC1-9DF4-D5310418B103}" srcId="{7129099F-4282-4D85-B3AC-4ED20E904A74}" destId="{F99077CD-1589-412B-8F19-161268D78092}" srcOrd="3" destOrd="0" parTransId="{CC2D36C6-6808-419A-A853-0FFA5B4CF5D5}" sibTransId="{16C9F8F9-CA16-43A5-BC26-FB8CD99F5228}"/>
    <dgm:cxn modelId="{77604399-1B57-403C-9BFE-9FC967FD242E}" type="presOf" srcId="{3C33AFFE-1EBD-4525-B431-DF98D673F9AF}" destId="{6E018672-B4BC-478A-8B61-31BAA275035C}" srcOrd="0" destOrd="0" presId="urn:microsoft.com/office/officeart/2005/8/layout/process5"/>
    <dgm:cxn modelId="{B1CAA0B4-78BB-4323-A6A0-63085C44B51F}" type="presOf" srcId="{316E9D4F-9B82-485A-B69C-5FEDA408D581}" destId="{F0828CC3-23A3-470A-B457-691B4F51E7D5}" srcOrd="0" destOrd="0" presId="urn:microsoft.com/office/officeart/2005/8/layout/process5"/>
    <dgm:cxn modelId="{3D0D3F41-8AF4-430F-A5A8-DF375A6A8FE4}" type="presOf" srcId="{F99077CD-1589-412B-8F19-161268D78092}" destId="{57BB94A3-BA2E-4A97-9BD0-72695F9776C7}" srcOrd="0" destOrd="0" presId="urn:microsoft.com/office/officeart/2005/8/layout/process5"/>
    <dgm:cxn modelId="{FA3EAEF5-6C87-4773-93C7-DCBE175DEFFA}" srcId="{7129099F-4282-4D85-B3AC-4ED20E904A74}" destId="{316E9D4F-9B82-485A-B69C-5FEDA408D581}" srcOrd="5" destOrd="0" parTransId="{73F2730D-1E4D-4D70-9600-6E8D1612009A}" sibTransId="{935C2414-D8D5-4914-9973-A3971A431BCF}"/>
    <dgm:cxn modelId="{1C4AEE30-8286-459D-A4E7-8F6F3EEDB2AC}" type="presOf" srcId="{B73C4038-E979-44B5-AC1A-CC7C9B4461FC}" destId="{5B2AB013-8294-455D-AEC7-10219B161BCC}" srcOrd="0" destOrd="0" presId="urn:microsoft.com/office/officeart/2005/8/layout/process5"/>
    <dgm:cxn modelId="{A0A2EFD5-C1D2-44C5-A299-AF4FC4A33C14}" type="presOf" srcId="{67F92EF4-0D1C-4301-8E4B-CBB9311C5650}" destId="{9C9A7ACD-81C4-4716-BEDA-0F5C70D64499}" srcOrd="0" destOrd="0" presId="urn:microsoft.com/office/officeart/2005/8/layout/process5"/>
    <dgm:cxn modelId="{CB8179E4-6172-492F-A670-6EA039EA1FFF}" type="presOf" srcId="{935C2414-D8D5-4914-9973-A3971A431BCF}" destId="{B2C47220-B87D-4987-BE82-775A2FF9B504}" srcOrd="0" destOrd="0" presId="urn:microsoft.com/office/officeart/2005/8/layout/process5"/>
    <dgm:cxn modelId="{1EE4F7D5-F846-416F-BE69-AD19D196AFDA}" type="presOf" srcId="{B73C4038-E979-44B5-AC1A-CC7C9B4461FC}" destId="{883804F4-5A73-4459-A0D0-72826506BB5E}" srcOrd="1" destOrd="0" presId="urn:microsoft.com/office/officeart/2005/8/layout/process5"/>
    <dgm:cxn modelId="{9C14E8F4-F1B2-4AC1-B5E2-9DCEA61ADB46}" type="presOf" srcId="{7937A182-612B-43D8-98AC-B5A2FB3594B2}" destId="{61772749-5065-4116-A0B0-36ADB5DD5C6A}" srcOrd="0" destOrd="0" presId="urn:microsoft.com/office/officeart/2005/8/layout/process5"/>
    <dgm:cxn modelId="{F839EC8B-CBD2-48F6-AE7D-FFBF1F391D91}" srcId="{7129099F-4282-4D85-B3AC-4ED20E904A74}" destId="{145B9A21-E14F-493A-BF98-4C01EC4C9D0F}" srcOrd="0" destOrd="0" parTransId="{91527EEE-1E6D-4EA5-8956-B3F271CF204A}" sibTransId="{ABA6C32D-A99F-48AD-B144-1D22F98C2FC3}"/>
    <dgm:cxn modelId="{D2F1D3E8-9D8E-45B0-AAEB-F202A930ED1F}" type="presOf" srcId="{67F92EF4-0D1C-4301-8E4B-CBB9311C5650}" destId="{A627D2B4-D61B-454A-95C4-5EE697FB9625}" srcOrd="1" destOrd="0" presId="urn:microsoft.com/office/officeart/2005/8/layout/process5"/>
    <dgm:cxn modelId="{E86DAADC-A057-44F1-8631-5C231242BB4F}" type="presOf" srcId="{7FFABC1C-9A71-4895-8B02-4838FC5B3003}" destId="{04AB86D1-AE7E-49D9-BE13-25585E0D39A1}" srcOrd="0" destOrd="0" presId="urn:microsoft.com/office/officeart/2005/8/layout/process5"/>
    <dgm:cxn modelId="{2808102E-2229-4FE8-A979-CABEBC388FA1}" type="presParOf" srcId="{FA6437C9-844F-4794-B189-1394018B416F}" destId="{A06AAA25-C97B-413A-81BE-50A888D686A8}" srcOrd="0" destOrd="0" presId="urn:microsoft.com/office/officeart/2005/8/layout/process5"/>
    <dgm:cxn modelId="{E655E7E7-00A7-4A27-86B9-25CB3FF2EA98}" type="presParOf" srcId="{FA6437C9-844F-4794-B189-1394018B416F}" destId="{B183639F-66AF-43B8-8F86-087B374426F3}" srcOrd="1" destOrd="0" presId="urn:microsoft.com/office/officeart/2005/8/layout/process5"/>
    <dgm:cxn modelId="{1AFB90B6-A314-49F6-9995-DF77BEFD4243}" type="presParOf" srcId="{B183639F-66AF-43B8-8F86-087B374426F3}" destId="{046723C2-F8C9-4BE0-A913-0551D8513A01}" srcOrd="0" destOrd="0" presId="urn:microsoft.com/office/officeart/2005/8/layout/process5"/>
    <dgm:cxn modelId="{49DA67CD-C665-404E-9D3D-148ED1AAC01D}" type="presParOf" srcId="{FA6437C9-844F-4794-B189-1394018B416F}" destId="{04AB86D1-AE7E-49D9-BE13-25585E0D39A1}" srcOrd="2" destOrd="0" presId="urn:microsoft.com/office/officeart/2005/8/layout/process5"/>
    <dgm:cxn modelId="{98BF30B3-4A7A-4E12-8597-1063E4D0AA2E}" type="presParOf" srcId="{FA6437C9-844F-4794-B189-1394018B416F}" destId="{EEB41A5D-EF84-4E30-B74C-7E69EB2A0D37}" srcOrd="3" destOrd="0" presId="urn:microsoft.com/office/officeart/2005/8/layout/process5"/>
    <dgm:cxn modelId="{09FF245F-00C6-43D3-ACCA-0018A36C67E9}" type="presParOf" srcId="{EEB41A5D-EF84-4E30-B74C-7E69EB2A0D37}" destId="{2665AE1A-FC59-457C-A9AF-DD1A7AE0859A}" srcOrd="0" destOrd="0" presId="urn:microsoft.com/office/officeart/2005/8/layout/process5"/>
    <dgm:cxn modelId="{293A4567-5C75-42E9-B701-9EA83C70FBF7}" type="presParOf" srcId="{FA6437C9-844F-4794-B189-1394018B416F}" destId="{B182DE7D-78B8-459C-9D20-114D153CC9B4}" srcOrd="4" destOrd="0" presId="urn:microsoft.com/office/officeart/2005/8/layout/process5"/>
    <dgm:cxn modelId="{FED1FEAB-858D-4B7A-9B16-EE958C06F0F5}" type="presParOf" srcId="{FA6437C9-844F-4794-B189-1394018B416F}" destId="{9C9A7ACD-81C4-4716-BEDA-0F5C70D64499}" srcOrd="5" destOrd="0" presId="urn:microsoft.com/office/officeart/2005/8/layout/process5"/>
    <dgm:cxn modelId="{B86ABB97-4080-467B-AF1B-64E965CBACE5}" type="presParOf" srcId="{9C9A7ACD-81C4-4716-BEDA-0F5C70D64499}" destId="{A627D2B4-D61B-454A-95C4-5EE697FB9625}" srcOrd="0" destOrd="0" presId="urn:microsoft.com/office/officeart/2005/8/layout/process5"/>
    <dgm:cxn modelId="{513EB7C6-FDA4-4BFD-A82D-E06732FE242E}" type="presParOf" srcId="{FA6437C9-844F-4794-B189-1394018B416F}" destId="{57BB94A3-BA2E-4A97-9BD0-72695F9776C7}" srcOrd="6" destOrd="0" presId="urn:microsoft.com/office/officeart/2005/8/layout/process5"/>
    <dgm:cxn modelId="{BFE404CE-9BB1-4246-A4E9-3FECD44CC2A7}" type="presParOf" srcId="{FA6437C9-844F-4794-B189-1394018B416F}" destId="{2586A5E0-EF4B-443E-9DE1-F26A56E31960}" srcOrd="7" destOrd="0" presId="urn:microsoft.com/office/officeart/2005/8/layout/process5"/>
    <dgm:cxn modelId="{0A334B0A-3935-461E-AAF7-611AAA3F0833}" type="presParOf" srcId="{2586A5E0-EF4B-443E-9DE1-F26A56E31960}" destId="{5C3FB041-AECF-4329-9B35-6BD8034783BA}" srcOrd="0" destOrd="0" presId="urn:microsoft.com/office/officeart/2005/8/layout/process5"/>
    <dgm:cxn modelId="{062FD1D7-3220-4D08-8C35-7B76D2C29E25}" type="presParOf" srcId="{FA6437C9-844F-4794-B189-1394018B416F}" destId="{61772749-5065-4116-A0B0-36ADB5DD5C6A}" srcOrd="8" destOrd="0" presId="urn:microsoft.com/office/officeart/2005/8/layout/process5"/>
    <dgm:cxn modelId="{A3B6DC7B-B116-4FB9-8D80-2E4D157F1DF2}" type="presParOf" srcId="{FA6437C9-844F-4794-B189-1394018B416F}" destId="{5B2AB013-8294-455D-AEC7-10219B161BCC}" srcOrd="9" destOrd="0" presId="urn:microsoft.com/office/officeart/2005/8/layout/process5"/>
    <dgm:cxn modelId="{DADED96D-C987-4F35-9D24-8CAC199D9A54}" type="presParOf" srcId="{5B2AB013-8294-455D-AEC7-10219B161BCC}" destId="{883804F4-5A73-4459-A0D0-72826506BB5E}" srcOrd="0" destOrd="0" presId="urn:microsoft.com/office/officeart/2005/8/layout/process5"/>
    <dgm:cxn modelId="{64B45403-5F58-4C09-B9AA-1E927E1D16F1}" type="presParOf" srcId="{FA6437C9-844F-4794-B189-1394018B416F}" destId="{F0828CC3-23A3-470A-B457-691B4F51E7D5}" srcOrd="10" destOrd="0" presId="urn:microsoft.com/office/officeart/2005/8/layout/process5"/>
    <dgm:cxn modelId="{B7D91F23-4E61-4BA0-B5DC-C1CBB64F0004}" type="presParOf" srcId="{FA6437C9-844F-4794-B189-1394018B416F}" destId="{B2C47220-B87D-4987-BE82-775A2FF9B504}" srcOrd="11" destOrd="0" presId="urn:microsoft.com/office/officeart/2005/8/layout/process5"/>
    <dgm:cxn modelId="{DBE0429C-E227-4CA4-BB84-806204F12EC4}" type="presParOf" srcId="{B2C47220-B87D-4987-BE82-775A2FF9B504}" destId="{808FB8D2-5270-4774-ADC4-D7A6488F6CF7}" srcOrd="0" destOrd="0" presId="urn:microsoft.com/office/officeart/2005/8/layout/process5"/>
    <dgm:cxn modelId="{7EE5DFCB-915F-4E3B-B778-EC96B57F9021}" type="presParOf" srcId="{FA6437C9-844F-4794-B189-1394018B416F}" destId="{6E018672-B4BC-478A-8B61-31BAA275035C}" srcOrd="12" destOrd="0" presId="urn:microsoft.com/office/officeart/2005/8/layout/process5"/>
    <dgm:cxn modelId="{967E0C06-E916-4396-9061-6B17C1B87CFC}" type="presParOf" srcId="{FA6437C9-844F-4794-B189-1394018B416F}" destId="{052C42DB-C379-44AD-9A6D-50AD79275A15}" srcOrd="13" destOrd="0" presId="urn:microsoft.com/office/officeart/2005/8/layout/process5"/>
    <dgm:cxn modelId="{70D69B1A-FE80-42DC-BB6E-A67D8EBA85A9}" type="presParOf" srcId="{052C42DB-C379-44AD-9A6D-50AD79275A15}" destId="{A559F351-63B3-4C9B-920E-B512EADBF28C}" srcOrd="0" destOrd="0" presId="urn:microsoft.com/office/officeart/2005/8/layout/process5"/>
    <dgm:cxn modelId="{992A0812-0ADA-40A9-BDF6-22B089F3B155}" type="presParOf" srcId="{FA6437C9-844F-4794-B189-1394018B416F}" destId="{D7506FCD-0F99-455A-AB1A-3A7E10EA38EB}"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EF1B8C-9C08-4AF1-BDA4-0CC30BD74C35}">
      <dsp:nvSpPr>
        <dsp:cNvPr id="0" name=""/>
        <dsp:cNvSpPr/>
      </dsp:nvSpPr>
      <dsp:spPr>
        <a:xfrm>
          <a:off x="642" y="0"/>
          <a:ext cx="2747904" cy="5392757"/>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R" sz="2000" b="1" kern="1200" dirty="0" smtClean="0">
              <a:solidFill>
                <a:srgbClr val="001F5C"/>
              </a:solidFill>
            </a:rPr>
            <a:t>Junio  </a:t>
          </a:r>
          <a:r>
            <a:rPr lang="es-ES" sz="2000" kern="1200" dirty="0" smtClean="0">
              <a:solidFill>
                <a:srgbClr val="001F5C"/>
              </a:solidFill>
            </a:rPr>
            <a:t>100º  CIT,  que se </a:t>
          </a:r>
          <a:r>
            <a:rPr lang="es-ES" sz="2000" b="1" kern="1200" dirty="0" smtClean="0">
              <a:solidFill>
                <a:srgbClr val="001F5C"/>
              </a:solidFill>
            </a:rPr>
            <a:t>adoptó </a:t>
          </a:r>
          <a:r>
            <a:rPr lang="es-ES" sz="2000" kern="1200" dirty="0" smtClean="0">
              <a:solidFill>
                <a:srgbClr val="001F5C"/>
              </a:solidFill>
            </a:rPr>
            <a:t>el convenio 189  y la recomendación 201 “Trabajo Decente para las Trabajadoras del Hogar” </a:t>
          </a:r>
          <a:endParaRPr lang="es-CR" sz="2000" b="1" kern="1200" dirty="0">
            <a:solidFill>
              <a:srgbClr val="001F5C"/>
            </a:solidFill>
          </a:endParaRPr>
        </a:p>
      </dsp:txBody>
      <dsp:txXfrm>
        <a:off x="642" y="2157102"/>
        <a:ext cx="2747904" cy="2157102"/>
      </dsp:txXfrm>
    </dsp:sp>
    <dsp:sp modelId="{2C5DDB6C-56E6-4851-8FBB-A1AE4A209FAC}">
      <dsp:nvSpPr>
        <dsp:cNvPr id="0" name=""/>
        <dsp:cNvSpPr/>
      </dsp:nvSpPr>
      <dsp:spPr>
        <a:xfrm>
          <a:off x="476700" y="323565"/>
          <a:ext cx="1795788" cy="1795788"/>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5E0FD90E-36EA-4CA8-943C-E5D5C863F499}">
      <dsp:nvSpPr>
        <dsp:cNvPr id="0" name=""/>
        <dsp:cNvSpPr/>
      </dsp:nvSpPr>
      <dsp:spPr>
        <a:xfrm>
          <a:off x="2824332" y="0"/>
          <a:ext cx="2822528" cy="5392757"/>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CR" sz="2000" b="1" kern="1200" dirty="0" smtClean="0">
            <a:solidFill>
              <a:srgbClr val="001F5C"/>
            </a:solidFill>
          </a:endParaRPr>
        </a:p>
        <a:p>
          <a:pPr lvl="0" algn="ctr" defTabSz="889000">
            <a:lnSpc>
              <a:spcPct val="90000"/>
            </a:lnSpc>
            <a:spcBef>
              <a:spcPct val="0"/>
            </a:spcBef>
            <a:spcAft>
              <a:spcPct val="35000"/>
            </a:spcAft>
          </a:pPr>
          <a:r>
            <a:rPr lang="es-CR" sz="2000" b="1" kern="1200" dirty="0" smtClean="0">
              <a:solidFill>
                <a:srgbClr val="001F5C"/>
              </a:solidFill>
            </a:rPr>
            <a:t>Agosto</a:t>
          </a:r>
          <a:r>
            <a:rPr lang="es-CR" sz="2000" kern="1200" dirty="0" smtClean="0">
              <a:solidFill>
                <a:srgbClr val="001F5C"/>
              </a:solidFill>
            </a:rPr>
            <a:t>  Lanzamiento de la </a:t>
          </a:r>
          <a:r>
            <a:rPr lang="es-CR" sz="2000" b="1" kern="1200" dirty="0" smtClean="0">
              <a:solidFill>
                <a:srgbClr val="001F5C"/>
              </a:solidFill>
            </a:rPr>
            <a:t>Campaña Continental  </a:t>
          </a:r>
          <a:r>
            <a:rPr lang="es-CR" sz="2000" kern="1200" dirty="0" smtClean="0">
              <a:solidFill>
                <a:srgbClr val="001F5C"/>
              </a:solidFill>
            </a:rPr>
            <a:t>“Trabajo Decente para las Trabajadoras del Hogar… Por la Ratificación del C. 189” </a:t>
          </a:r>
          <a:endParaRPr lang="es-CR" sz="2000" kern="1200" dirty="0">
            <a:solidFill>
              <a:srgbClr val="001F5C"/>
            </a:solidFill>
          </a:endParaRPr>
        </a:p>
      </dsp:txBody>
      <dsp:txXfrm>
        <a:off x="2824332" y="2157102"/>
        <a:ext cx="2822528" cy="2157102"/>
      </dsp:txXfrm>
    </dsp:sp>
    <dsp:sp modelId="{3ACF20A2-A368-4A39-A529-9AB7B1896FA8}">
      <dsp:nvSpPr>
        <dsp:cNvPr id="0" name=""/>
        <dsp:cNvSpPr/>
      </dsp:nvSpPr>
      <dsp:spPr>
        <a:xfrm>
          <a:off x="3337702" y="323565"/>
          <a:ext cx="1795788" cy="1795788"/>
        </a:xfrm>
        <a:prstGeom prst="ellipse">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F8917D66-C38F-4074-BA86-87DC7A99F4A0}">
      <dsp:nvSpPr>
        <dsp:cNvPr id="0" name=""/>
        <dsp:cNvSpPr/>
      </dsp:nvSpPr>
      <dsp:spPr>
        <a:xfrm>
          <a:off x="5722646" y="0"/>
          <a:ext cx="2933983" cy="5392757"/>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R" sz="2000" b="1" kern="1200" dirty="0" smtClean="0">
              <a:solidFill>
                <a:srgbClr val="001F5C"/>
              </a:solidFill>
            </a:rPr>
            <a:t>Octubre</a:t>
          </a:r>
          <a:r>
            <a:rPr lang="es-CR" sz="2000" kern="1200" dirty="0" smtClean="0">
              <a:solidFill>
                <a:srgbClr val="001F5C"/>
              </a:solidFill>
            </a:rPr>
            <a:t>  Lanzamiento  </a:t>
          </a:r>
          <a:r>
            <a:rPr lang="es-CR" sz="2000" b="1" kern="1200" dirty="0" smtClean="0">
              <a:solidFill>
                <a:srgbClr val="001F5C"/>
              </a:solidFill>
            </a:rPr>
            <a:t>Sub-Regional</a:t>
          </a:r>
          <a:r>
            <a:rPr lang="es-CR" sz="2000" kern="1200" dirty="0" smtClean="0">
              <a:solidFill>
                <a:srgbClr val="001F5C"/>
              </a:solidFill>
            </a:rPr>
            <a:t>  de la Campaña “Trabajo Decente para las Trabajadoras del Hogar… Por la Ratificación del C. 189” </a:t>
          </a:r>
          <a:endParaRPr lang="es-CR" sz="2000" kern="1200" dirty="0">
            <a:solidFill>
              <a:srgbClr val="001F5C"/>
            </a:solidFill>
          </a:endParaRPr>
        </a:p>
      </dsp:txBody>
      <dsp:txXfrm>
        <a:off x="5722646" y="2157102"/>
        <a:ext cx="2933983" cy="2157102"/>
      </dsp:txXfrm>
    </dsp:sp>
    <dsp:sp modelId="{E03FE3A7-BD28-46D7-A4A2-84A4E5090A25}">
      <dsp:nvSpPr>
        <dsp:cNvPr id="0" name=""/>
        <dsp:cNvSpPr/>
      </dsp:nvSpPr>
      <dsp:spPr>
        <a:xfrm>
          <a:off x="6291743" y="323565"/>
          <a:ext cx="1795788" cy="1795788"/>
        </a:xfrm>
        <a:prstGeom prst="ellipse">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B19D83AD-0B1D-4A37-9627-AF2C85D95DDF}">
      <dsp:nvSpPr>
        <dsp:cNvPr id="0" name=""/>
        <dsp:cNvSpPr/>
      </dsp:nvSpPr>
      <dsp:spPr>
        <a:xfrm>
          <a:off x="8681840" y="0"/>
          <a:ext cx="2526181" cy="5392757"/>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R" sz="2000" b="1" i="0" kern="1200" dirty="0" smtClean="0">
              <a:solidFill>
                <a:srgbClr val="001F5C"/>
              </a:solidFill>
            </a:rPr>
            <a:t>Diciembre </a:t>
          </a:r>
          <a:r>
            <a:rPr lang="es-CR" sz="2000" kern="1200" dirty="0" smtClean="0">
              <a:solidFill>
                <a:srgbClr val="001F5C"/>
              </a:solidFill>
            </a:rPr>
            <a:t>Lanzamiento  </a:t>
          </a:r>
          <a:r>
            <a:rPr lang="es-CR" sz="2000" b="1" kern="1200" dirty="0" smtClean="0">
              <a:solidFill>
                <a:srgbClr val="001F5C"/>
              </a:solidFill>
            </a:rPr>
            <a:t>Mundial</a:t>
          </a:r>
          <a:r>
            <a:rPr lang="es-CR" sz="2000" kern="1200" dirty="0" smtClean="0">
              <a:solidFill>
                <a:srgbClr val="001F5C"/>
              </a:solidFill>
            </a:rPr>
            <a:t>  de la Campaña  “12 por 12”</a:t>
          </a:r>
          <a:endParaRPr lang="es-CR" sz="2000" kern="1200" dirty="0">
            <a:solidFill>
              <a:srgbClr val="001F5C"/>
            </a:solidFill>
          </a:endParaRPr>
        </a:p>
      </dsp:txBody>
      <dsp:txXfrm>
        <a:off x="8681840" y="2157102"/>
        <a:ext cx="2526181" cy="2157102"/>
      </dsp:txXfrm>
    </dsp:sp>
    <dsp:sp modelId="{6A97DB23-5B9C-4510-A146-AF35F1635460}">
      <dsp:nvSpPr>
        <dsp:cNvPr id="0" name=""/>
        <dsp:cNvSpPr/>
      </dsp:nvSpPr>
      <dsp:spPr>
        <a:xfrm>
          <a:off x="9097611" y="323565"/>
          <a:ext cx="1795788" cy="1795788"/>
        </a:xfrm>
        <a:prstGeom prst="ellipse">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54D729C8-7C76-4EE2-BCCC-FB01864AD9D9}">
      <dsp:nvSpPr>
        <dsp:cNvPr id="0" name=""/>
        <dsp:cNvSpPr/>
      </dsp:nvSpPr>
      <dsp:spPr>
        <a:xfrm>
          <a:off x="351238" y="4583840"/>
          <a:ext cx="10358499" cy="808913"/>
        </a:xfrm>
        <a:prstGeom prst="leftRightArrow">
          <a:avLst/>
        </a:prstGeom>
        <a:solidFill>
          <a:schemeClr val="accent1"/>
        </a:soli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2A79D1-4595-4359-A5B4-B701CDB590DF}">
      <dsp:nvSpPr>
        <dsp:cNvPr id="0" name=""/>
        <dsp:cNvSpPr/>
      </dsp:nvSpPr>
      <dsp:spPr>
        <a:xfrm>
          <a:off x="0" y="108537"/>
          <a:ext cx="8482706" cy="275375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E406CAE-3C14-47A9-904F-7723EA519DD0}">
      <dsp:nvSpPr>
        <dsp:cNvPr id="0" name=""/>
        <dsp:cNvSpPr/>
      </dsp:nvSpPr>
      <dsp:spPr>
        <a:xfrm>
          <a:off x="2782955" y="227489"/>
          <a:ext cx="2916795" cy="3409503"/>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4671F-65BF-4B19-9304-EBEFAE94DBC2}">
      <dsp:nvSpPr>
        <dsp:cNvPr id="0" name=""/>
        <dsp:cNvSpPr/>
      </dsp:nvSpPr>
      <dsp:spPr>
        <a:xfrm rot="10800000">
          <a:off x="273060" y="3914383"/>
          <a:ext cx="7973743" cy="1841641"/>
        </a:xfrm>
        <a:prstGeom prst="round2SameRect">
          <a:avLst>
            <a:gd name="adj1" fmla="val 10500"/>
            <a:gd name="adj2" fmla="val 0"/>
          </a:avLst>
        </a:prstGeom>
        <a:solidFill>
          <a:srgbClr val="9E5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s-ES" sz="2800" b="0" kern="1200" dirty="0" smtClean="0">
              <a:solidFill>
                <a:schemeClr val="bg1"/>
              </a:solidFill>
            </a:rPr>
            <a:t>Lograr 12 Ratificaciones del Convenio 189 y/o reformas en la legislaciones que favorezcan a las trabajadoras del hogar y 12.000 trabajadoras del hogar afiliadas al movimiento sindical</a:t>
          </a:r>
          <a:endParaRPr lang="es-CR" sz="2800" b="0" kern="1200" dirty="0">
            <a:solidFill>
              <a:schemeClr val="bg1"/>
            </a:solidFill>
          </a:endParaRPr>
        </a:p>
      </dsp:txBody>
      <dsp:txXfrm rot="10800000">
        <a:off x="273060" y="3914383"/>
        <a:ext cx="7973743" cy="18416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6AAA25-C97B-413A-81BE-50A888D686A8}">
      <dsp:nvSpPr>
        <dsp:cNvPr id="0" name=""/>
        <dsp:cNvSpPr/>
      </dsp:nvSpPr>
      <dsp:spPr>
        <a:xfrm>
          <a:off x="4258" y="523844"/>
          <a:ext cx="1861858" cy="1117115"/>
        </a:xfrm>
        <a:prstGeom prst="roundRect">
          <a:avLst>
            <a:gd name="adj" fmla="val 10000"/>
          </a:avLst>
        </a:prstGeom>
        <a:solidFill>
          <a:srgbClr val="33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Rep. Dominicana</a:t>
          </a:r>
          <a:endParaRPr lang="es-CR" sz="2000" b="1" kern="1200" dirty="0"/>
        </a:p>
      </dsp:txBody>
      <dsp:txXfrm>
        <a:off x="4258" y="523844"/>
        <a:ext cx="1861858" cy="1117115"/>
      </dsp:txXfrm>
    </dsp:sp>
    <dsp:sp modelId="{B183639F-66AF-43B8-8F86-087B374426F3}">
      <dsp:nvSpPr>
        <dsp:cNvPr id="0" name=""/>
        <dsp:cNvSpPr/>
      </dsp:nvSpPr>
      <dsp:spPr>
        <a:xfrm>
          <a:off x="2029960" y="851532"/>
          <a:ext cx="394714" cy="4617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b="1" kern="1200"/>
        </a:p>
      </dsp:txBody>
      <dsp:txXfrm>
        <a:off x="2029960" y="851532"/>
        <a:ext cx="394714" cy="461741"/>
      </dsp:txXfrm>
    </dsp:sp>
    <dsp:sp modelId="{04AB86D1-AE7E-49D9-BE13-25585E0D39A1}">
      <dsp:nvSpPr>
        <dsp:cNvPr id="0" name=""/>
        <dsp:cNvSpPr/>
      </dsp:nvSpPr>
      <dsp:spPr>
        <a:xfrm>
          <a:off x="2610860" y="523844"/>
          <a:ext cx="1861858" cy="1117115"/>
        </a:xfrm>
        <a:prstGeom prst="roundRect">
          <a:avLst>
            <a:gd name="adj" fmla="val 10000"/>
          </a:avLst>
        </a:prstGeom>
        <a:solidFill>
          <a:srgbClr val="993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Guatemala</a:t>
          </a:r>
          <a:endParaRPr lang="es-CR" sz="2000" b="1" kern="1200" dirty="0"/>
        </a:p>
      </dsp:txBody>
      <dsp:txXfrm>
        <a:off x="2610860" y="523844"/>
        <a:ext cx="1861858" cy="1117115"/>
      </dsp:txXfrm>
    </dsp:sp>
    <dsp:sp modelId="{EEB41A5D-EF84-4E30-B74C-7E69EB2A0D37}">
      <dsp:nvSpPr>
        <dsp:cNvPr id="0" name=""/>
        <dsp:cNvSpPr/>
      </dsp:nvSpPr>
      <dsp:spPr>
        <a:xfrm>
          <a:off x="4636563" y="851532"/>
          <a:ext cx="394714" cy="4617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b="1" kern="1200"/>
        </a:p>
      </dsp:txBody>
      <dsp:txXfrm>
        <a:off x="4636563" y="851532"/>
        <a:ext cx="394714" cy="461741"/>
      </dsp:txXfrm>
    </dsp:sp>
    <dsp:sp modelId="{B182DE7D-78B8-459C-9D20-114D153CC9B4}">
      <dsp:nvSpPr>
        <dsp:cNvPr id="0" name=""/>
        <dsp:cNvSpPr/>
      </dsp:nvSpPr>
      <dsp:spPr>
        <a:xfrm>
          <a:off x="5217463" y="523844"/>
          <a:ext cx="1861858" cy="1117115"/>
        </a:xfrm>
        <a:prstGeom prst="roundRect">
          <a:avLst>
            <a:gd name="adj" fmla="val 10000"/>
          </a:avLst>
        </a:prstGeom>
        <a:solidFill>
          <a:schemeClr val="accent1">
            <a:lumMod val="90000"/>
            <a:lumOff val="10000"/>
          </a:schemeClr>
        </a:solidFill>
        <a:ln w="12700" cap="flat" cmpd="sng" algn="ctr">
          <a:solidFill>
            <a:schemeClr val="accent1">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Costar Rica</a:t>
          </a:r>
          <a:endParaRPr lang="es-CR" sz="2000" b="1" kern="1200" dirty="0"/>
        </a:p>
      </dsp:txBody>
      <dsp:txXfrm>
        <a:off x="5217463" y="523844"/>
        <a:ext cx="1861858" cy="1117115"/>
      </dsp:txXfrm>
    </dsp:sp>
    <dsp:sp modelId="{9C9A7ACD-81C4-4716-BEDA-0F5C70D64499}">
      <dsp:nvSpPr>
        <dsp:cNvPr id="0" name=""/>
        <dsp:cNvSpPr/>
      </dsp:nvSpPr>
      <dsp:spPr>
        <a:xfrm>
          <a:off x="7243165" y="851532"/>
          <a:ext cx="394714" cy="4617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b="1" kern="1200"/>
        </a:p>
      </dsp:txBody>
      <dsp:txXfrm>
        <a:off x="7243165" y="851532"/>
        <a:ext cx="394714" cy="461741"/>
      </dsp:txXfrm>
    </dsp:sp>
    <dsp:sp modelId="{57BB94A3-BA2E-4A97-9BD0-72695F9776C7}">
      <dsp:nvSpPr>
        <dsp:cNvPr id="0" name=""/>
        <dsp:cNvSpPr/>
      </dsp:nvSpPr>
      <dsp:spPr>
        <a:xfrm>
          <a:off x="7824065" y="523844"/>
          <a:ext cx="1861858" cy="1117115"/>
        </a:xfrm>
        <a:prstGeom prst="roundRect">
          <a:avLst>
            <a:gd name="adj" fmla="val 10000"/>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Colombia</a:t>
          </a:r>
          <a:endParaRPr lang="es-CR" sz="2000" b="1" kern="1200" dirty="0"/>
        </a:p>
      </dsp:txBody>
      <dsp:txXfrm>
        <a:off x="7824065" y="523844"/>
        <a:ext cx="1861858" cy="1117115"/>
      </dsp:txXfrm>
    </dsp:sp>
    <dsp:sp modelId="{2586A5E0-EF4B-443E-9DE1-F26A56E31960}">
      <dsp:nvSpPr>
        <dsp:cNvPr id="0" name=""/>
        <dsp:cNvSpPr/>
      </dsp:nvSpPr>
      <dsp:spPr>
        <a:xfrm rot="5400000">
          <a:off x="8557638" y="1771290"/>
          <a:ext cx="394714" cy="46174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b="1" kern="1200"/>
        </a:p>
      </dsp:txBody>
      <dsp:txXfrm rot="5400000">
        <a:off x="8557638" y="1771290"/>
        <a:ext cx="394714" cy="461741"/>
      </dsp:txXfrm>
    </dsp:sp>
    <dsp:sp modelId="{61772749-5065-4116-A0B0-36ADB5DD5C6A}">
      <dsp:nvSpPr>
        <dsp:cNvPr id="0" name=""/>
        <dsp:cNvSpPr/>
      </dsp:nvSpPr>
      <dsp:spPr>
        <a:xfrm>
          <a:off x="7824065" y="2385703"/>
          <a:ext cx="1861858" cy="1117115"/>
        </a:xfrm>
        <a:prstGeom prst="roundRect">
          <a:avLst>
            <a:gd name="adj" fmla="val 10000"/>
          </a:avLst>
        </a:prstGeom>
        <a:solidFill>
          <a:srgbClr val="99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Paraguay</a:t>
          </a:r>
          <a:endParaRPr lang="es-CR" sz="2000" b="1" kern="1200" dirty="0"/>
        </a:p>
      </dsp:txBody>
      <dsp:txXfrm>
        <a:off x="7824065" y="2385703"/>
        <a:ext cx="1861858" cy="1117115"/>
      </dsp:txXfrm>
    </dsp:sp>
    <dsp:sp modelId="{5B2AB013-8294-455D-AEC7-10219B161BCC}">
      <dsp:nvSpPr>
        <dsp:cNvPr id="0" name=""/>
        <dsp:cNvSpPr/>
      </dsp:nvSpPr>
      <dsp:spPr>
        <a:xfrm rot="10800000">
          <a:off x="7265508" y="2713390"/>
          <a:ext cx="394714" cy="46174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b="1" kern="1200"/>
        </a:p>
      </dsp:txBody>
      <dsp:txXfrm rot="10800000">
        <a:off x="7265508" y="2713390"/>
        <a:ext cx="394714" cy="461741"/>
      </dsp:txXfrm>
    </dsp:sp>
    <dsp:sp modelId="{F0828CC3-23A3-470A-B457-691B4F51E7D5}">
      <dsp:nvSpPr>
        <dsp:cNvPr id="0" name=""/>
        <dsp:cNvSpPr/>
      </dsp:nvSpPr>
      <dsp:spPr>
        <a:xfrm>
          <a:off x="5217463" y="2385703"/>
          <a:ext cx="1861858" cy="1117115"/>
        </a:xfrm>
        <a:prstGeom prst="roundRect">
          <a:avLst>
            <a:gd name="adj" fmla="val 10000"/>
          </a:avLst>
        </a:prstGeom>
        <a:solidFill>
          <a:srgbClr val="CC3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Sri </a:t>
          </a:r>
          <a:r>
            <a:rPr lang="es-CR" sz="2000" b="1" kern="1200" dirty="0" err="1" smtClean="0"/>
            <a:t>Lanca</a:t>
          </a:r>
          <a:endParaRPr lang="es-CR" sz="2000" b="1" kern="1200" dirty="0"/>
        </a:p>
      </dsp:txBody>
      <dsp:txXfrm>
        <a:off x="5217463" y="2385703"/>
        <a:ext cx="1861858" cy="1117115"/>
      </dsp:txXfrm>
    </dsp:sp>
    <dsp:sp modelId="{B2C47220-B87D-4987-BE82-775A2FF9B504}">
      <dsp:nvSpPr>
        <dsp:cNvPr id="0" name=""/>
        <dsp:cNvSpPr/>
      </dsp:nvSpPr>
      <dsp:spPr>
        <a:xfrm rot="10800000">
          <a:off x="4658905" y="2713390"/>
          <a:ext cx="394714" cy="4617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CR" sz="1900" kern="1200"/>
        </a:p>
      </dsp:txBody>
      <dsp:txXfrm rot="10800000">
        <a:off x="4658905" y="2713390"/>
        <a:ext cx="394714" cy="461741"/>
      </dsp:txXfrm>
    </dsp:sp>
    <dsp:sp modelId="{6E018672-B4BC-478A-8B61-31BAA275035C}">
      <dsp:nvSpPr>
        <dsp:cNvPr id="0" name=""/>
        <dsp:cNvSpPr/>
      </dsp:nvSpPr>
      <dsp:spPr>
        <a:xfrm>
          <a:off x="2610860" y="2385703"/>
          <a:ext cx="1861858" cy="1117115"/>
        </a:xfrm>
        <a:prstGeom prst="roundRect">
          <a:avLst>
            <a:gd name="adj" fmla="val 10000"/>
          </a:avLst>
        </a:prstGeom>
        <a:solidFill>
          <a:srgbClr val="00666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Egipto</a:t>
          </a:r>
          <a:endParaRPr lang="es-CR" sz="2000" b="1" kern="1200" dirty="0"/>
        </a:p>
      </dsp:txBody>
      <dsp:txXfrm>
        <a:off x="2610860" y="2385703"/>
        <a:ext cx="1861858" cy="1117115"/>
      </dsp:txXfrm>
    </dsp:sp>
    <dsp:sp modelId="{052C42DB-C379-44AD-9A6D-50AD79275A15}">
      <dsp:nvSpPr>
        <dsp:cNvPr id="0" name=""/>
        <dsp:cNvSpPr/>
      </dsp:nvSpPr>
      <dsp:spPr>
        <a:xfrm rot="10800000">
          <a:off x="2052303" y="2713390"/>
          <a:ext cx="394714" cy="4617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CR" sz="1900" kern="1200"/>
        </a:p>
      </dsp:txBody>
      <dsp:txXfrm rot="10800000">
        <a:off x="2052303" y="2713390"/>
        <a:ext cx="394714" cy="461741"/>
      </dsp:txXfrm>
    </dsp:sp>
    <dsp:sp modelId="{D7506FCD-0F99-455A-AB1A-3A7E10EA38EB}">
      <dsp:nvSpPr>
        <dsp:cNvPr id="0" name=""/>
        <dsp:cNvSpPr/>
      </dsp:nvSpPr>
      <dsp:spPr>
        <a:xfrm>
          <a:off x="4258" y="2385703"/>
          <a:ext cx="1861858" cy="1117115"/>
        </a:xfrm>
        <a:prstGeom prst="roundRect">
          <a:avLst>
            <a:gd name="adj" fmla="val 10000"/>
          </a:avLst>
        </a:prstGeom>
        <a:solidFill>
          <a:srgbClr val="0000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b="1" kern="1200" dirty="0" smtClean="0"/>
            <a:t>Angola</a:t>
          </a:r>
          <a:endParaRPr lang="es-CR" sz="2000" b="1" kern="1200" dirty="0"/>
        </a:p>
      </dsp:txBody>
      <dsp:txXfrm>
        <a:off x="4258" y="2385703"/>
        <a:ext cx="1861858" cy="111711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pPr/>
              <a:t>11/20/2013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pPr/>
              <a:t>‹Nº›</a:t>
            </a:fld>
            <a:endParaRPr lang="en-US"/>
          </a:p>
        </p:txBody>
      </p:sp>
    </p:spTree>
    <p:extLst>
      <p:ext uri="{BB962C8B-B14F-4D97-AF65-F5344CB8AC3E}">
        <p14:creationId xmlns:p14="http://schemas.microsoft.com/office/powerpoint/2010/main" xmlns=""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pPr/>
              <a:t>11/20/2013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pPr/>
              <a:t>‹Nº›</a:t>
            </a:fld>
            <a:endParaRPr lang="en-US"/>
          </a:p>
        </p:txBody>
      </p:sp>
    </p:spTree>
    <p:extLst>
      <p:ext uri="{BB962C8B-B14F-4D97-AF65-F5344CB8AC3E}">
        <p14:creationId xmlns:p14="http://schemas.microsoft.com/office/powerpoint/2010/main" xmlns=""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Tree>
    <p:extLst>
      <p:ext uri="{BB962C8B-B14F-4D97-AF65-F5344CB8AC3E}">
        <p14:creationId xmlns:p14="http://schemas.microsoft.com/office/powerpoint/2010/main" xmlns="" val="512585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106759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os imágenes con título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‹Nº›</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extLst>
      <p:ext uri="{BB962C8B-B14F-4D97-AF65-F5344CB8AC3E}">
        <p14:creationId xmlns:p14="http://schemas.microsoft.com/office/powerpoint/2010/main" xmlns="" val="3944010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109294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1804110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2596182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s-ES" smtClean="0"/>
              <a:t>Haga clic en el icono para agregar una imagen</a:t>
            </a:r>
            <a:endParaRPr lang="en-US"/>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sz="1200" b="1" i="1">
                <a:latin typeface="Arial"/>
                <a:ea typeface="+mn-ea"/>
                <a:cs typeface="Arial"/>
              </a:rPr>
              <a:t>NOTA:</a:t>
            </a:r>
          </a:p>
          <a:p>
            <a:pPr algn="l" defTabSz="914400">
              <a:buNone/>
            </a:pPr>
            <a:r>
              <a:rPr sz="1200" b="0" i="1">
                <a:latin typeface="Arial"/>
                <a:ea typeface="+mn-ea"/>
                <a:cs typeface="Arial"/>
              </a:rPr>
              <a:t>Para cambiar la imagen de esta dispositiva, seleccione la imagen y elimínela. A continuación haga clic en el icono Imágenes  en el marcador de posición e inserte su imagen.</a:t>
            </a:r>
          </a:p>
        </p:txBody>
      </p:sp>
    </p:spTree>
    <p:extLst>
      <p:ext uri="{BB962C8B-B14F-4D97-AF65-F5344CB8AC3E}">
        <p14:creationId xmlns:p14="http://schemas.microsoft.com/office/powerpoint/2010/main" xmlns="" val="2402813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xmlns="" val="1519642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244820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2705100"/>
            <a:ext cx="4572000" cy="3467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24600" y="2705100"/>
            <a:ext cx="4572000" cy="3467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2602360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3397337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2983636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9A3335-6331-4872-A8B7-ECD55539F4D0}"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254763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11/20/2013</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‹Nº›</a:t>
            </a:fld>
            <a:endParaRPr lang="en-US"/>
          </a:p>
        </p:txBody>
      </p:sp>
    </p:spTree>
    <p:extLst>
      <p:ext uri="{BB962C8B-B14F-4D97-AF65-F5344CB8AC3E}">
        <p14:creationId xmlns:p14="http://schemas.microsoft.com/office/powerpoint/2010/main" xmlns=""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Título"/>
          <p:cNvSpPr>
            <a:spLocks noGrp="1"/>
          </p:cNvSpPr>
          <p:nvPr>
            <p:ph type="ctrTitle"/>
          </p:nvPr>
        </p:nvSpPr>
        <p:spPr>
          <a:xfrm>
            <a:off x="0" y="1522880"/>
            <a:ext cx="6356732" cy="2560320"/>
          </a:xfrm>
        </p:spPr>
        <p:txBody>
          <a:bodyPr>
            <a:normAutofit/>
          </a:bodyPr>
          <a:lstStyle/>
          <a:p>
            <a:pPr algn="ctr"/>
            <a:r>
              <a:rPr lang="es-CR" sz="4400" b="1" dirty="0" smtClean="0">
                <a:solidFill>
                  <a:srgbClr val="001F5C"/>
                </a:solidFill>
              </a:rPr>
              <a:t>Campañas por la Ratificación del Convenio </a:t>
            </a:r>
            <a:r>
              <a:rPr lang="es-CR" sz="4400" b="1" dirty="0" smtClean="0">
                <a:solidFill>
                  <a:srgbClr val="001F5C"/>
                </a:solidFill>
                <a:latin typeface="Blackoak Std" pitchFamily="82" charset="0"/>
              </a:rPr>
              <a:t>189</a:t>
            </a:r>
            <a:r>
              <a:rPr lang="es-CR" sz="4400" b="1" dirty="0" smtClean="0">
                <a:solidFill>
                  <a:srgbClr val="001F5C"/>
                </a:solidFill>
              </a:rPr>
              <a:t> en las Américas</a:t>
            </a:r>
            <a:endParaRPr lang="es-CR" sz="4400" b="1" dirty="0">
              <a:solidFill>
                <a:srgbClr val="001F5C"/>
              </a:solidFill>
            </a:endParaRPr>
          </a:p>
        </p:txBody>
      </p:sp>
      <p:pic>
        <p:nvPicPr>
          <p:cNvPr id="35" name="Picture 2" descr="A-Confederacion-de-Sindicatos-Internacion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274277" y="4129902"/>
            <a:ext cx="2090803" cy="2301199"/>
          </a:xfrm>
          <a:prstGeom prst="rect">
            <a:avLst/>
          </a:prstGeom>
          <a:noFill/>
          <a:ln>
            <a:noFill/>
          </a:ln>
          <a:effectLst>
            <a:glow rad="2286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44 Marcador de posición de imagen" descr="jTYxMTKmjEtHzTV-556x313-noPad.jpg"/>
          <p:cNvPicPr>
            <a:picLocks noGrp="1" noChangeAspect="1"/>
          </p:cNvPicPr>
          <p:nvPr>
            <p:ph type="pic" sz="quarter" idx="10"/>
          </p:nvPr>
        </p:nvPicPr>
        <p:blipFill>
          <a:blip r:embed="rId3" cstate="print"/>
          <a:srcRect l="27638" r="27638"/>
          <a:stretch>
            <a:fillRect/>
          </a:stretch>
        </p:blip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texto 3"/>
          <p:cNvSpPr>
            <a:spLocks noGrp="1"/>
          </p:cNvSpPr>
          <p:nvPr>
            <p:ph type="body" sz="half" idx="2"/>
          </p:nvPr>
        </p:nvSpPr>
        <p:spPr>
          <a:xfrm>
            <a:off x="432482" y="1560018"/>
            <a:ext cx="11032688" cy="1520328"/>
          </a:xfrm>
        </p:spPr>
        <p:txBody>
          <a:bodyPr>
            <a:normAutofit lnSpcReduction="10000"/>
          </a:bodyPr>
          <a:lstStyle/>
          <a:p>
            <a:r>
              <a:rPr lang="es-CR" sz="3200" dirty="0" smtClean="0">
                <a:solidFill>
                  <a:srgbClr val="001F5C"/>
                </a:solidFill>
              </a:rPr>
              <a:t>Se unieron más de </a:t>
            </a:r>
            <a:r>
              <a:rPr lang="es-CR" sz="3200" b="1" dirty="0" smtClean="0">
                <a:solidFill>
                  <a:srgbClr val="001F5C"/>
                </a:solidFill>
              </a:rPr>
              <a:t>20 mil </a:t>
            </a:r>
            <a:r>
              <a:rPr lang="es-CR" sz="3200" dirty="0" smtClean="0">
                <a:solidFill>
                  <a:srgbClr val="001F5C"/>
                </a:solidFill>
              </a:rPr>
              <a:t>trabajadoras del hogar al movimiento sindical y se crearon  </a:t>
            </a:r>
            <a:r>
              <a:rPr lang="es-CR" sz="4400" b="1" dirty="0" smtClean="0">
                <a:solidFill>
                  <a:srgbClr val="001F5C"/>
                </a:solidFill>
              </a:rPr>
              <a:t>10</a:t>
            </a:r>
            <a:r>
              <a:rPr lang="es-CR" sz="3200" dirty="0" smtClean="0">
                <a:solidFill>
                  <a:srgbClr val="001F5C"/>
                </a:solidFill>
              </a:rPr>
              <a:t>  sindicatos.  Esto se ha dado en los siguientes países</a:t>
            </a:r>
            <a:endParaRPr lang="es-ES" sz="3200" noProof="1">
              <a:solidFill>
                <a:srgbClr val="001F5C"/>
              </a:solidFill>
            </a:endParaRPr>
          </a:p>
        </p:txBody>
      </p:sp>
      <p:sp>
        <p:nvSpPr>
          <p:cNvPr id="5" name="Título 1"/>
          <p:cNvSpPr>
            <a:spLocks noGrp="1"/>
          </p:cNvSpPr>
          <p:nvPr>
            <p:ph type="title"/>
          </p:nvPr>
        </p:nvSpPr>
        <p:spPr>
          <a:xfrm>
            <a:off x="572877" y="255134"/>
            <a:ext cx="11237205" cy="1036850"/>
          </a:xfrm>
        </p:spPr>
        <p:txBody>
          <a:bodyPr>
            <a:noAutofit/>
          </a:bodyPr>
          <a:lstStyle/>
          <a:p>
            <a:r>
              <a:rPr lang="es-ES" sz="4400" b="1" noProof="1" smtClean="0"/>
              <a:t>Resultados  Obtenidos </a:t>
            </a:r>
            <a:r>
              <a:rPr lang="es-ES" sz="1800" b="1" noProof="1" smtClean="0"/>
              <a:t>(5)</a:t>
            </a:r>
            <a:endParaRPr lang="es-ES" sz="1800" b="1" noProof="1"/>
          </a:p>
        </p:txBody>
      </p:sp>
      <p:graphicFrame>
        <p:nvGraphicFramePr>
          <p:cNvPr id="6" name="5 Diagrama"/>
          <p:cNvGraphicFramePr/>
          <p:nvPr/>
        </p:nvGraphicFramePr>
        <p:xfrm>
          <a:off x="1083325" y="2831336"/>
          <a:ext cx="9690183" cy="402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29926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CR" sz="5400" dirty="0" smtClean="0"/>
              <a:t>Conclusión</a:t>
            </a:r>
            <a:endParaRPr lang="es-CR" sz="5400" dirty="0"/>
          </a:p>
        </p:txBody>
      </p:sp>
      <p:sp>
        <p:nvSpPr>
          <p:cNvPr id="12" name="Rectangle 3"/>
          <p:cNvSpPr>
            <a:spLocks noChangeArrowheads="1"/>
          </p:cNvSpPr>
          <p:nvPr/>
        </p:nvSpPr>
        <p:spPr bwMode="auto">
          <a:xfrm>
            <a:off x="1266940" y="2368975"/>
            <a:ext cx="943043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R" sz="2000" dirty="0" smtClean="0">
                <a:solidFill>
                  <a:srgbClr val="001F5C"/>
                </a:solidFill>
              </a:rPr>
              <a:t>Surgió un importante proceso de incorporación de mujeres trabajadoras al movimiento sindical;  se crearon reformas de leyes y políticas públicas a nivel nacional que garantizan los derechos de las mujeres trabajadoras, en particular las trabajadoras del hogar.  </a:t>
            </a:r>
          </a:p>
          <a:p>
            <a:pPr algn="ctr"/>
            <a:endParaRPr lang="es-CR" sz="2000" dirty="0" smtClean="0">
              <a:solidFill>
                <a:srgbClr val="001F5C"/>
              </a:solidFill>
            </a:endParaRPr>
          </a:p>
          <a:p>
            <a:pPr algn="ctr"/>
            <a:r>
              <a:rPr lang="es-CR" sz="2000" dirty="0" smtClean="0">
                <a:solidFill>
                  <a:srgbClr val="001F5C"/>
                </a:solidFill>
              </a:rPr>
              <a:t>Ante esto,  la Campaña 12 por 12 </a:t>
            </a:r>
            <a:r>
              <a:rPr lang="es-ES" sz="2000" dirty="0" smtClean="0">
                <a:solidFill>
                  <a:srgbClr val="001F5C"/>
                </a:solidFill>
              </a:rPr>
              <a:t>ayudó a promover el derecho </a:t>
            </a:r>
            <a:r>
              <a:rPr lang="es-ES" sz="2000" dirty="0" smtClean="0">
                <a:solidFill>
                  <a:srgbClr val="001F5C"/>
                </a:solidFill>
              </a:rPr>
              <a:t>a </a:t>
            </a:r>
            <a:r>
              <a:rPr lang="es-ES" sz="2000" dirty="0" smtClean="0">
                <a:solidFill>
                  <a:srgbClr val="001F5C"/>
                </a:solidFill>
              </a:rPr>
              <a:t>optar por  normas de trabajo decente que garantizan la </a:t>
            </a:r>
          </a:p>
          <a:p>
            <a:pPr algn="ctr"/>
            <a:endParaRPr lang="es-ES" sz="2000" dirty="0" smtClean="0">
              <a:solidFill>
                <a:srgbClr val="001F5C"/>
              </a:solidFill>
            </a:endParaRPr>
          </a:p>
          <a:p>
            <a:pPr algn="ctr"/>
            <a:r>
              <a:rPr lang="es-ES" sz="2000" dirty="0" smtClean="0">
                <a:solidFill>
                  <a:srgbClr val="001F5C"/>
                </a:solidFill>
              </a:rPr>
              <a:t> </a:t>
            </a:r>
            <a:r>
              <a:rPr lang="es-ES" sz="2000" b="1" i="1" dirty="0" smtClean="0"/>
              <a:t>¡Igualdad de Oportunidades para las Trabajadoras del hogar !</a:t>
            </a:r>
            <a:endParaRPr kumimoji="0" lang="es-CR" sz="2000" b="0" i="0" u="none" strike="noStrike" cap="none" normalizeH="0" baseline="0" dirty="0" smtClean="0">
              <a:ln>
                <a:noFill/>
              </a:ln>
              <a:effectLst/>
              <a:cs typeface="Arial" pitchFamily="34" charset="0"/>
            </a:endParaRPr>
          </a:p>
        </p:txBody>
      </p:sp>
      <p:pic>
        <p:nvPicPr>
          <p:cNvPr id="14" name="Picture 2" descr="A-Confederacion-de-Sindicatos-Internacion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183850" y="4900246"/>
            <a:ext cx="1387392" cy="1527005"/>
          </a:xfrm>
          <a:prstGeom prst="rect">
            <a:avLst/>
          </a:prstGeom>
          <a:noFill/>
          <a:ln>
            <a:noFill/>
          </a:ln>
          <a:effectLst>
            <a:glow rad="2286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884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07265" y="3141552"/>
            <a:ext cx="9601200" cy="1036850"/>
          </a:xfrm>
        </p:spPr>
        <p:txBody>
          <a:bodyPr>
            <a:normAutofit/>
          </a:bodyPr>
          <a:lstStyle/>
          <a:p>
            <a:pPr algn="ctr"/>
            <a:r>
              <a:rPr lang="es-CR" sz="4400" b="1" dirty="0" smtClean="0">
                <a:solidFill>
                  <a:srgbClr val="001F5C"/>
                </a:solidFill>
              </a:rPr>
              <a:t>¡Gracias!</a:t>
            </a:r>
            <a:endParaRPr lang="es-CR" sz="4400" b="1" dirty="0">
              <a:solidFill>
                <a:srgbClr val="001F5C"/>
              </a:solidFill>
            </a:endParaRPr>
          </a:p>
        </p:txBody>
      </p:sp>
      <p:pic>
        <p:nvPicPr>
          <p:cNvPr id="5" name="Picture 2" descr="A-Confederacion-de-Sindicatos-Internacion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93214" y="4295590"/>
            <a:ext cx="1724895" cy="1898470"/>
          </a:xfrm>
          <a:prstGeom prst="rect">
            <a:avLst/>
          </a:prstGeom>
          <a:noFill/>
          <a:ln>
            <a:noFill/>
          </a:ln>
          <a:effectLst>
            <a:glow rad="2286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defTabSz="914400">
              <a:lnSpc>
                <a:spcPct val="90000"/>
              </a:lnSpc>
              <a:spcBef>
                <a:spcPts val="0"/>
              </a:spcBef>
              <a:buNone/>
            </a:pPr>
            <a:r>
              <a:rPr lang="es-ES" sz="4400" b="1" dirty="0" smtClean="0"/>
              <a:t>INDICE</a:t>
            </a:r>
            <a:endParaRPr lang="es-ES" sz="4400" b="1" dirty="0"/>
          </a:p>
        </p:txBody>
      </p:sp>
      <p:sp>
        <p:nvSpPr>
          <p:cNvPr id="3" name="Marcador de posición de contenido 2"/>
          <p:cNvSpPr>
            <a:spLocks noGrp="1"/>
          </p:cNvSpPr>
          <p:nvPr>
            <p:ph idx="1"/>
          </p:nvPr>
        </p:nvSpPr>
        <p:spPr/>
        <p:txBody>
          <a:bodyPr>
            <a:normAutofit/>
          </a:bodyPr>
          <a:lstStyle/>
          <a:p>
            <a:pPr marL="274320" indent="-274320" algn="l" defTabSz="914400">
              <a:lnSpc>
                <a:spcPct val="90000"/>
              </a:lnSpc>
              <a:spcBef>
                <a:spcPts val="1800"/>
              </a:spcBef>
              <a:buClr>
                <a:schemeClr val="tx1">
                  <a:lumMod val="50000"/>
                </a:schemeClr>
              </a:buClr>
              <a:buFont typeface="Wingdings" pitchFamily="2" charset="2"/>
              <a:buChar char="v"/>
            </a:pPr>
            <a:r>
              <a:rPr lang="es-ES" sz="2800" dirty="0" smtClean="0">
                <a:solidFill>
                  <a:srgbClr val="001F5C"/>
                </a:solidFill>
                <a:latin typeface="Book Antiqua"/>
              </a:rPr>
              <a:t>Introducción </a:t>
            </a:r>
            <a:endParaRPr lang="es-ES" sz="2800" b="0" i="0" dirty="0" smtClean="0">
              <a:solidFill>
                <a:srgbClr val="001F5C"/>
              </a:solidFill>
              <a:latin typeface="Book Antiqua"/>
              <a:ea typeface="+mn-ea"/>
              <a:cs typeface="+mn-cs"/>
            </a:endParaRPr>
          </a:p>
          <a:p>
            <a:pPr marL="274320" indent="-274320" algn="l" defTabSz="914400">
              <a:lnSpc>
                <a:spcPct val="90000"/>
              </a:lnSpc>
              <a:spcBef>
                <a:spcPts val="1800"/>
              </a:spcBef>
              <a:buClr>
                <a:schemeClr val="tx1">
                  <a:lumMod val="50000"/>
                </a:schemeClr>
              </a:buClr>
              <a:buFont typeface="Wingdings" pitchFamily="2" charset="2"/>
              <a:buChar char="v"/>
            </a:pPr>
            <a:r>
              <a:rPr lang="es-ES" sz="2800" b="0" i="0" dirty="0" smtClean="0">
                <a:solidFill>
                  <a:srgbClr val="001F5C"/>
                </a:solidFill>
                <a:latin typeface="Book Antiqua"/>
                <a:ea typeface="+mn-ea"/>
                <a:cs typeface="+mn-cs"/>
              </a:rPr>
              <a:t>Antecedentes </a:t>
            </a:r>
          </a:p>
          <a:p>
            <a:pPr marL="274320" indent="-274320" algn="l" defTabSz="914400">
              <a:lnSpc>
                <a:spcPct val="90000"/>
              </a:lnSpc>
              <a:spcBef>
                <a:spcPts val="1800"/>
              </a:spcBef>
              <a:buClr>
                <a:schemeClr val="tx1">
                  <a:lumMod val="50000"/>
                </a:schemeClr>
              </a:buClr>
              <a:buFont typeface="Wingdings" pitchFamily="2" charset="2"/>
              <a:buChar char="v"/>
            </a:pPr>
            <a:r>
              <a:rPr lang="es-ES" sz="2800" dirty="0" smtClean="0">
                <a:solidFill>
                  <a:srgbClr val="001F5C"/>
                </a:solidFill>
                <a:latin typeface="Book Antiqua"/>
              </a:rPr>
              <a:t>Acciones realizadas</a:t>
            </a:r>
            <a:endParaRPr lang="es-ES" sz="2800" b="0" i="0" dirty="0" smtClean="0">
              <a:solidFill>
                <a:srgbClr val="001F5C"/>
              </a:solidFill>
              <a:latin typeface="Book Antiqua"/>
              <a:ea typeface="+mn-ea"/>
              <a:cs typeface="+mn-cs"/>
            </a:endParaRPr>
          </a:p>
          <a:p>
            <a:pPr marL="274320" indent="-274320" algn="l" defTabSz="914400">
              <a:lnSpc>
                <a:spcPct val="90000"/>
              </a:lnSpc>
              <a:spcBef>
                <a:spcPts val="1800"/>
              </a:spcBef>
              <a:buClr>
                <a:schemeClr val="tx1">
                  <a:lumMod val="50000"/>
                </a:schemeClr>
              </a:buClr>
              <a:buFont typeface="Wingdings" pitchFamily="2" charset="2"/>
              <a:buChar char="v"/>
            </a:pPr>
            <a:r>
              <a:rPr lang="es-ES" sz="2800" b="0" i="0" dirty="0" smtClean="0">
                <a:solidFill>
                  <a:srgbClr val="001F5C"/>
                </a:solidFill>
                <a:latin typeface="Book Antiqua"/>
                <a:ea typeface="+mn-ea"/>
                <a:cs typeface="+mn-cs"/>
              </a:rPr>
              <a:t>Resultados</a:t>
            </a:r>
          </a:p>
          <a:p>
            <a:pPr marL="274320" indent="-274320" algn="l" defTabSz="914400">
              <a:lnSpc>
                <a:spcPct val="90000"/>
              </a:lnSpc>
              <a:spcBef>
                <a:spcPts val="1800"/>
              </a:spcBef>
              <a:buClr>
                <a:schemeClr val="tx1">
                  <a:lumMod val="50000"/>
                </a:schemeClr>
              </a:buClr>
              <a:buFont typeface="Wingdings" pitchFamily="2" charset="2"/>
              <a:buChar char="v"/>
            </a:pPr>
            <a:r>
              <a:rPr lang="es-ES" sz="2800" dirty="0" smtClean="0">
                <a:solidFill>
                  <a:srgbClr val="001F5C"/>
                </a:solidFill>
                <a:latin typeface="Book Antiqua"/>
              </a:rPr>
              <a:t>Conclusiones </a:t>
            </a:r>
            <a:endParaRPr lang="es-ES" sz="2800" b="0" i="0" dirty="0">
              <a:solidFill>
                <a:srgbClr val="001F5C"/>
              </a:solidFill>
              <a:latin typeface="Book Antiqua"/>
              <a:ea typeface="+mn-ea"/>
              <a:cs typeface="+mn-cs"/>
            </a:endParaRPr>
          </a:p>
        </p:txBody>
      </p:sp>
      <p:pic>
        <p:nvPicPr>
          <p:cNvPr id="6" name="Picture 2" descr="A-Confederacion-de-Sindicatos-Internacion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668000" y="0"/>
            <a:ext cx="1113691" cy="1225760"/>
          </a:xfrm>
          <a:prstGeom prst="rect">
            <a:avLst/>
          </a:prstGeom>
          <a:noFill/>
          <a:ln>
            <a:noFill/>
          </a:ln>
          <a:effectLst>
            <a:glow rad="2286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Rectángulo redondeado"/>
          <p:cNvSpPr/>
          <p:nvPr/>
        </p:nvSpPr>
        <p:spPr>
          <a:xfrm>
            <a:off x="6854915" y="2743200"/>
            <a:ext cx="2617331" cy="3364523"/>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639872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ES" sz="4400" b="1" noProof="1" smtClean="0"/>
              <a:t>INTRODUCCIÓN</a:t>
            </a:r>
            <a:endParaRPr lang="es-ES" sz="4400" b="1" noProof="1"/>
          </a:p>
        </p:txBody>
      </p:sp>
      <p:sp>
        <p:nvSpPr>
          <p:cNvPr id="11" name="10 Marcador de contenido"/>
          <p:cNvSpPr>
            <a:spLocks noGrp="1"/>
          </p:cNvSpPr>
          <p:nvPr>
            <p:ph idx="1"/>
          </p:nvPr>
        </p:nvSpPr>
        <p:spPr>
          <a:xfrm>
            <a:off x="678384" y="2121595"/>
            <a:ext cx="10411647" cy="4032173"/>
          </a:xfrm>
        </p:spPr>
        <p:txBody>
          <a:bodyPr>
            <a:normAutofit/>
          </a:bodyPr>
          <a:lstStyle/>
          <a:p>
            <a:pPr algn="just">
              <a:lnSpc>
                <a:spcPct val="100000"/>
              </a:lnSpc>
              <a:spcBef>
                <a:spcPts val="0"/>
              </a:spcBef>
              <a:buNone/>
            </a:pPr>
            <a:r>
              <a:rPr lang="es-ES" sz="2800" dirty="0" smtClean="0">
                <a:solidFill>
                  <a:srgbClr val="001F5C"/>
                </a:solidFill>
              </a:rPr>
              <a:t>	La campaña de 12 por 12 es una iniciativa de la CSI en estrecha cooperación con la red internacional de trabajadoras del hogar (IDWN), la UITA, ISP (Internacional de servicios públicos), CES (confederación Europea de sindicatos) , </a:t>
            </a:r>
            <a:r>
              <a:rPr lang="es-ES" sz="2800" dirty="0" err="1" smtClean="0">
                <a:solidFill>
                  <a:srgbClr val="001F5C"/>
                </a:solidFill>
              </a:rPr>
              <a:t>Human</a:t>
            </a:r>
            <a:r>
              <a:rPr lang="es-ES" sz="2800" dirty="0" smtClean="0">
                <a:solidFill>
                  <a:srgbClr val="001F5C"/>
                </a:solidFill>
              </a:rPr>
              <a:t> </a:t>
            </a:r>
            <a:r>
              <a:rPr lang="es-ES" sz="2800" dirty="0" err="1" smtClean="0">
                <a:solidFill>
                  <a:srgbClr val="001F5C"/>
                </a:solidFill>
              </a:rPr>
              <a:t>Rights</a:t>
            </a:r>
            <a:r>
              <a:rPr lang="es-ES" sz="2800" dirty="0" smtClean="0">
                <a:solidFill>
                  <a:srgbClr val="001F5C"/>
                </a:solidFill>
              </a:rPr>
              <a:t> </a:t>
            </a:r>
            <a:r>
              <a:rPr lang="es-ES" sz="2800" dirty="0" err="1" smtClean="0">
                <a:solidFill>
                  <a:srgbClr val="001F5C"/>
                </a:solidFill>
              </a:rPr>
              <a:t>Watch</a:t>
            </a:r>
            <a:r>
              <a:rPr lang="es-ES" sz="2800" dirty="0" smtClean="0">
                <a:solidFill>
                  <a:srgbClr val="001F5C"/>
                </a:solidFill>
              </a:rPr>
              <a:t> , Amnistía Internacional , Anti -</a:t>
            </a:r>
            <a:r>
              <a:rPr lang="es-ES" sz="2800" dirty="0" err="1" smtClean="0">
                <a:solidFill>
                  <a:srgbClr val="001F5C"/>
                </a:solidFill>
              </a:rPr>
              <a:t>Slavery</a:t>
            </a:r>
            <a:r>
              <a:rPr lang="es-ES" sz="2800" dirty="0" smtClean="0">
                <a:solidFill>
                  <a:srgbClr val="001F5C"/>
                </a:solidFill>
              </a:rPr>
              <a:t> International, Caritas , Solidar, </a:t>
            </a:r>
            <a:r>
              <a:rPr lang="es-ES" sz="2800" dirty="0" err="1" smtClean="0">
                <a:solidFill>
                  <a:srgbClr val="001F5C"/>
                </a:solidFill>
              </a:rPr>
              <a:t>Migrant</a:t>
            </a:r>
            <a:r>
              <a:rPr lang="es-ES" sz="2800" dirty="0" smtClean="0">
                <a:solidFill>
                  <a:srgbClr val="001F5C"/>
                </a:solidFill>
              </a:rPr>
              <a:t> </a:t>
            </a:r>
            <a:r>
              <a:rPr lang="es-ES" sz="2800" dirty="0" err="1" smtClean="0">
                <a:solidFill>
                  <a:srgbClr val="001F5C"/>
                </a:solidFill>
              </a:rPr>
              <a:t>Forum</a:t>
            </a:r>
            <a:r>
              <a:rPr lang="es-ES" sz="2800" dirty="0" smtClean="0">
                <a:solidFill>
                  <a:srgbClr val="001F5C"/>
                </a:solidFill>
              </a:rPr>
              <a:t> Asia , Marcha Global contra el trabajo infantil, FOS y Solidaridad Mundial </a:t>
            </a:r>
            <a:r>
              <a:rPr lang="es-CR" sz="2800" dirty="0" smtClean="0">
                <a:solidFill>
                  <a:srgbClr val="001F5C"/>
                </a:solidFill>
              </a:rPr>
              <a:t>.</a:t>
            </a:r>
            <a:endParaRPr lang="es-CR" sz="2800" dirty="0">
              <a:solidFill>
                <a:srgbClr val="001F5C"/>
              </a:solidFill>
            </a:endParaRPr>
          </a:p>
        </p:txBody>
      </p:sp>
      <p:pic>
        <p:nvPicPr>
          <p:cNvPr id="6" name="Picture 2" descr="A-Confederacion-de-Sindicatos-Internacion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964615" y="4935415"/>
            <a:ext cx="1326717" cy="1460222"/>
          </a:xfrm>
          <a:prstGeom prst="rect">
            <a:avLst/>
          </a:prstGeom>
          <a:noFill/>
          <a:ln>
            <a:noFill/>
          </a:ln>
          <a:effectLst>
            <a:glow rad="2286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737118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0489" y="155982"/>
            <a:ext cx="9601200" cy="1036850"/>
          </a:xfrm>
        </p:spPr>
        <p:txBody>
          <a:bodyPr>
            <a:normAutofit/>
          </a:bodyPr>
          <a:lstStyle/>
          <a:p>
            <a:r>
              <a:rPr lang="es-ES" sz="4000" b="1" noProof="1" smtClean="0"/>
              <a:t>ANTECEDENTES Año 2011</a:t>
            </a:r>
            <a:endParaRPr lang="es-ES" sz="4000" b="1" noProof="1"/>
          </a:p>
        </p:txBody>
      </p:sp>
      <p:graphicFrame>
        <p:nvGraphicFramePr>
          <p:cNvPr id="4" name="3 Diagrama"/>
          <p:cNvGraphicFramePr/>
          <p:nvPr/>
        </p:nvGraphicFramePr>
        <p:xfrm>
          <a:off x="440675" y="1465243"/>
          <a:ext cx="11259239" cy="539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3128790" y="6301648"/>
            <a:ext cx="6224530" cy="2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spc="2000" dirty="0" smtClean="0"/>
              <a:t>SEIS MESES</a:t>
            </a:r>
            <a:endParaRPr lang="es-CR" sz="2400" b="1" spc="2000" dirty="0"/>
          </a:p>
        </p:txBody>
      </p:sp>
    </p:spTree>
    <p:extLst>
      <p:ext uri="{BB962C8B-B14F-4D97-AF65-F5344CB8AC3E}">
        <p14:creationId xmlns:p14="http://schemas.microsoft.com/office/powerpoint/2010/main" xmlns="" val="3061729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Título"/>
          <p:cNvSpPr>
            <a:spLocks noGrp="1"/>
          </p:cNvSpPr>
          <p:nvPr>
            <p:ph type="ctrTitle"/>
          </p:nvPr>
        </p:nvSpPr>
        <p:spPr>
          <a:xfrm>
            <a:off x="9199085" y="1630496"/>
            <a:ext cx="2849696" cy="947452"/>
          </a:xfrm>
        </p:spPr>
        <p:txBody>
          <a:bodyPr>
            <a:normAutofit fontScale="90000"/>
          </a:bodyPr>
          <a:lstStyle/>
          <a:p>
            <a:pPr algn="ctr"/>
            <a:r>
              <a:rPr lang="es-CR" sz="4400" b="1" dirty="0" smtClean="0">
                <a:solidFill>
                  <a:schemeClr val="bg1"/>
                </a:solidFill>
              </a:rPr>
              <a:t>Objetivos de las Campañas</a:t>
            </a:r>
            <a:endParaRPr lang="es-CR" sz="4400" b="1" dirty="0">
              <a:solidFill>
                <a:schemeClr val="bg1"/>
              </a:solidFill>
            </a:endParaRPr>
          </a:p>
        </p:txBody>
      </p:sp>
      <p:pic>
        <p:nvPicPr>
          <p:cNvPr id="8" name="Picture 2" descr="A-Confederacion-de-Sindicatos-Internacion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117016" y="4600132"/>
            <a:ext cx="1875692" cy="2064439"/>
          </a:xfrm>
          <a:prstGeom prst="rect">
            <a:avLst/>
          </a:prstGeom>
          <a:noFill/>
          <a:ln>
            <a:noFill/>
          </a:ln>
          <a:effectLst>
            <a:glow rad="228600">
              <a:schemeClr val="bg1">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8 Diagrama"/>
          <p:cNvGraphicFramePr/>
          <p:nvPr/>
        </p:nvGraphicFramePr>
        <p:xfrm>
          <a:off x="250987" y="316524"/>
          <a:ext cx="8482706" cy="6119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s-CR" sz="4000" b="1" dirty="0" smtClean="0"/>
              <a:t>Algunas Acciones Realizadas</a:t>
            </a:r>
            <a:endParaRPr lang="es-CR" sz="4000" b="1" dirty="0"/>
          </a:p>
        </p:txBody>
      </p:sp>
      <p:pic>
        <p:nvPicPr>
          <p:cNvPr id="11" name="10 Marcador de posición de imagen" descr="Imagen3.jpg"/>
          <p:cNvPicPr>
            <a:picLocks noGrp="1" noChangeAspect="1"/>
          </p:cNvPicPr>
          <p:nvPr>
            <p:ph type="pic" idx="1"/>
          </p:nvPr>
        </p:nvPicPr>
        <p:blipFill>
          <a:blip r:embed="rId2" cstate="print"/>
          <a:srcRect t="1604" b="1604"/>
          <a:stretch>
            <a:fillRect/>
          </a:stretch>
        </p:blipFill>
        <p:spPr>
          <a:xfrm>
            <a:off x="7778966" y="2016368"/>
            <a:ext cx="4231325" cy="3645877"/>
          </a:xfrm>
          <a:prstGeom prst="rect">
            <a:avLst/>
          </a:prstGeom>
          <a:ln>
            <a:noFill/>
          </a:ln>
          <a:effectLst>
            <a:softEdge rad="112500"/>
          </a:effectLst>
        </p:spPr>
      </p:pic>
      <p:sp>
        <p:nvSpPr>
          <p:cNvPr id="10" name="9 Marcador de texto"/>
          <p:cNvSpPr>
            <a:spLocks noGrp="1"/>
          </p:cNvSpPr>
          <p:nvPr>
            <p:ph type="body" sz="half" idx="2"/>
          </p:nvPr>
        </p:nvSpPr>
        <p:spPr>
          <a:xfrm>
            <a:off x="269631" y="2060154"/>
            <a:ext cx="7362091" cy="4376451"/>
          </a:xfrm>
        </p:spPr>
        <p:txBody>
          <a:bodyPr>
            <a:noAutofit/>
          </a:bodyPr>
          <a:lstStyle/>
          <a:p>
            <a:pPr algn="just">
              <a:buClr>
                <a:srgbClr val="C00000"/>
              </a:buClr>
              <a:buFont typeface="Wingdings" pitchFamily="2" charset="2"/>
              <a:buChar char="v"/>
            </a:pPr>
            <a:r>
              <a:rPr lang="es-DO" sz="1800" dirty="0" smtClean="0">
                <a:solidFill>
                  <a:srgbClr val="001F5C"/>
                </a:solidFill>
              </a:rPr>
              <a:t>Utilización de todos los medios al alcance para publicar el contenido y los alcances del C. 189 y R.201 (redes sociales, revistas, sitios web, otros)</a:t>
            </a:r>
          </a:p>
          <a:p>
            <a:pPr algn="just">
              <a:buClr>
                <a:srgbClr val="C00000"/>
              </a:buClr>
              <a:buFont typeface="Wingdings" pitchFamily="2" charset="2"/>
              <a:buChar char="v"/>
            </a:pPr>
            <a:endParaRPr lang="es-DO" sz="1800" dirty="0" smtClean="0">
              <a:solidFill>
                <a:srgbClr val="001F5C"/>
              </a:solidFill>
            </a:endParaRPr>
          </a:p>
          <a:p>
            <a:pPr algn="just">
              <a:buClr>
                <a:srgbClr val="C00000"/>
              </a:buClr>
              <a:buFont typeface="Wingdings" pitchFamily="2" charset="2"/>
              <a:buChar char="v"/>
            </a:pPr>
            <a:r>
              <a:rPr lang="es-DO" sz="1800" dirty="0" smtClean="0">
                <a:solidFill>
                  <a:srgbClr val="001F5C"/>
                </a:solidFill>
              </a:rPr>
              <a:t>Movilizaciones  ante los Estados, especialmente al Parlamento, ministerio de trabajo y partidos políticos con representación parlamentaria instándoles a impulsar la ratificación del C.189</a:t>
            </a:r>
          </a:p>
          <a:p>
            <a:pPr algn="just">
              <a:buClr>
                <a:srgbClr val="C00000"/>
              </a:buClr>
              <a:buFont typeface="Wingdings" pitchFamily="2" charset="2"/>
              <a:buChar char="v"/>
            </a:pPr>
            <a:endParaRPr lang="es-DO" sz="1800" dirty="0" smtClean="0">
              <a:solidFill>
                <a:srgbClr val="001F5C"/>
              </a:solidFill>
            </a:endParaRPr>
          </a:p>
          <a:p>
            <a:pPr algn="just">
              <a:buClr>
                <a:srgbClr val="C00000"/>
              </a:buClr>
              <a:buFont typeface="Wingdings" pitchFamily="2" charset="2"/>
              <a:buChar char="v"/>
            </a:pPr>
            <a:r>
              <a:rPr lang="es-DO" sz="1800" dirty="0" smtClean="0">
                <a:solidFill>
                  <a:srgbClr val="001F5C"/>
                </a:solidFill>
              </a:rPr>
              <a:t>Realización de Foros, marchas en fechas claves para el movimiento sindical y específicamente para las mujeres trabajadoras.</a:t>
            </a:r>
          </a:p>
          <a:p>
            <a:pPr>
              <a:buClr>
                <a:srgbClr val="C00000"/>
              </a:buClr>
              <a:buFont typeface="Wingdings" pitchFamily="2" charset="2"/>
              <a:buChar char="v"/>
            </a:pPr>
            <a:endParaRPr lang="es-ES" sz="1800" dirty="0" smtClean="0">
              <a:solidFill>
                <a:srgbClr val="001F5C"/>
              </a:solidFill>
            </a:endParaRPr>
          </a:p>
          <a:p>
            <a:pPr>
              <a:buClr>
                <a:srgbClr val="C00000"/>
              </a:buClr>
              <a:buFont typeface="Wingdings" pitchFamily="2" charset="2"/>
              <a:buChar char="v"/>
            </a:pPr>
            <a:r>
              <a:rPr lang="es-ES" sz="1800" dirty="0" smtClean="0">
                <a:solidFill>
                  <a:srgbClr val="001F5C"/>
                </a:solidFill>
              </a:rPr>
              <a:t>Identificar a campeones como en las Filipinas , donde los políticos y músicos de alto nivel mostraron apoyo para la campaña de 12 por 12</a:t>
            </a:r>
            <a:endParaRPr lang="es-CR" sz="1800" dirty="0" smtClean="0">
              <a:solidFill>
                <a:srgbClr val="001F5C"/>
              </a:solidFill>
            </a:endParaRPr>
          </a:p>
          <a:p>
            <a:pPr algn="just">
              <a:buClr>
                <a:schemeClr val="accent2">
                  <a:lumMod val="75000"/>
                </a:schemeClr>
              </a:buClr>
            </a:pPr>
            <a:endParaRPr lang="es-CR" sz="1800" dirty="0"/>
          </a:p>
        </p:txBody>
      </p:sp>
      <p:pic>
        <p:nvPicPr>
          <p:cNvPr id="13" name="Picture 2" descr="A-Confederacion-de-Sindicatos-Internaciona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397554" y="189418"/>
            <a:ext cx="999537" cy="1100120"/>
          </a:xfrm>
          <a:prstGeom prst="rect">
            <a:avLst/>
          </a:prstGeom>
          <a:noFill/>
          <a:ln>
            <a:noFill/>
          </a:ln>
          <a:effectLst>
            <a:glow rad="139700">
              <a:schemeClr val="accent2">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253" y="178015"/>
            <a:ext cx="10668918" cy="1036850"/>
          </a:xfrm>
        </p:spPr>
        <p:txBody>
          <a:bodyPr>
            <a:noAutofit/>
          </a:bodyPr>
          <a:lstStyle/>
          <a:p>
            <a:r>
              <a:rPr lang="es-ES" sz="4400" b="1" noProof="1" smtClean="0"/>
              <a:t>Resultados  Obtenidos </a:t>
            </a:r>
            <a:r>
              <a:rPr lang="es-ES" sz="1800" b="1" noProof="1" smtClean="0"/>
              <a:t>(1)</a:t>
            </a:r>
            <a:endParaRPr lang="es-ES" sz="1800" b="1" noProof="1"/>
          </a:p>
        </p:txBody>
      </p:sp>
      <p:sp>
        <p:nvSpPr>
          <p:cNvPr id="4" name="Marcador de posición de texto 3"/>
          <p:cNvSpPr>
            <a:spLocks noGrp="1"/>
          </p:cNvSpPr>
          <p:nvPr>
            <p:ph type="body" sz="half" idx="2"/>
          </p:nvPr>
        </p:nvSpPr>
        <p:spPr>
          <a:xfrm>
            <a:off x="447100" y="1630497"/>
            <a:ext cx="11513546" cy="1222871"/>
          </a:xfrm>
        </p:spPr>
        <p:txBody>
          <a:bodyPr>
            <a:normAutofit fontScale="92500" lnSpcReduction="10000"/>
          </a:bodyPr>
          <a:lstStyle/>
          <a:p>
            <a:r>
              <a:rPr lang="es-ES" sz="4800" b="1" noProof="1" smtClean="0">
                <a:solidFill>
                  <a:srgbClr val="001F5C"/>
                </a:solidFill>
              </a:rPr>
              <a:t>14</a:t>
            </a:r>
            <a:r>
              <a:rPr lang="es-ES" noProof="1" smtClean="0">
                <a:solidFill>
                  <a:srgbClr val="001F5C"/>
                </a:solidFill>
              </a:rPr>
              <a:t>  </a:t>
            </a:r>
            <a:r>
              <a:rPr lang="es-ES" sz="3200" b="1" noProof="1" smtClean="0">
                <a:solidFill>
                  <a:srgbClr val="001F5C"/>
                </a:solidFill>
              </a:rPr>
              <a:t>Ratificaciones del C. 189 </a:t>
            </a:r>
            <a:r>
              <a:rPr lang="es-ES" sz="2200" b="1" noProof="1" smtClean="0">
                <a:solidFill>
                  <a:srgbClr val="001F5C"/>
                </a:solidFill>
              </a:rPr>
              <a:t>(Uruguay, Paraguay, Bolivia, Nicaragua, Colombia, República Dominicana, </a:t>
            </a:r>
            <a:r>
              <a:rPr lang="es-ES" sz="2200" b="1" dirty="0" smtClean="0">
                <a:solidFill>
                  <a:srgbClr val="001F5C"/>
                </a:solidFill>
              </a:rPr>
              <a:t>Mauricio , Sudáfrica , Filipinas , Italia, Alemania , Guyana,  </a:t>
            </a:r>
            <a:r>
              <a:rPr lang="es-ES" sz="2200" b="1" noProof="1" smtClean="0">
                <a:solidFill>
                  <a:srgbClr val="001F5C"/>
                </a:solidFill>
              </a:rPr>
              <a:t>Ecuador, Costa Rica) </a:t>
            </a:r>
          </a:p>
          <a:p>
            <a:endParaRPr lang="es-ES" noProof="1"/>
          </a:p>
        </p:txBody>
      </p:sp>
      <p:pic>
        <p:nvPicPr>
          <p:cNvPr id="4099" name="Picture 3" descr="ANd9GcTJYIA7sZilKZqJNDfcvdVnQBrjcNShILXle0Z2q4iW2M_ibJMPFw"/>
          <p:cNvPicPr>
            <a:picLocks noChangeAspect="1" noChangeArrowheads="1"/>
          </p:cNvPicPr>
          <p:nvPr/>
        </p:nvPicPr>
        <p:blipFill>
          <a:blip r:embed="rId2" cstate="print"/>
          <a:srcRect/>
          <a:stretch>
            <a:fillRect/>
          </a:stretch>
        </p:blipFill>
        <p:spPr bwMode="auto">
          <a:xfrm>
            <a:off x="451693" y="4472850"/>
            <a:ext cx="3283026" cy="1925082"/>
          </a:xfrm>
          <a:prstGeom prst="rect">
            <a:avLst/>
          </a:prstGeom>
          <a:ln>
            <a:noFill/>
          </a:ln>
          <a:effectLst>
            <a:softEdge rad="112500"/>
          </a:effectLst>
        </p:spPr>
      </p:pic>
      <p:pic>
        <p:nvPicPr>
          <p:cNvPr id="4102" name="Picture 6" descr="ANd9GcS9yei2IyLx8XEKd379z8VErGSaGDwkq2ytky0BDv2ub_HBtpj-"/>
          <p:cNvPicPr>
            <a:picLocks noChangeAspect="1" noChangeArrowheads="1"/>
          </p:cNvPicPr>
          <p:nvPr/>
        </p:nvPicPr>
        <p:blipFill>
          <a:blip r:embed="rId3" cstate="print"/>
          <a:srcRect/>
          <a:stretch>
            <a:fillRect/>
          </a:stretch>
        </p:blipFill>
        <p:spPr bwMode="auto">
          <a:xfrm>
            <a:off x="484744" y="2511846"/>
            <a:ext cx="3249974" cy="2057170"/>
          </a:xfrm>
          <a:prstGeom prst="rect">
            <a:avLst/>
          </a:prstGeom>
          <a:ln>
            <a:noFill/>
          </a:ln>
          <a:effectLst>
            <a:softEdge rad="112500"/>
          </a:effectLst>
        </p:spPr>
      </p:pic>
      <p:pic>
        <p:nvPicPr>
          <p:cNvPr id="4103" name="Picture 7" descr="15"/>
          <p:cNvPicPr>
            <a:picLocks noChangeAspect="1" noChangeArrowheads="1"/>
          </p:cNvPicPr>
          <p:nvPr/>
        </p:nvPicPr>
        <p:blipFill>
          <a:blip r:embed="rId4" cstate="print"/>
          <a:srcRect/>
          <a:stretch>
            <a:fillRect/>
          </a:stretch>
        </p:blipFill>
        <p:spPr bwMode="auto">
          <a:xfrm>
            <a:off x="3613531" y="2586058"/>
            <a:ext cx="3062689" cy="1874741"/>
          </a:xfrm>
          <a:prstGeom prst="rect">
            <a:avLst/>
          </a:prstGeom>
          <a:ln>
            <a:noFill/>
          </a:ln>
          <a:effectLst>
            <a:softEdge rad="112500"/>
          </a:effectLst>
        </p:spPr>
      </p:pic>
      <p:pic>
        <p:nvPicPr>
          <p:cNvPr id="4104" name="Picture 8" descr="1095193_10151870631882566_10151870630472566_55996_1795_b"/>
          <p:cNvPicPr>
            <a:picLocks noChangeAspect="1" noChangeArrowheads="1"/>
          </p:cNvPicPr>
          <p:nvPr/>
        </p:nvPicPr>
        <p:blipFill>
          <a:blip r:embed="rId5" cstate="print"/>
          <a:srcRect/>
          <a:stretch>
            <a:fillRect/>
          </a:stretch>
        </p:blipFill>
        <p:spPr bwMode="auto">
          <a:xfrm>
            <a:off x="3602515" y="4406747"/>
            <a:ext cx="3040656" cy="1940117"/>
          </a:xfrm>
          <a:prstGeom prst="rect">
            <a:avLst/>
          </a:prstGeom>
          <a:ln>
            <a:noFill/>
          </a:ln>
          <a:effectLst>
            <a:softEdge rad="112500"/>
          </a:effectLst>
        </p:spPr>
      </p:pic>
      <p:pic>
        <p:nvPicPr>
          <p:cNvPr id="4105" name="Picture 9" descr="IDWN"/>
          <p:cNvPicPr>
            <a:picLocks noChangeAspect="1" noChangeArrowheads="1"/>
          </p:cNvPicPr>
          <p:nvPr/>
        </p:nvPicPr>
        <p:blipFill>
          <a:blip r:embed="rId6" cstate="print"/>
          <a:srcRect/>
          <a:stretch>
            <a:fillRect/>
          </a:stretch>
        </p:blipFill>
        <p:spPr bwMode="auto">
          <a:xfrm>
            <a:off x="6632156" y="2522863"/>
            <a:ext cx="2824128" cy="1912113"/>
          </a:xfrm>
          <a:prstGeom prst="rect">
            <a:avLst/>
          </a:prstGeom>
          <a:ln>
            <a:noFill/>
          </a:ln>
          <a:effectLst>
            <a:softEdge rad="112500"/>
          </a:effectLst>
        </p:spPr>
      </p:pic>
      <p:pic>
        <p:nvPicPr>
          <p:cNvPr id="4106" name="Picture 10" descr="arton11846"/>
          <p:cNvPicPr>
            <a:picLocks noChangeAspect="1" noChangeArrowheads="1"/>
          </p:cNvPicPr>
          <p:nvPr/>
        </p:nvPicPr>
        <p:blipFill>
          <a:blip r:embed="rId7" cstate="print"/>
          <a:srcRect/>
          <a:stretch>
            <a:fillRect/>
          </a:stretch>
        </p:blipFill>
        <p:spPr bwMode="auto">
          <a:xfrm>
            <a:off x="6544020" y="4384713"/>
            <a:ext cx="2996587" cy="2005070"/>
          </a:xfrm>
          <a:prstGeom prst="rect">
            <a:avLst/>
          </a:prstGeom>
          <a:ln>
            <a:noFill/>
          </a:ln>
          <a:effectLst>
            <a:softEdge rad="112500"/>
          </a:effectLst>
        </p:spPr>
      </p:pic>
      <p:pic>
        <p:nvPicPr>
          <p:cNvPr id="4107" name="Picture 11" descr="arton11819"/>
          <p:cNvPicPr>
            <a:picLocks noChangeAspect="1" noChangeArrowheads="1"/>
          </p:cNvPicPr>
          <p:nvPr/>
        </p:nvPicPr>
        <p:blipFill>
          <a:blip r:embed="rId8" cstate="print"/>
          <a:srcRect/>
          <a:stretch>
            <a:fillRect/>
          </a:stretch>
        </p:blipFill>
        <p:spPr bwMode="auto">
          <a:xfrm>
            <a:off x="9419422" y="2566930"/>
            <a:ext cx="2607325" cy="1938969"/>
          </a:xfrm>
          <a:prstGeom prst="rect">
            <a:avLst/>
          </a:prstGeom>
          <a:ln>
            <a:noFill/>
          </a:ln>
          <a:effectLst>
            <a:softEdge rad="112500"/>
          </a:effectLst>
        </p:spPr>
      </p:pic>
      <p:pic>
        <p:nvPicPr>
          <p:cNvPr id="12" name="11 Imagen" descr="http://www.dw.de/image/0,,15613275_303,00.jpg"/>
          <p:cNvPicPr/>
          <p:nvPr/>
        </p:nvPicPr>
        <p:blipFill>
          <a:blip r:embed="rId9" cstate="print"/>
          <a:srcRect/>
          <a:stretch>
            <a:fillRect/>
          </a:stretch>
        </p:blipFill>
        <p:spPr bwMode="auto">
          <a:xfrm>
            <a:off x="9437077" y="4431322"/>
            <a:ext cx="2555631" cy="2051539"/>
          </a:xfrm>
          <a:prstGeom prst="rect">
            <a:avLst/>
          </a:prstGeom>
          <a:ln>
            <a:noFill/>
          </a:ln>
          <a:effectLst>
            <a:softEdge rad="112500"/>
          </a:effectLst>
        </p:spPr>
      </p:pic>
    </p:spTree>
    <p:extLst>
      <p:ext uri="{BB962C8B-B14F-4D97-AF65-F5344CB8AC3E}">
        <p14:creationId xmlns:p14="http://schemas.microsoft.com/office/powerpoint/2010/main" xmlns="" val="33284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253" y="178015"/>
            <a:ext cx="10668918" cy="1036850"/>
          </a:xfrm>
        </p:spPr>
        <p:txBody>
          <a:bodyPr>
            <a:noAutofit/>
          </a:bodyPr>
          <a:lstStyle/>
          <a:p>
            <a:r>
              <a:rPr lang="es-ES" sz="4400" b="1" noProof="1" smtClean="0"/>
              <a:t>Resultados  Obtenidos </a:t>
            </a:r>
            <a:r>
              <a:rPr lang="es-ES" sz="1800" b="1" noProof="1" smtClean="0"/>
              <a:t>(3)</a:t>
            </a:r>
            <a:endParaRPr lang="es-ES" sz="1800" b="1" noProof="1"/>
          </a:p>
        </p:txBody>
      </p:sp>
      <p:sp>
        <p:nvSpPr>
          <p:cNvPr id="4" name="Marcador de posición de texto 3"/>
          <p:cNvSpPr>
            <a:spLocks noGrp="1"/>
          </p:cNvSpPr>
          <p:nvPr>
            <p:ph type="body" sz="half" idx="2"/>
          </p:nvPr>
        </p:nvSpPr>
        <p:spPr>
          <a:xfrm>
            <a:off x="447100" y="1630497"/>
            <a:ext cx="11513546" cy="1222871"/>
          </a:xfrm>
        </p:spPr>
        <p:txBody>
          <a:bodyPr>
            <a:normAutofit/>
          </a:bodyPr>
          <a:lstStyle/>
          <a:p>
            <a:pPr algn="ctr"/>
            <a:r>
              <a:rPr lang="es-ES" sz="4800" b="1" noProof="1" smtClean="0">
                <a:solidFill>
                  <a:srgbClr val="001F5C"/>
                </a:solidFill>
              </a:rPr>
              <a:t>7</a:t>
            </a:r>
            <a:r>
              <a:rPr lang="es-ES" noProof="1" smtClean="0">
                <a:solidFill>
                  <a:srgbClr val="001F5C"/>
                </a:solidFill>
              </a:rPr>
              <a:t>  </a:t>
            </a:r>
            <a:r>
              <a:rPr lang="es-ES" sz="3200" b="1" noProof="1" smtClean="0">
                <a:solidFill>
                  <a:srgbClr val="001F5C"/>
                </a:solidFill>
              </a:rPr>
              <a:t>Modificaciones de Ley a favor de las Trabajadoras del Hogar</a:t>
            </a:r>
            <a:endParaRPr lang="es-ES" sz="2600" b="1" noProof="1" smtClean="0">
              <a:solidFill>
                <a:srgbClr val="001F5C"/>
              </a:solidFill>
            </a:endParaRPr>
          </a:p>
          <a:p>
            <a:endParaRPr lang="es-ES" noProof="1"/>
          </a:p>
        </p:txBody>
      </p:sp>
      <p:sp>
        <p:nvSpPr>
          <p:cNvPr id="14" name="13 Rectángulo"/>
          <p:cNvSpPr/>
          <p:nvPr/>
        </p:nvSpPr>
        <p:spPr>
          <a:xfrm>
            <a:off x="1839817" y="2798285"/>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rgbClr val="006666"/>
                </a:solidFill>
              </a:rPr>
              <a:t>BRASIL</a:t>
            </a:r>
            <a:endParaRPr lang="es-CR" sz="3200" b="1" dirty="0">
              <a:solidFill>
                <a:srgbClr val="006666"/>
              </a:solidFill>
            </a:endParaRPr>
          </a:p>
        </p:txBody>
      </p:sp>
      <p:sp>
        <p:nvSpPr>
          <p:cNvPr id="15" name="14 Rectángulo"/>
          <p:cNvSpPr/>
          <p:nvPr/>
        </p:nvSpPr>
        <p:spPr>
          <a:xfrm>
            <a:off x="6277778" y="2840516"/>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rgbClr val="990000"/>
                </a:solidFill>
              </a:rPr>
              <a:t>ARGENTINA</a:t>
            </a:r>
            <a:endParaRPr lang="es-CR" sz="3200" b="1" dirty="0">
              <a:solidFill>
                <a:srgbClr val="990000"/>
              </a:solidFill>
            </a:endParaRPr>
          </a:p>
        </p:txBody>
      </p:sp>
      <p:sp>
        <p:nvSpPr>
          <p:cNvPr id="8" name="7 Rectángulo"/>
          <p:cNvSpPr/>
          <p:nvPr/>
        </p:nvSpPr>
        <p:spPr>
          <a:xfrm>
            <a:off x="1792925" y="3806470"/>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rgbClr val="660066"/>
                </a:solidFill>
              </a:rPr>
              <a:t>VENEZUELA</a:t>
            </a:r>
            <a:endParaRPr lang="es-CR" sz="3200" b="1" dirty="0">
              <a:solidFill>
                <a:srgbClr val="660066"/>
              </a:solidFill>
            </a:endParaRPr>
          </a:p>
        </p:txBody>
      </p:sp>
      <p:sp>
        <p:nvSpPr>
          <p:cNvPr id="9" name="8 Rectángulo"/>
          <p:cNvSpPr/>
          <p:nvPr/>
        </p:nvSpPr>
        <p:spPr>
          <a:xfrm>
            <a:off x="6364924" y="3865085"/>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rgbClr val="336600"/>
                </a:solidFill>
              </a:rPr>
              <a:t>FILIPINAS</a:t>
            </a:r>
            <a:endParaRPr lang="es-CR" sz="3200" b="1" dirty="0">
              <a:solidFill>
                <a:srgbClr val="336600"/>
              </a:solidFill>
            </a:endParaRPr>
          </a:p>
        </p:txBody>
      </p:sp>
      <p:sp>
        <p:nvSpPr>
          <p:cNvPr id="10" name="9 Rectángulo"/>
          <p:cNvSpPr/>
          <p:nvPr/>
        </p:nvSpPr>
        <p:spPr>
          <a:xfrm>
            <a:off x="1652247" y="4779485"/>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rgbClr val="9E5E00"/>
                </a:solidFill>
              </a:rPr>
              <a:t>ESPAÑA</a:t>
            </a:r>
            <a:endParaRPr lang="es-CR" sz="3200" b="1" dirty="0">
              <a:solidFill>
                <a:srgbClr val="9E5E00"/>
              </a:solidFill>
            </a:endParaRPr>
          </a:p>
        </p:txBody>
      </p:sp>
      <p:sp>
        <p:nvSpPr>
          <p:cNvPr id="11" name="10 Rectángulo"/>
          <p:cNvSpPr/>
          <p:nvPr/>
        </p:nvSpPr>
        <p:spPr>
          <a:xfrm>
            <a:off x="6564217" y="4978778"/>
            <a:ext cx="4572706"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rgbClr val="001F5C"/>
                </a:solidFill>
              </a:rPr>
              <a:t>EEUU </a:t>
            </a:r>
            <a:r>
              <a:rPr lang="es-CR" sz="2400" dirty="0" smtClean="0">
                <a:solidFill>
                  <a:srgbClr val="001F5C"/>
                </a:solidFill>
              </a:rPr>
              <a:t>(en dos estados: </a:t>
            </a:r>
            <a:r>
              <a:rPr lang="es-CR" sz="2400" dirty="0" err="1" smtClean="0">
                <a:solidFill>
                  <a:srgbClr val="001F5C"/>
                </a:solidFill>
              </a:rPr>
              <a:t>Hawai</a:t>
            </a:r>
            <a:r>
              <a:rPr lang="es-CR" sz="2400" dirty="0" smtClean="0">
                <a:solidFill>
                  <a:srgbClr val="001F5C"/>
                </a:solidFill>
              </a:rPr>
              <a:t> y California)</a:t>
            </a:r>
            <a:endParaRPr lang="es-CR" sz="2400" dirty="0">
              <a:solidFill>
                <a:srgbClr val="001F5C"/>
              </a:solidFill>
            </a:endParaRPr>
          </a:p>
        </p:txBody>
      </p:sp>
    </p:spTree>
    <p:extLst>
      <p:ext uri="{BB962C8B-B14F-4D97-AF65-F5344CB8AC3E}">
        <p14:creationId xmlns:p14="http://schemas.microsoft.com/office/powerpoint/2010/main" xmlns="" val="33284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253" y="178015"/>
            <a:ext cx="10668918" cy="1036850"/>
          </a:xfrm>
        </p:spPr>
        <p:txBody>
          <a:bodyPr>
            <a:noAutofit/>
          </a:bodyPr>
          <a:lstStyle/>
          <a:p>
            <a:r>
              <a:rPr lang="es-ES" sz="4400" b="1" noProof="1" smtClean="0"/>
              <a:t>Resultados  Obtenidos </a:t>
            </a:r>
            <a:r>
              <a:rPr lang="es-ES" sz="1800" b="1" noProof="1" smtClean="0"/>
              <a:t>(4)</a:t>
            </a:r>
            <a:endParaRPr lang="es-ES" sz="1800" b="1" noProof="1"/>
          </a:p>
        </p:txBody>
      </p:sp>
      <p:sp>
        <p:nvSpPr>
          <p:cNvPr id="4" name="Marcador de posición de texto 3"/>
          <p:cNvSpPr>
            <a:spLocks noGrp="1"/>
          </p:cNvSpPr>
          <p:nvPr>
            <p:ph type="body" sz="half" idx="2"/>
          </p:nvPr>
        </p:nvSpPr>
        <p:spPr>
          <a:xfrm>
            <a:off x="358965" y="1762699"/>
            <a:ext cx="11513546" cy="1222871"/>
          </a:xfrm>
        </p:spPr>
        <p:txBody>
          <a:bodyPr>
            <a:normAutofit/>
          </a:bodyPr>
          <a:lstStyle/>
          <a:p>
            <a:pPr algn="ctr"/>
            <a:r>
              <a:rPr lang="es-ES" sz="4800" b="1" noProof="1" smtClean="0">
                <a:solidFill>
                  <a:srgbClr val="001F5C"/>
                </a:solidFill>
              </a:rPr>
              <a:t>4</a:t>
            </a:r>
            <a:r>
              <a:rPr lang="es-ES" noProof="1" smtClean="0">
                <a:solidFill>
                  <a:srgbClr val="001F5C"/>
                </a:solidFill>
              </a:rPr>
              <a:t>  </a:t>
            </a:r>
            <a:r>
              <a:rPr lang="es-ES" sz="3200" b="1" noProof="1" smtClean="0">
                <a:solidFill>
                  <a:srgbClr val="001F5C"/>
                </a:solidFill>
              </a:rPr>
              <a:t>Compromisos Públicos por parte de Diputados/as   y/o Ministerios</a:t>
            </a:r>
            <a:endParaRPr lang="es-ES" sz="2600" b="1" noProof="1" smtClean="0">
              <a:solidFill>
                <a:srgbClr val="001F5C"/>
              </a:solidFill>
            </a:endParaRPr>
          </a:p>
          <a:p>
            <a:endParaRPr lang="es-ES" noProof="1"/>
          </a:p>
        </p:txBody>
      </p:sp>
      <p:pic>
        <p:nvPicPr>
          <p:cNvPr id="29699" name="Picture 3" descr="chile"/>
          <p:cNvPicPr>
            <a:picLocks noChangeAspect="1" noChangeArrowheads="1"/>
          </p:cNvPicPr>
          <p:nvPr/>
        </p:nvPicPr>
        <p:blipFill>
          <a:blip r:embed="rId2" cstate="print"/>
          <a:srcRect/>
          <a:stretch>
            <a:fillRect/>
          </a:stretch>
        </p:blipFill>
        <p:spPr bwMode="auto">
          <a:xfrm>
            <a:off x="673157" y="3403561"/>
            <a:ext cx="2234166" cy="1492739"/>
          </a:xfrm>
          <a:prstGeom prst="rect">
            <a:avLst/>
          </a:prstGeom>
          <a:noFill/>
          <a:ln w="9525">
            <a:noFill/>
            <a:miter lim="800000"/>
            <a:headEnd/>
            <a:tailEnd/>
          </a:ln>
        </p:spPr>
      </p:pic>
      <p:pic>
        <p:nvPicPr>
          <p:cNvPr id="29701" name="Picture 5" descr="http://www.habeascorporation.com/wp-content/uploads/m%C3%A9xico-habeas-corporatiob-extranjer%C3%ADa-barcelona.jpg"/>
          <p:cNvPicPr>
            <a:picLocks noChangeAspect="1" noChangeArrowheads="1"/>
          </p:cNvPicPr>
          <p:nvPr/>
        </p:nvPicPr>
        <p:blipFill>
          <a:blip r:embed="rId3" cstate="print"/>
          <a:srcRect/>
          <a:stretch>
            <a:fillRect/>
          </a:stretch>
        </p:blipFill>
        <p:spPr bwMode="auto">
          <a:xfrm>
            <a:off x="3420594" y="3331477"/>
            <a:ext cx="2628514" cy="1501538"/>
          </a:xfrm>
          <a:prstGeom prst="rect">
            <a:avLst/>
          </a:prstGeom>
          <a:noFill/>
        </p:spPr>
      </p:pic>
      <p:sp>
        <p:nvSpPr>
          <p:cNvPr id="29703" name="AutoShape 7" descr="data:image/jpeg;base64,/9j/4AAQSkZJRgABAQAAAQABAAD/2wCEAAkGBwgHBhQIBwgVFRUXGB0ZFxcVGBsgIRwbHx0iIiAdHxweKCkjJCIxJx8fJDIhJjUzLi8vIh8zODQsQzQ2MjcBCgoKDg0NGhAQGjIjHiU3NzgsNDQ3LywvLTIsNzcyMiwsMjItLSwyMCw3LCwsLi8sLCw3Ny8tNCssNDcvMC0sL//AABEIALcBEwMBEQACEQEDEQH/xAAbAAEAAwEBAQEAAAAAAAAAAAAABAYHCAUDAv/EADoQAAIBAwICBgkDAwMFAAAAAAABAgMEEQUhBhIHIjE1QVETFDJhcXJzsbJCgZEVUqEjgsEXJWLR8P/EABsBAQABBQEAAAAAAAAAAAAAAAAEAQIDBQYH/8QAOREBAAEDAgMFBwQAAwkAAAAAAAECAxEEITFBcRIzUWGxBjKBkaHB8AUTItEjQuEUFVNicpKywvH/2gAMAwEAAhEDEQA/AKGaR6kAAAAAAAAAAADYOg7u25+eP2ZP0fCXI+0ne2+ktNJjmwAAAAAAAAAAha13NX+lP8WW1+7LNp++o6x6uXzTPSwKgAAAAAAAAAAAAAAAAAAAAAAABsHQd3bc/PH7Mn6PhLkfaTvbfSWmkxzYAAAAAAAAAAQta7mr/Sn+LLa/dlm0/fUdY9XL5pnpYFQAAAAAAAAAAAAAAAAAAAAAAAA2DoO7tufnj9mT9HwlyPtJ3tvpLTSY5sAAAAAAAAAAIWtdzV/pT/FltfuyzafvqOserl80z0sCoAAAAAAAAAAAAAAAAAAAAAAAAbB0Hd23Pzx+zJ+j4S5H2k7230lppMc2AAAAAAAAAAELWu5q/wBKf4str92WbT99R1j1cvmmelgVAAAAAAAAAAAAAAAAAAAAAAAADYOg7u25+eP2ZP0fCXI+0ne2+ktNJjmwAAAAAAAAAAha13NX+lP8WW1+7LNp++o6x6uXzTPSwKgAAAAAAAAAAAAAAAAAAAAAAABsHQd3bc/PH7Mn6PhLkfaTvbfSWmkxzYAAAAAAAAAAQta7mr/Sn+LLa/dlm0/fUdY9XL5pnpYFQAAAAAAAAAAAAAAAAAAAAAAAA2DoO7tufnj9mT9HwlyPtJ3tvpLTSY5sAAAKvqXH/DmnXTtqt65SXb6OLkk/LK2/gxzdpicI9eqtUziZRf8AqZw1zqLr1En4+jlhf8/wU/epW/7Za8Vttrijd28bi2qqUJLMZReU17mZInMZhJiYmMw+pVUAAQta7mr/AEp/iy2v3ZZtP31HWPVy+aZ6WBUAAAAAAAAAAAAAAAAAAAAAAAANg6Du7bn54/Zk/R8Jcj7Sd7b6S00mObAAGd9LfENeytoaNZzxKrFuo/Hk7MJ+/fPuXvMN6rGyDrb00xFEc3h8F9HdHWtMhqWo3c4wnnlhCKT2k1nmlnZ4z2b57Syi1mMzLDY0dNyiKqub1tV6J7V2zlpeoT514VFFp7dnVSx8dy6bO20stegpx/Gd1X4D1m/0XiSlp1WvKFKVRwqU5f3S6u67VLm5f/smOiqaZiEfTXKqLkUzwbkS23R7G9tdQtlcWVeM4PscXn4r4+4pE54KU1RVGYSCqqFrXc1f6U/xZbX7ss2n76jrHq5fNM9LAqAAAAAAAAAAAAAAAAAAAAAAAAGwdB3dtz88fsyfo+EuR9pO9t9JaaTHNq1xpxDHRYUaMaqjKrUipSf6aaa52vfjZL37dhjrq7OEbUaiLXZiefpHF5FDXbfVbz1jW7hwpbctupJRhF+zK4k2lKcvCjl7YfK/C2Ks7z+df6W0XO1Oa9vLw6+fkjdKfD19rNvR1PSqHP6OLUoKMudptYxHGXjfbtQu0zO8LNZZqriKqeSucK8fXnDFs9K1SwlOMPZT6soZeWmmt1vlZxj+MWUXJp2RrOrqtR2K4/t6evdLDnB0dCtOVvH+rVa28+puv3b/AGK1XttmW5r+VEPM4M4Z1rWeJVrGpUpQjGp6WUqkGueWc4in7/HsX+ClFMzOWPT2bld39yuMPt0h6/e2/F//AG+8r0OWKhJOWE2m3zKCbzFprdrfDFdf85iM5/Pgu1d2um5E0ziOf94Q+jbUryw4upWEJPlqpxqRTypYg3Ga9+Et/LPmWWJxO07T+Y+E/wBLNLcqi9FPz+0tuJjboWtdzV/pT/FltfuyzafvqOserl80z0sCoAAAAAAAAAAAAAAAAAAAAAAAAbB0Hd23Pzx+zJ+j4S5H2k7230lftb1Sjo+nSvLjwT5U9syw2o58M4xl+aJdU4jLmK64opzLCde1b+qUKFBVJS9GpwzLtcFKXLn9pcv7ESasufv3f3MY3xn6zmPov/Rro1jb0HqF63Uqwy+eXsUm95Ri32z/ALpLKXs52ectHZiO1PL6Nto7OI33n0/18Xq3OuXtzd+sWNTlgtop/qXm/wD3j4Y7XW1Zv6iP3aauzH+WJjOY8ao2nflETGI3njiJly9RbnsTGfHy8o+6Bqmtz9YpzvbO355PlVTk5pR8f1J7Zwv3LLlrUUzTFyumnM4zETM/WYiPquom3ciqqiiZmI54hLlqCstGhq2oV4PfsnTcsbpNprMtl1ml2RTfgRrUX4omr9zO9UfyjwqmOMY8PCV92q1G9VONo4dEi61uc7p2tTUeWonBQjCnJRqSm1yqMn7S3TbXVSeX2MyVxqKonFcRPLbafKZnO0+URKkXbUVYxP54Imv8KWnFi9cpSVK4WI1FKOVLGyyspp7bST8MPONq0TGopzvTVG0x4T6T5TzjdH1OkiZz+SoFGxsrKrUo6hdPZVKKST50nLlUo4fWWVLCzndc2zKRTFGe1PX+0Wmn/Z7kTTVEzEbc8Z5b8cTy+DZeHYqno9OC1GVx1VJVJ45pRllxbx7ts+OCZTw4p/airenh+eOZfXWu5q/0p/ixX7ss2n76jrHq5fNM9LAqAAAAAAAAAAAAAAAAAAAAAAAAGwdB3dtz88fsyfo+EuR9pO9t9Jezx/p71u8oaVG/lSbhUnGLbUasly4i/BtPDw/CTazujPcjtTEZcfq7f7uKO1jOfix60sKl1rcNMk+R55ZuX6Emst58Est/BkeN5w0tq1NVXZnbf/63Ph250rUNL/pdlR5acYLkj4+j/TUlt1XJ5lHL5mut54kdmi5RNExtPo6GxcpiI7G2OH55qZrF1c6PH1emo4jOUHJ+GEmkl5YyvgkY6Nbeo00c5iZpmZ8uE9ZjEylW9Hau35iraMRMRHnx+qBb6hc397So1Em41FLKWHhduf2FrVXb12iiqN4nPh1Zruls2LVddM7TGPHo9PWvT1NHt6NOu4bOUHhY5ubfd7t4S2WGll9bwx2fcn/qr/8AOUHUZmY6R6Qjzs6stZoScudZjBQfWbW7jFKSXUSllqLWUnlrYy43hiqpxVC53d3VsuHbjW6FOTqTjKUXFJ8q7ItptLlWE2/L4GKzP8Kr3GavSPdx8N8eMylamqaKcRy9ef54MYvrupcapK/rqOJydR4WMTUXtjLw23/lY90Wf50ziN/LnnG/5w3y0tVU/udqrh94zt19eS8dD1ZUdSrWjqrLpQk4t7tpvfHbhJpPy2RM085qqnx4fDb1ykaKcTNPlH58IxDSNa7mr/Sn+LJNfuy22n76jrHq5fNM9LAqAAAAAAAAAAAAAAAAAAAAAAAAGwdB3dtz88fsyfo+EuR9pO9t9JSulzUaFtQo0PWEqmXKMcNNeVSM0uq01jGd1J+KTWa7PCHF/qFeKI8fr1jzhmmtX/r9/wCvrq1JRxVxt1t4t7eftP383gYZnM5am5d7c9qOM8evP5xj5tI6Obr1uqre2qzUIdepyJdeo+2dWb3SynGFNb4jmWxmttvpK+1tE/6+c/aPBE1ulG71R3iipL0jfK3jZ8r8dvBr48vgauxrNNH86qome1VPGPGIjnziM/JvJouYmmNtojPz/v1fu3hCOsVLqbjiUYpSz/K+O3+EbCj9U0kX6rk1Rvjw/v8AMIleluzp6bccpnP5+cXuWOoaLS0KFpq+/jyqnUljfP6E8EfT6zT/ALc5rjjVzjnVMstdiuqeHKPR9NC1Xh2HLVjBwqNNNypVI4WW+1xx+5njWab/AIlPzhbOnrznsoXEHEFxo3BsHYRzOTlSUk11cJvmWU09lnBh096mNNTFM8+znpMxE/HEfNg11dVvMxG8/wBZ+ih0JabrlKrKhpUY1UpSmqVTkg4xj1ZKnLK9vCajy4Ul4ZZdNP7kcMT5dPz1a+3+zcprnG8cI5T/AF4/TnK49F9WxtridhToqVdqc61eMsxkozSiovbbd9ixs92ZrE0x/COX5hIszbirFG+d5n1+Gc4XnWu5q/0p/izPX7sthp++o6x6uXzTPSwKgAAAAAAAAAAAAAAAAAAAAAAABsHQd3bc/PH7Mn6PhLkfaTvbfSVw4ottGlbutrds3CUfRSmk2oRbym8brrJdbGzx2Emvs4zLlbtNGM1xsxDiTRp6JqUaLmqlOWHTqRaaqQeeVprbzTX/AAkyNVTiWhvWZt1TEcOMT+fnzaJwbe22lcC15Qj1ox9JVl5ynzbfFQUX/uLb1c0aeqaePCOtW0esN7+k2oq7NFPP78vlhl2m6Xfa/fSnTg3luVSpyyaTeXl4TeX5I1N2/a01ERM9IzH3el39Rb0lqKeM8oXSlw1pFvb8sLZTbTXNN5bai5eGy3UezGVLDWTUTrr9VWZnHTrEf3xzvGYnDn7msv1zmap+Gzztc4TtJW8q+kQcWm+rltSTk8JZ7HiVNLw338WSNN+oV9qKb3P4Y28vOKvl0hI036lct1Yub0/WFasLehWrxsalu3OTcZPrc0HnC6q2x2ZyvPsNncqqppmvO3wxPx9N/mnajUVxTN6iuOzGMRtv4555WjQp1rvgG4tYRzO2qKtBLwSfXfv2lN/BEixiqblueExE/afpFLmvaa1vF6jnESrTlSjRqVqSai5x7Hvy8ssxz/j3meO3tE8cT9vVxead5jaMx9c5exw5bXGoa/Rto5zVnDmgm8RpRak8pduy2z8fFFbNPCmOEcZ8Z5/njszW813Y8+XhEfmzc9a7mr/Sn+LJ1fuy3+n76jrHq5fNM9LAqAAAAAAAAAAAAAAAAAAAAAAAAGwdB3dtz88fsyfo+EuR9pO9t9JaLf0JXVnKhTrODkscyjGWP9sk014NeXkS5c1MZhgfEFCvbVJWnrFOdPmcoehlzRT8eVZbi+zMHh7LZpIiTGHN6iKqKsbdnPLh/p58vo9/gCmtV4dvdLjPrTipLG+3WjLHnhSj/gxX6Kq7FUUbzGJjzxOcfHGG4/Q7/wC1enPKYn7fZV9KoerXE7LUJVKcoS5lyVHBrbLccPDeIrDaaafh2mpu1zVRFduImJ8YiY+O2Y4zneJzDuf1WYudi9TwmMdMb/d70tQuoP8A1qDqtYU6sJeilzLnz1Jp028we/Vcm4pxIcWbcx/GezHKJjtxicY3iYq/zf8ANiMzEtT2n4lrur2lR07qyhUgk/YaTaylnCcsN8/Zjtc+3G1I0mnuR2qKpiZ8d/tG0Y8eUeO86mixXTERcxV5xt84+6Bq3FVTnlCjYck32zn7W6WdsePbjON/Ez2NDERGa8x4cvyOCdpv0um5EV1VRMeXP4rN0eqnw3otbWNanyKosJNZctspcvi8cza8sNvBtNHibtV3/LEdmPOZnfHTER1zHJp/aDWWpqimmdo/Nvzl4PLo8K0oalKwq6lRbi/SYWFJ5pqeI0c5eFzPlW3Z4bEiq1VNzETiMcfntH03+Xly1Vm3VcmKeGcxGc8vh5r/ANHWiULCxnfqknKrJuFVuTlKk8OPMpRjyvPbFLy7SZapiKduHLomU6amzVMRvPPPjz5zt5rHrXc1f6U/xZfX7spOn76jrHq5fNM9LAqAAAAAAAAAAAAAAAAAAAAAAAAGwdB3dtz88fsyfo+EuR9pO9t9JaaTHNqbxzw3TvqfrttpVOrJe3GOYVJeUoyWYya8pRl7t9niuUZ3whauxFcdqKMz8p+Esx0vVocM8QxvbFz5c9aFRYflKLa238+1SSbXgYKZ7M5hqbdz9q5FVvM44xPHHh8OTVami8P8X2yv6H8x2cW+1PDUovfdJpPOd8ll3Q2rszXTM0zPHGN+sTExnzxnzdTpf1CqKP8ADnNM/GPzqrK4c4bjKVraaw0oNpyi+aMWsZUnmXIlyreSUf53iV/p8VTP+Jv5xH1xjxnds5qvTiuq1G/wz0jbPwQ7rhq101curalVnNYyqcoQhCO6i5ScoQTabwsuUk28dpZGgqj3piOkZ+tXThj0Z7V2bvdW4iPOJqmZ54jFU/aOc+Ni4c4H4br0oanav0ifY853Tw1u5LKa7V5bMlUfp1FcfyrmY8Noj6RE/VG1P6jqqc2av445Yx/SocfXav8AVXTtppUYL0dLl36vbOUV+qUpbZXaopt75Lar1Hb7FHu07eEZ+0R68ODmdX2q5zP506+nVH4Cq17HiaPqWmRqVHFwpwc+XlTa5qk2oyxhZ7d92kuwz2a8z/Hf6R8GDTxNNzaN/Dn1n8+DcviTm2Qta7mr/Sn+LLa/dlm0/fUdY9XL5pnpYFQAAAAAAAAAAAAAAAAAAAAAAAA2DoO7tufnj9mT9HwlyPtJ3tvpLTSY5sAqnHGk6TXtlc31lTbb5XJz9HLGPBpNSa/tltjL8DFciMZKdDa1VWK435TEb+sM8qWlpol6qmj8QVLfPg05prPjOHUxnwk8fAjzVTTPHC3/AHLNqrNN3szPjiM/DMTP/bPhG7zNVt72le+twsOepJNxuKNOcOs17SdFqlJ7+1HmT37RXwzz/PBO09z9SsaiixVMVUTMdrpnfOeG3CKojolarRtf6jGN3pVa4hGlTxTqOrSSqSjmbcIwUn4JYwlFJbpJK3MdreE/X6nU2bMVaentZmrOMTiInbrneeu/Gd5FHii8rWcdKpTo2lvB4dKhCTk1ltrsn4+1lLOXlPcuqvYic7RDnKL9Opr7N65NFc8uzP1mZj04LZoXDOkau3KrbXDi0pellOtDnz/4uNOOMdnKn78bZvptUVzmafj+RCXf0Fu3TH8+1M+Ex/6zP28srfonD2k6FFrS7OMG+2W7k/c5Sy8e7sJEUxHBgt2qLcYpjD1C5kQta7mr/Sn+LLa/dlm0/fUdY9XL5pnpYFQAAAAAAAAAAAAAAAAAAAAAAAA2DoO7tufnj9mT9HwlyPtJ3tvpLTSY5sAAQbvR9OvbpXN5ZQnJJJOSzsnlbPZ4bbXlllk26JqiqY3hbNMTxfpaVpyufWVYUuf+/kjn+cZLuzGc4Zv3rnZ7PanHhnZ+7nT7K7nz3VpTm12OcYv7iaYnjBRdro2pqmH4vNJ069UVd2NOfL7PNFPl+V+H7FKqKaoxVGYYqoiqczxSLahStaEaFvTUYxWIpdiXkViIiMQRGH0KqgELWu5q/wBKf4str92WbT99R1j1cvmmelgVAAAAAAAAAAAAAAAAAAAAAAAADYOg7u25+eP2ZP0fCXI+0ne2+ktNJjmwAAAAAAAAAAha13NX+lP8WW1+7LNp++o6x6uXzTPSwKgAAAAAAAAAAAAAAAAAAAAAAABsHQd3bc/PH7Mn6PhLkfaTvbfSWmkxzYAAAAAAAAAAQta7mr/Sn+LLa/dlm0/fUdY9XL5pnpYFQAAAAAAAAAAAAAAAAAAAAAAAA2DoO7tufnj9mT9HwlyPtJ3tvpLTSY5sAAAAAAAAAAIWtdzV/pT/ABZbX7ss2n76jrHq5fNM9LAqAAAAAAAAAAAAAAAAAAAAAAAAGwdB3dtz88fsyfo+EuR9pO9t9JaaTHNgAAAAAAAAABC1ruav9Kf4str92WbT99R1j1cvmmelgVAAAAAAAAAAAAAAAAAAAAAAAADYOg7u25+eP2ZP0fCXI+0ne2+ktNJjmwAAAAAAAAAAha13NX+lP8WW1+7LNp++o6x6uXzTPSwKgAAAAAAAAAAAAAAAAAAAAAAABsHQd3bc/PH7Mn6PhLkfaTvbfSWmkxzYAAAAAAAAAAQta7mr/Sn+LLa/dlm0/fUdY9XL5pnpYFQAAAAAAAAA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R"/>
          </a:p>
        </p:txBody>
      </p:sp>
      <p:sp>
        <p:nvSpPr>
          <p:cNvPr id="29705" name="AutoShape 9" descr="data:image/jpeg;base64,/9j/4AAQSkZJRgABAQAAAQABAAD/2wCEAAkGBwgHBhQIBwgVFRUXGB0ZFxcVGBsgIRwbHx0iIiAdHxweKCkjJCIxJx8fJDIhJjUzLi8vIh8zODQsQzQ2MjcBCgoKDg0NGhAQGjIjHiU3NzgsNDQ3LywvLTIsNzcyMiwsMjItLSwyMCw3LCwsLi8sLCw3Ny8tNCssNDcvMC0sL//AABEIALcBEwMBEQACEQEDEQH/xAAbAAEAAwEBAQEAAAAAAAAAAAAABAYHCAUDAv/EADoQAAIBAwICBgkDAwMFAAAAAAABAgMEEQUhBhIHIjE1QVETFDJhcXJzsbJCgZEVUqEjgsEXJWLR8P/EABsBAQABBQEAAAAAAAAAAAAAAAAEAQIDBQYH/8QAOREBAAEDAgMFBwQAAwkAAAAAAAECAxEEITFBcRIzUWGxBjKBkaHB8AUTItEjQuEUFVNicpKywvH/2gAMAwEAAhEDEQA/AKGaR6kAAAAAAAAAAADYOg7u25+eP2ZP0fCXI+0ne2+ktNJjmwAAAAAAAAAAha13NX+lP8WW1+7LNp++o6x6uXzTPSwKgAAAAAAAAAAAAAAAAAAAAAAABsHQd3bc/PH7Mn6PhLkfaTvbfSWmkxzYAAAAAAAAAAQta7mr/Sn+LLa/dlm0/fUdY9XL5pnpYFQAAAAAAAAAAAAAAAAAAAAAAAA2DoO7tufnj9mT9HwlyPtJ3tvpLTSY5sAAAAAAAAAAIWtdzV/pT/FltfuyzafvqOserl80z0sCoAAAAAAAAAAAAAAAAAAAAAAAAbB0Hd23Pzx+zJ+j4S5H2k7230lppMc2AAAAAAAAAAELWu5q/wBKf4str92WbT99R1j1cvmmelgVAAAAAAAAAAAAAAAAAAAAAAAADYOg7u25+eP2ZP0fCXI+0ne2+ktNJjmwAAAAAAAAAAha13NX+lP8WW1+7LNp++o6x6uXzTPSwKgAAAAAAAAAAAAAAAAAAAAAAABsHQd3bc/PH7Mn6PhLkfaTvbfSWmkxzYAAAAAAAAAAQta7mr/Sn+LLa/dlm0/fUdY9XL5pnpYFQAAAAAAAAAAAAAAAAAAAAAAAA2DoO7tufnj9mT9HwlyPtJ3tvpLTSY5sAAAKvqXH/DmnXTtqt65SXb6OLkk/LK2/gxzdpicI9eqtUziZRf8AqZw1zqLr1En4+jlhf8/wU/epW/7Za8Vttrijd28bi2qqUJLMZReU17mZInMZhJiYmMw+pVUAAQta7mr/AEp/iy2v3ZZtP31HWPVy+aZ6WBUAAAAAAAAAAAAAAAAAAAAAAAANg6Du7bn54/Zk/R8Jcj7Sd7b6S00mObAAGd9LfENeytoaNZzxKrFuo/Hk7MJ+/fPuXvMN6rGyDrb00xFEc3h8F9HdHWtMhqWo3c4wnnlhCKT2k1nmlnZ4z2b57Syi1mMzLDY0dNyiKqub1tV6J7V2zlpeoT514VFFp7dnVSx8dy6bO20stegpx/Gd1X4D1m/0XiSlp1WvKFKVRwqU5f3S6u67VLm5f/smOiqaZiEfTXKqLkUzwbkS23R7G9tdQtlcWVeM4PscXn4r4+4pE54KU1RVGYSCqqFrXc1f6U/xZbX7ss2n76jrHq5fNM9LAqAAAAAAAAAAAAAAAAAAAAAAAAGwdB3dtz88fsyfo+EuR9pO9t9JaaTHNq1xpxDHRYUaMaqjKrUipSf6aaa52vfjZL37dhjrq7OEbUaiLXZiefpHF5FDXbfVbz1jW7hwpbctupJRhF+zK4k2lKcvCjl7YfK/C2Ks7z+df6W0XO1Oa9vLw6+fkjdKfD19rNvR1PSqHP6OLUoKMudptYxHGXjfbtQu0zO8LNZZqriKqeSucK8fXnDFs9K1SwlOMPZT6soZeWmmt1vlZxj+MWUXJp2RrOrqtR2K4/t6evdLDnB0dCtOVvH+rVa28+puv3b/AGK1XttmW5r+VEPM4M4Z1rWeJVrGpUpQjGp6WUqkGueWc4in7/HsX+ClFMzOWPT2bld39yuMPt0h6/e2/F//AG+8r0OWKhJOWE2m3zKCbzFprdrfDFdf85iM5/Pgu1d2um5E0ziOf94Q+jbUryw4upWEJPlqpxqRTypYg3Ga9+Et/LPmWWJxO07T+Y+E/wBLNLcqi9FPz+0tuJjboWtdzV/pT/FltfuyzafvqOserl80z0sCoAAAAAAAAAAAAAAAAAAAAAAAAbB0Hd23Pzx+zJ+j4S5H2k7230lftb1Sjo+nSvLjwT5U9syw2o58M4xl+aJdU4jLmK64opzLCde1b+qUKFBVJS9GpwzLtcFKXLn9pcv7ESasufv3f3MY3xn6zmPov/Rro1jb0HqF63Uqwy+eXsUm95Ri32z/ALpLKXs52ectHZiO1PL6Nto7OI33n0/18Xq3OuXtzd+sWNTlgtop/qXm/wD3j4Y7XW1Zv6iP3aauzH+WJjOY8ao2nflETGI3njiJly9RbnsTGfHy8o+6Bqmtz9YpzvbO355PlVTk5pR8f1J7Zwv3LLlrUUzTFyumnM4zETM/WYiPquom3ciqqiiZmI54hLlqCstGhq2oV4PfsnTcsbpNprMtl1ml2RTfgRrUX4omr9zO9UfyjwqmOMY8PCV92q1G9VONo4dEi61uc7p2tTUeWonBQjCnJRqSm1yqMn7S3TbXVSeX2MyVxqKonFcRPLbafKZnO0+URKkXbUVYxP54Imv8KWnFi9cpSVK4WI1FKOVLGyyspp7bST8MPONq0TGopzvTVG0x4T6T5TzjdH1OkiZz+SoFGxsrKrUo6hdPZVKKST50nLlUo4fWWVLCzndc2zKRTFGe1PX+0Wmn/Z7kTTVEzEbc8Z5b8cTy+DZeHYqno9OC1GVx1VJVJ45pRllxbx7ts+OCZTw4p/airenh+eOZfXWu5q/0p/ixX7ss2n76jrHq5fNM9LAqAAAAAAAAAAAAAAAAAAAAAAAAGwdB3dtz88fsyfo+EuR9pO9t9Jezx/p71u8oaVG/lSbhUnGLbUasly4i/BtPDw/CTazujPcjtTEZcfq7f7uKO1jOfix60sKl1rcNMk+R55ZuX6Emst58Est/BkeN5w0tq1NVXZnbf/63Ph250rUNL/pdlR5acYLkj4+j/TUlt1XJ5lHL5mut54kdmi5RNExtPo6GxcpiI7G2OH55qZrF1c6PH1emo4jOUHJ+GEmkl5YyvgkY6Nbeo00c5iZpmZ8uE9ZjEylW9Hau35iraMRMRHnx+qBb6hc397So1Em41FLKWHhduf2FrVXb12iiqN4nPh1Zruls2LVddM7TGPHo9PWvT1NHt6NOu4bOUHhY5ubfd7t4S2WGll9bwx2fcn/qr/8AOUHUZmY6R6Qjzs6stZoScudZjBQfWbW7jFKSXUSllqLWUnlrYy43hiqpxVC53d3VsuHbjW6FOTqTjKUXFJ8q7ItptLlWE2/L4GKzP8Kr3GavSPdx8N8eMylamqaKcRy9ef54MYvrupcapK/rqOJydR4WMTUXtjLw23/lY90Wf50ziN/LnnG/5w3y0tVU/udqrh94zt19eS8dD1ZUdSrWjqrLpQk4t7tpvfHbhJpPy2RM085qqnx4fDb1ykaKcTNPlH58IxDSNa7mr/Sn+LJNfuy22n76jrHq5fNM9LAqAAAAAAAAAAAAAAAAAAAAAAAAGwdB3dtz88fsyfo+EuR9pO9t9JSulzUaFtQo0PWEqmXKMcNNeVSM0uq01jGd1J+KTWa7PCHF/qFeKI8fr1jzhmmtX/r9/wCvrq1JRxVxt1t4t7eftP383gYZnM5am5d7c9qOM8evP5xj5tI6Obr1uqre2qzUIdepyJdeo+2dWb3SynGFNb4jmWxmttvpK+1tE/6+c/aPBE1ulG71R3iipL0jfK3jZ8r8dvBr48vgauxrNNH86qome1VPGPGIjnziM/JvJouYmmNtojPz/v1fu3hCOsVLqbjiUYpSz/K+O3+EbCj9U0kX6rk1Rvjw/v8AMIleluzp6bccpnP5+cXuWOoaLS0KFpq+/jyqnUljfP6E8EfT6zT/ALc5rjjVzjnVMstdiuqeHKPR9NC1Xh2HLVjBwqNNNypVI4WW+1xx+5njWab/AIlPzhbOnrznsoXEHEFxo3BsHYRzOTlSUk11cJvmWU09lnBh096mNNTFM8+znpMxE/HEfNg11dVvMxG8/wBZ+ih0JabrlKrKhpUY1UpSmqVTkg4xj1ZKnLK9vCajy4Ul4ZZdNP7kcMT5dPz1a+3+zcprnG8cI5T/AF4/TnK49F9WxtridhToqVdqc61eMsxkozSiovbbd9ixs92ZrE0x/COX5hIszbirFG+d5n1+Gc4XnWu5q/0p/izPX7sthp++o6x6uXzTPSwKgAAAAAAAAAAAAAAAAAAAAAAABsHQd3bc/PH7Mn6PhLkfaTvbfSVw4ottGlbutrds3CUfRSmk2oRbym8brrJdbGzx2Emvs4zLlbtNGM1xsxDiTRp6JqUaLmqlOWHTqRaaqQeeVprbzTX/AAkyNVTiWhvWZt1TEcOMT+fnzaJwbe22lcC15Qj1ox9JVl5ynzbfFQUX/uLb1c0aeqaePCOtW0esN7+k2oq7NFPP78vlhl2m6Xfa/fSnTg3luVSpyyaTeXl4TeX5I1N2/a01ERM9IzH3el39Rb0lqKeM8oXSlw1pFvb8sLZTbTXNN5bai5eGy3UezGVLDWTUTrr9VWZnHTrEf3xzvGYnDn7msv1zmap+Gzztc4TtJW8q+kQcWm+rltSTk8JZ7HiVNLw338WSNN+oV9qKb3P4Y28vOKvl0hI036lct1Yub0/WFasLehWrxsalu3OTcZPrc0HnC6q2x2ZyvPsNncqqppmvO3wxPx9N/mnajUVxTN6iuOzGMRtv4555WjQp1rvgG4tYRzO2qKtBLwSfXfv2lN/BEixiqblueExE/afpFLmvaa1vF6jnESrTlSjRqVqSai5x7Hvy8ssxz/j3meO3tE8cT9vVxead5jaMx9c5exw5bXGoa/Rto5zVnDmgm8RpRak8pduy2z8fFFbNPCmOEcZ8Z5/njszW813Y8+XhEfmzc9a7mr/Sn+LJ1fuy3+n76jrHq5fNM9LAqAAAAAAAAAAAAAAAAAAAAAAAAGwdB3dtz88fsyfo+EuR9pO9t9JaLf0JXVnKhTrODkscyjGWP9sk014NeXkS5c1MZhgfEFCvbVJWnrFOdPmcoehlzRT8eVZbi+zMHh7LZpIiTGHN6iKqKsbdnPLh/p58vo9/gCmtV4dvdLjPrTipLG+3WjLHnhSj/gxX6Kq7FUUbzGJjzxOcfHGG4/Q7/wC1enPKYn7fZV9KoerXE7LUJVKcoS5lyVHBrbLccPDeIrDaaafh2mpu1zVRFduImJ8YiY+O2Y4zneJzDuf1WYudi9TwmMdMb/d70tQuoP8A1qDqtYU6sJeilzLnz1Jp028we/Vcm4pxIcWbcx/GezHKJjtxicY3iYq/zf8ANiMzEtT2n4lrur2lR07qyhUgk/YaTaylnCcsN8/Zjtc+3G1I0mnuR2qKpiZ8d/tG0Y8eUeO86mixXTERcxV5xt84+6Bq3FVTnlCjYck32zn7W6WdsePbjON/Ez2NDERGa8x4cvyOCdpv0um5EV1VRMeXP4rN0eqnw3otbWNanyKosJNZctspcvi8cza8sNvBtNHibtV3/LEdmPOZnfHTER1zHJp/aDWWpqimmdo/Nvzl4PLo8K0oalKwq6lRbi/SYWFJ5pqeI0c5eFzPlW3Z4bEiq1VNzETiMcfntH03+Xly1Vm3VcmKeGcxGc8vh5r/ANHWiULCxnfqknKrJuFVuTlKk8OPMpRjyvPbFLy7SZapiKduHLomU6amzVMRvPPPjz5zt5rHrXc1f6U/xZfX7spOn76jrHq5fNM9LAqAAAAAAAAAAAAAAAAAAAAAAAAGwdB3dtz88fsyfo+EuR9pO9t9JaaTHNqbxzw3TvqfrttpVOrJe3GOYVJeUoyWYya8pRl7t9niuUZ3whauxFcdqKMz8p+Esx0vVocM8QxvbFz5c9aFRYflKLa238+1SSbXgYKZ7M5hqbdz9q5FVvM44xPHHh8OTVami8P8X2yv6H8x2cW+1PDUovfdJpPOd8ll3Q2rszXTM0zPHGN+sTExnzxnzdTpf1CqKP8ADnNM/GPzqrK4c4bjKVraaw0oNpyi+aMWsZUnmXIlyreSUf53iV/p8VTP+Jv5xH1xjxnds5qvTiuq1G/wz0jbPwQ7rhq101curalVnNYyqcoQhCO6i5ScoQTabwsuUk28dpZGgqj3piOkZ+tXThj0Z7V2bvdW4iPOJqmZ54jFU/aOc+Ni4c4H4br0oanav0ifY853Tw1u5LKa7V5bMlUfp1FcfyrmY8Noj6RE/VG1P6jqqc2av445Yx/SocfXav8AVXTtppUYL0dLl36vbOUV+qUpbZXaopt75Lar1Hb7FHu07eEZ+0R68ODmdX2q5zP506+nVH4Cq17HiaPqWmRqVHFwpwc+XlTa5qk2oyxhZ7d92kuwz2a8z/Hf6R8GDTxNNzaN/Dn1n8+DcviTm2Qta7mr/Sn+LLa/dlm0/fUdY9XL5pnpYFQAAAAAAAAAAAAAAAAAAAAAAAA2DoO7tufnj9mT9HwlyPtJ3tvpLTSY5sAqnHGk6TXtlc31lTbb5XJz9HLGPBpNSa/tltjL8DFciMZKdDa1VWK435TEb+sM8qWlpol6qmj8QVLfPg05prPjOHUxnwk8fAjzVTTPHC3/AHLNqrNN3szPjiM/DMTP/bPhG7zNVt72le+twsOepJNxuKNOcOs17SdFqlJ7+1HmT37RXwzz/PBO09z9SsaiixVMVUTMdrpnfOeG3CKojolarRtf6jGN3pVa4hGlTxTqOrSSqSjmbcIwUn4JYwlFJbpJK3MdreE/X6nU2bMVaentZmrOMTiInbrneeu/Gd5FHii8rWcdKpTo2lvB4dKhCTk1ltrsn4+1lLOXlPcuqvYic7RDnKL9Opr7N65NFc8uzP1mZj04LZoXDOkau3KrbXDi0pellOtDnz/4uNOOMdnKn78bZvptUVzmafj+RCXf0Fu3TH8+1M+Ex/6zP28srfonD2k6FFrS7OMG+2W7k/c5Sy8e7sJEUxHBgt2qLcYpjD1C5kQta7mr/Sn+LLa/dlm0/fUdY9XL5pnpYFQAAAAAAAAAAAAAAAAAAAAAAAA2DoO7tufnj9mT9HwlyPtJ3tvpLTSY5sAAQbvR9OvbpXN5ZQnJJJOSzsnlbPZ4bbXlllk26JqiqY3hbNMTxfpaVpyufWVYUuf+/kjn+cZLuzGc4Zv3rnZ7PanHhnZ+7nT7K7nz3VpTm12OcYv7iaYnjBRdro2pqmH4vNJ069UVd2NOfL7PNFPl+V+H7FKqKaoxVGYYqoiqczxSLahStaEaFvTUYxWIpdiXkViIiMQRGH0KqgELWu5q/wBKf4str92WbT99R1j1cvmmelgVAAAAAAAAAAAAAAAAAAAAAAAADYOg7u25+eP2ZP0fCXI+0ne2+ktNJjmwAAAAAAAAAAha13NX+lP8WW1+7LNp++o6x6uXzTPSwKgAAAAAAAAAAAAAAAAAAAAAAABsHQd3bc/PH7Mn6PhLkfaTvbfSWmkxzYAAAAAAAAAAQta7mr/Sn+LLa/dlm0/fUdY9XL5pnpYFQAAAAAAAAAAAAAAAAAAAAAAAA2DoO7tufnj9mT9HwlyPtJ3tvpLTSY5sAAAAAAAAAAIWtdzV/pT/ABZbX7ss2n76jrHq5fNM9LAqAAAAAAAAAAAAAAAAAAAAAAAAGwdB3dtz88fsyfo+EuR9pO9t9JaaTHNgAAAAAAAAABC1ruav9Kf4str92WbT99R1j1cvmmelgVAAAAAAAAAAAAAAAAAAAAAAAADYOg7u25+eP2ZP0fCXI+0ne2+ktNJjmwAAAAAAAAAAha13NX+lP8WW1+7LNp++o6x6uXzTPSwKgAAAAAAAAAAAAAAAAAAAAAAABsHQd3bc/PH7Mn6PhLkfaTvbfSWmkxzYAAAAAAAAAAQta7mr/Sn+LLa/dlm0/fUdY9XL5pnpYFQAAAAAAAAA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R"/>
          </a:p>
        </p:txBody>
      </p:sp>
      <p:sp>
        <p:nvSpPr>
          <p:cNvPr id="29707" name="AutoShape 11" descr="data:image/jpeg;base64,/9j/4AAQSkZJRgABAQAAAQABAAD/2wCEAAkGBwgHBhQIBwgVFRUXGB0ZFxcVGBsgIRwbHx0iIiAdHxweKCkjJCIxJx8fJDIhJjUzLi8vIh8zODQsQzQ2MjcBCgoKDg0NGhAQGjIjHiU3NzgsNDQ3LywvLTIsNzcyMiwsMjItLSwyMCw3LCwsLi8sLCw3Ny8tNCssNDcvMC0sL//AABEIALcBEwMBEQACEQEDEQH/xAAbAAEAAwEBAQEAAAAAAAAAAAAABAYHCAUDAv/EADoQAAIBAwICBgkDAwMFAAAAAAABAgMEEQUhBhIHIjE1QVETFDJhcXJzsbJCgZEVUqEjgsEXJWLR8P/EABsBAQABBQEAAAAAAAAAAAAAAAAEAQIDBQYH/8QAOREBAAEDAgMFBwQAAwkAAAAAAAECAxEEITFBcRIzUWGxBjKBkaHB8AUTItEjQuEUFVNicpKywvH/2gAMAwEAAhEDEQA/AKGaR6kAAAAAAAAAAADYOg7u25+eP2ZP0fCXI+0ne2+ktNJjmwAAAAAAAAAAha13NX+lP8WW1+7LNp++o6x6uXzTPSwKgAAAAAAAAAAAAAAAAAAAAAAABsHQd3bc/PH7Mn6PhLkfaTvbfSWmkxzYAAAAAAAAAAQta7mr/Sn+LLa/dlm0/fUdY9XL5pnpYFQAAAAAAAAAAAAAAAAAAAAAAAA2DoO7tufnj9mT9HwlyPtJ3tvpLTSY5sAAAAAAAAAAIWtdzV/pT/FltfuyzafvqOserl80z0sCoAAAAAAAAAAAAAAAAAAAAAAAAbB0Hd23Pzx+zJ+j4S5H2k7230lppMc2AAAAAAAAAAELWu5q/wBKf4str92WbT99R1j1cvmmelgVAAAAAAAAAAAAAAAAAAAAAAAADYOg7u25+eP2ZP0fCXI+0ne2+ktNJjmwAAAAAAAAAAha13NX+lP8WW1+7LNp++o6x6uXzTPSwKgAAAAAAAAAAAAAAAAAAAAAAABsHQd3bc/PH7Mn6PhLkfaTvbfSWmkxzYAAAAAAAAAAQta7mr/Sn+LLa/dlm0/fUdY9XL5pnpYFQAAAAAAAAAAAAAAAAAAAAAAAA2DoO7tufnj9mT9HwlyPtJ3tvpLTSY5sAAAKvqXH/DmnXTtqt65SXb6OLkk/LK2/gxzdpicI9eqtUziZRf8AqZw1zqLr1En4+jlhf8/wU/epW/7Za8Vttrijd28bi2qqUJLMZReU17mZInMZhJiYmMw+pVUAAQta7mr/AEp/iy2v3ZZtP31HWPVy+aZ6WBUAAAAAAAAAAAAAAAAAAAAAAAANg6Du7bn54/Zk/R8Jcj7Sd7b6S00mObAAGd9LfENeytoaNZzxKrFuo/Hk7MJ+/fPuXvMN6rGyDrb00xFEc3h8F9HdHWtMhqWo3c4wnnlhCKT2k1nmlnZ4z2b57Syi1mMzLDY0dNyiKqub1tV6J7V2zlpeoT514VFFp7dnVSx8dy6bO20stegpx/Gd1X4D1m/0XiSlp1WvKFKVRwqU5f3S6u67VLm5f/smOiqaZiEfTXKqLkUzwbkS23R7G9tdQtlcWVeM4PscXn4r4+4pE54KU1RVGYSCqqFrXc1f6U/xZbX7ss2n76jrHq5fNM9LAqAAAAAAAAAAAAAAAAAAAAAAAAGwdB3dtz88fsyfo+EuR9pO9t9JaaTHNq1xpxDHRYUaMaqjKrUipSf6aaa52vfjZL37dhjrq7OEbUaiLXZiefpHF5FDXbfVbz1jW7hwpbctupJRhF+zK4k2lKcvCjl7YfK/C2Ks7z+df6W0XO1Oa9vLw6+fkjdKfD19rNvR1PSqHP6OLUoKMudptYxHGXjfbtQu0zO8LNZZqriKqeSucK8fXnDFs9K1SwlOMPZT6soZeWmmt1vlZxj+MWUXJp2RrOrqtR2K4/t6evdLDnB0dCtOVvH+rVa28+puv3b/AGK1XttmW5r+VEPM4M4Z1rWeJVrGpUpQjGp6WUqkGueWc4in7/HsX+ClFMzOWPT2bld39yuMPt0h6/e2/F//AG+8r0OWKhJOWE2m3zKCbzFprdrfDFdf85iM5/Pgu1d2um5E0ziOf94Q+jbUryw4upWEJPlqpxqRTypYg3Ga9+Et/LPmWWJxO07T+Y+E/wBLNLcqi9FPz+0tuJjboWtdzV/pT/FltfuyzafvqOserl80z0sCoAAAAAAAAAAAAAAAAAAAAAAAAbB0Hd23Pzx+zJ+j4S5H2k7230lftb1Sjo+nSvLjwT5U9syw2o58M4xl+aJdU4jLmK64opzLCde1b+qUKFBVJS9GpwzLtcFKXLn9pcv7ESasufv3f3MY3xn6zmPov/Rro1jb0HqF63Uqwy+eXsUm95Ri32z/ALpLKXs52ectHZiO1PL6Nto7OI33n0/18Xq3OuXtzd+sWNTlgtop/qXm/wD3j4Y7XW1Zv6iP3aauzH+WJjOY8ao2nflETGI3njiJly9RbnsTGfHy8o+6Bqmtz9YpzvbO355PlVTk5pR8f1J7Zwv3LLlrUUzTFyumnM4zETM/WYiPquom3ciqqiiZmI54hLlqCstGhq2oV4PfsnTcsbpNprMtl1ml2RTfgRrUX4omr9zO9UfyjwqmOMY8PCV92q1G9VONo4dEi61uc7p2tTUeWonBQjCnJRqSm1yqMn7S3TbXVSeX2MyVxqKonFcRPLbafKZnO0+URKkXbUVYxP54Imv8KWnFi9cpSVK4WI1FKOVLGyyspp7bST8MPONq0TGopzvTVG0x4T6T5TzjdH1OkiZz+SoFGxsrKrUo6hdPZVKKST50nLlUo4fWWVLCzndc2zKRTFGe1PX+0Wmn/Z7kTTVEzEbc8Z5b8cTy+DZeHYqno9OC1GVx1VJVJ45pRllxbx7ts+OCZTw4p/airenh+eOZfXWu5q/0p/ixX7ss2n76jrHq5fNM9LAqAAAAAAAAAAAAAAAAAAAAAAAAGwdB3dtz88fsyfo+EuR9pO9t9Jezx/p71u8oaVG/lSbhUnGLbUasly4i/BtPDw/CTazujPcjtTEZcfq7f7uKO1jOfix60sKl1rcNMk+R55ZuX6Emst58Est/BkeN5w0tq1NVXZnbf/63Ph250rUNL/pdlR5acYLkj4+j/TUlt1XJ5lHL5mut54kdmi5RNExtPo6GxcpiI7G2OH55qZrF1c6PH1emo4jOUHJ+GEmkl5YyvgkY6Nbeo00c5iZpmZ8uE9ZjEylW9Hau35iraMRMRHnx+qBb6hc397So1Em41FLKWHhduf2FrVXb12iiqN4nPh1Zruls2LVddM7TGPHo9PWvT1NHt6NOu4bOUHhY5ubfd7t4S2WGll9bwx2fcn/qr/8AOUHUZmY6R6Qjzs6stZoScudZjBQfWbW7jFKSXUSllqLWUnlrYy43hiqpxVC53d3VsuHbjW6FOTqTjKUXFJ8q7ItptLlWE2/L4GKzP8Kr3GavSPdx8N8eMylamqaKcRy9ef54MYvrupcapK/rqOJydR4WMTUXtjLw23/lY90Wf50ziN/LnnG/5w3y0tVU/udqrh94zt19eS8dD1ZUdSrWjqrLpQk4t7tpvfHbhJpPy2RM085qqnx4fDb1ykaKcTNPlH58IxDSNa7mr/Sn+LJNfuy22n76jrHq5fNM9LAqAAAAAAAAAAAAAAAAAAAAAAAAGwdB3dtz88fsyfo+EuR9pO9t9JSulzUaFtQo0PWEqmXKMcNNeVSM0uq01jGd1J+KTWa7PCHF/qFeKI8fr1jzhmmtX/r9/wCvrq1JRxVxt1t4t7eftP383gYZnM5am5d7c9qOM8evP5xj5tI6Obr1uqre2qzUIdepyJdeo+2dWb3SynGFNb4jmWxmttvpK+1tE/6+c/aPBE1ulG71R3iipL0jfK3jZ8r8dvBr48vgauxrNNH86qome1VPGPGIjnziM/JvJouYmmNtojPz/v1fu3hCOsVLqbjiUYpSz/K+O3+EbCj9U0kX6rk1Rvjw/v8AMIleluzp6bccpnP5+cXuWOoaLS0KFpq+/jyqnUljfP6E8EfT6zT/ALc5rjjVzjnVMstdiuqeHKPR9NC1Xh2HLVjBwqNNNypVI4WW+1xx+5njWab/AIlPzhbOnrznsoXEHEFxo3BsHYRzOTlSUk11cJvmWU09lnBh096mNNTFM8+znpMxE/HEfNg11dVvMxG8/wBZ+ih0JabrlKrKhpUY1UpSmqVTkg4xj1ZKnLK9vCajy4Ul4ZZdNP7kcMT5dPz1a+3+zcprnG8cI5T/AF4/TnK49F9WxtridhToqVdqc61eMsxkozSiovbbd9ixs92ZrE0x/COX5hIszbirFG+d5n1+Gc4XnWu5q/0p/izPX7sthp++o6x6uXzTPSwKgAAAAAAAAAAAAAAAAAAAAAAABsHQd3bc/PH7Mn6PhLkfaTvbfSVw4ottGlbutrds3CUfRSmk2oRbym8brrJdbGzx2Emvs4zLlbtNGM1xsxDiTRp6JqUaLmqlOWHTqRaaqQeeVprbzTX/AAkyNVTiWhvWZt1TEcOMT+fnzaJwbe22lcC15Qj1ox9JVl5ynzbfFQUX/uLb1c0aeqaePCOtW0esN7+k2oq7NFPP78vlhl2m6Xfa/fSnTg3luVSpyyaTeXl4TeX5I1N2/a01ERM9IzH3el39Rb0lqKeM8oXSlw1pFvb8sLZTbTXNN5bai5eGy3UezGVLDWTUTrr9VWZnHTrEf3xzvGYnDn7msv1zmap+Gzztc4TtJW8q+kQcWm+rltSTk8JZ7HiVNLw338WSNN+oV9qKb3P4Y28vOKvl0hI036lct1Yub0/WFasLehWrxsalu3OTcZPrc0HnC6q2x2ZyvPsNncqqppmvO3wxPx9N/mnajUVxTN6iuOzGMRtv4555WjQp1rvgG4tYRzO2qKtBLwSfXfv2lN/BEixiqblueExE/afpFLmvaa1vF6jnESrTlSjRqVqSai5x7Hvy8ssxz/j3meO3tE8cT9vVxead5jaMx9c5exw5bXGoa/Rto5zVnDmgm8RpRak8pduy2z8fFFbNPCmOEcZ8Z5/njszW813Y8+XhEfmzc9a7mr/Sn+LJ1fuy3+n76jrHq5fNM9LAqAAAAAAAAAAAAAAAAAAAAAAAAGwdB3dtz88fsyfo+EuR9pO9t9JaLf0JXVnKhTrODkscyjGWP9sk014NeXkS5c1MZhgfEFCvbVJWnrFOdPmcoehlzRT8eVZbi+zMHh7LZpIiTGHN6iKqKsbdnPLh/p58vo9/gCmtV4dvdLjPrTipLG+3WjLHnhSj/gxX6Kq7FUUbzGJjzxOcfHGG4/Q7/wC1enPKYn7fZV9KoerXE7LUJVKcoS5lyVHBrbLccPDeIrDaaafh2mpu1zVRFduImJ8YiY+O2Y4zneJzDuf1WYudi9TwmMdMb/d70tQuoP8A1qDqtYU6sJeilzLnz1Jp028we/Vcm4pxIcWbcx/GezHKJjtxicY3iYq/zf8ANiMzEtT2n4lrur2lR07qyhUgk/YaTaylnCcsN8/Zjtc+3G1I0mnuR2qKpiZ8d/tG0Y8eUeO86mixXTERcxV5xt84+6Bq3FVTnlCjYck32zn7W6WdsePbjON/Ez2NDERGa8x4cvyOCdpv0um5EV1VRMeXP4rN0eqnw3otbWNanyKosJNZctspcvi8cza8sNvBtNHibtV3/LEdmPOZnfHTER1zHJp/aDWWpqimmdo/Nvzl4PLo8K0oalKwq6lRbi/SYWFJ5pqeI0c5eFzPlW3Z4bEiq1VNzETiMcfntH03+Xly1Vm3VcmKeGcxGc8vh5r/ANHWiULCxnfqknKrJuFVuTlKk8OPMpRjyvPbFLy7SZapiKduHLomU6amzVMRvPPPjz5zt5rHrXc1f6U/xZfX7spOn76jrHq5fNM9LAqAAAAAAAAAAAAAAAAAAAAAAAAGwdB3dtz88fsyfo+EuR9pO9t9JaaTHNqbxzw3TvqfrttpVOrJe3GOYVJeUoyWYya8pRl7t9niuUZ3whauxFcdqKMz8p+Esx0vVocM8QxvbFz5c9aFRYflKLa238+1SSbXgYKZ7M5hqbdz9q5FVvM44xPHHh8OTVami8P8X2yv6H8x2cW+1PDUovfdJpPOd8ll3Q2rszXTM0zPHGN+sTExnzxnzdTpf1CqKP8ADnNM/GPzqrK4c4bjKVraaw0oNpyi+aMWsZUnmXIlyreSUf53iV/p8VTP+Jv5xH1xjxnds5qvTiuq1G/wz0jbPwQ7rhq101curalVnNYyqcoQhCO6i5ScoQTabwsuUk28dpZGgqj3piOkZ+tXThj0Z7V2bvdW4iPOJqmZ54jFU/aOc+Ni4c4H4br0oanav0ifY853Tw1u5LKa7V5bMlUfp1FcfyrmY8Noj6RE/VG1P6jqqc2av445Yx/SocfXav8AVXTtppUYL0dLl36vbOUV+qUpbZXaopt75Lar1Hb7FHu07eEZ+0R68ODmdX2q5zP506+nVH4Cq17HiaPqWmRqVHFwpwc+XlTa5qk2oyxhZ7d92kuwz2a8z/Hf6R8GDTxNNzaN/Dn1n8+DcviTm2Qta7mr/Sn+LLa/dlm0/fUdY9XL5pnpYFQAAAAAAAAAAAAAAAAAAAAAAAA2DoO7tufnj9mT9HwlyPtJ3tvpLTSY5sAqnHGk6TXtlc31lTbb5XJz9HLGPBpNSa/tltjL8DFciMZKdDa1VWK435TEb+sM8qWlpol6qmj8QVLfPg05prPjOHUxnwk8fAjzVTTPHC3/AHLNqrNN3szPjiM/DMTP/bPhG7zNVt72le+twsOepJNxuKNOcOs17SdFqlJ7+1HmT37RXwzz/PBO09z9SsaiixVMVUTMdrpnfOeG3CKojolarRtf6jGN3pVa4hGlTxTqOrSSqSjmbcIwUn4JYwlFJbpJK3MdreE/X6nU2bMVaentZmrOMTiInbrneeu/Gd5FHii8rWcdKpTo2lvB4dKhCTk1ltrsn4+1lLOXlPcuqvYic7RDnKL9Opr7N65NFc8uzP1mZj04LZoXDOkau3KrbXDi0pellOtDnz/4uNOOMdnKn78bZvptUVzmafj+RCXf0Fu3TH8+1M+Ex/6zP28srfonD2k6FFrS7OMG+2W7k/c5Sy8e7sJEUxHBgt2qLcYpjD1C5kQta7mr/Sn+LLa/dlm0/fUdY9XL5pnpYFQAAAAAAAAAAAAAAAAAAAAAAAA2DoO7tufnj9mT9HwlyPtJ3tvpLTSY5sAAQbvR9OvbpXN5ZQnJJJOSzsnlbPZ4bbXlllk26JqiqY3hbNMTxfpaVpyufWVYUuf+/kjn+cZLuzGc4Zv3rnZ7PanHhnZ+7nT7K7nz3VpTm12OcYv7iaYnjBRdro2pqmH4vNJ069UVd2NOfL7PNFPl+V+H7FKqKaoxVGYYqoiqczxSLahStaEaFvTUYxWIpdiXkViIiMQRGH0KqgELWu5q/wBKf4str92WbT99R1j1cvmmelgVAAAAAAAAAAAAAAAAAAAAAAAADYOg7u25+eP2ZP0fCXI+0ne2+ktNJjmwAAAAAAAAAAha13NX+lP8WW1+7LNp++o6x6uXzTPSwKgAAAAAAAAAAAAAAAAAAAAAAABsHQd3bc/PH7Mn6PhLkfaTvbfSWmkxzYAAAAAAAAAAQta7mr/Sn+LLa/dlm0/fUdY9XL5pnpYFQAAAAAAAAAAAAAAAAAAAAAAAA2DoO7tufnj9mT9HwlyPtJ3tvpLTSY5sAAAAAAAAAAIWtdzV/pT/ABZbX7ss2n76jrHq5fNM9LAqAAAAAAAAAAAAAAAAAAAAAAAAGwdB3dtz88fsyfo+EuR9pO9t9JaaTHNgAAAAAAAAABC1ruav9Kf4str92WbT99R1j1cvmmelgVAAAAAAAAAAAAAAAAAAAAAAAADYOg7u25+eP2ZP0fCXI+0ne2+ktNJjmwAAAAAAAAAAha13NX+lP8WW1+7LNp++o6x6uXzTPSwKgAAAAAAAAAAAAAAAAAAAAAAABsHQd3bc/PH7Mn6PhLkfaTvbfSWmkxzYAAAAAAAAAAQta7mr/Sn+LLa/dlm0/fUdY9XL5pnpYFQAAAAAAAAA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R"/>
          </a:p>
        </p:txBody>
      </p:sp>
      <p:pic>
        <p:nvPicPr>
          <p:cNvPr id="29708" name="Picture 12" descr="bandera"/>
          <p:cNvPicPr>
            <a:picLocks noChangeAspect="1" noChangeArrowheads="1"/>
          </p:cNvPicPr>
          <p:nvPr/>
        </p:nvPicPr>
        <p:blipFill>
          <a:blip r:embed="rId4" cstate="print"/>
          <a:srcRect/>
          <a:stretch>
            <a:fillRect/>
          </a:stretch>
        </p:blipFill>
        <p:spPr bwMode="auto">
          <a:xfrm>
            <a:off x="6558286" y="3388671"/>
            <a:ext cx="2339530" cy="1440761"/>
          </a:xfrm>
          <a:prstGeom prst="rect">
            <a:avLst/>
          </a:prstGeom>
          <a:noFill/>
          <a:ln w="9525">
            <a:noFill/>
            <a:miter lim="800000"/>
            <a:headEnd/>
            <a:tailEnd/>
          </a:ln>
        </p:spPr>
      </p:pic>
      <p:sp>
        <p:nvSpPr>
          <p:cNvPr id="16" name="15 Rectángulo"/>
          <p:cNvSpPr/>
          <p:nvPr/>
        </p:nvSpPr>
        <p:spPr>
          <a:xfrm>
            <a:off x="0" y="5008154"/>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chemeClr val="tx1">
                    <a:lumMod val="90000"/>
                    <a:lumOff val="10000"/>
                  </a:schemeClr>
                </a:solidFill>
              </a:rPr>
              <a:t>CHILE</a:t>
            </a:r>
            <a:endParaRPr lang="es-CR" sz="3200" b="1" dirty="0">
              <a:solidFill>
                <a:schemeClr val="tx1">
                  <a:lumMod val="90000"/>
                  <a:lumOff val="10000"/>
                </a:schemeClr>
              </a:solidFill>
            </a:endParaRPr>
          </a:p>
        </p:txBody>
      </p:sp>
      <p:sp>
        <p:nvSpPr>
          <p:cNvPr id="17" name="16 Rectángulo"/>
          <p:cNvSpPr/>
          <p:nvPr/>
        </p:nvSpPr>
        <p:spPr>
          <a:xfrm>
            <a:off x="3268478" y="4998833"/>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chemeClr val="tx1">
                    <a:lumMod val="90000"/>
                    <a:lumOff val="10000"/>
                  </a:schemeClr>
                </a:solidFill>
              </a:rPr>
              <a:t>MEXICO</a:t>
            </a:r>
            <a:endParaRPr lang="es-CR" sz="3200" b="1" dirty="0">
              <a:solidFill>
                <a:schemeClr val="tx1">
                  <a:lumMod val="90000"/>
                  <a:lumOff val="10000"/>
                </a:schemeClr>
              </a:solidFill>
            </a:endParaRPr>
          </a:p>
        </p:txBody>
      </p:sp>
      <p:sp>
        <p:nvSpPr>
          <p:cNvPr id="18" name="17 Rectángulo"/>
          <p:cNvSpPr/>
          <p:nvPr/>
        </p:nvSpPr>
        <p:spPr>
          <a:xfrm>
            <a:off x="6078205" y="5025103"/>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chemeClr val="tx1">
                    <a:lumMod val="90000"/>
                    <a:lumOff val="10000"/>
                  </a:schemeClr>
                </a:solidFill>
              </a:rPr>
              <a:t>PERU</a:t>
            </a:r>
            <a:endParaRPr lang="es-CR" sz="3200" b="1" dirty="0">
              <a:solidFill>
                <a:schemeClr val="tx1">
                  <a:lumMod val="90000"/>
                  <a:lumOff val="10000"/>
                </a:schemeClr>
              </a:solidFill>
            </a:endParaRPr>
          </a:p>
        </p:txBody>
      </p:sp>
      <p:pic>
        <p:nvPicPr>
          <p:cNvPr id="5122" name="Picture 2" descr="https://encrypted-tbn0.gstatic.com/images?q=tbn:ANd9GcTsFWuPzZPoTbZwDd-AniQSLKrYOoY5S-bMBhEA8uI8rEYOT9b2T8IZRxZj"/>
          <p:cNvPicPr>
            <a:picLocks noChangeAspect="1" noChangeArrowheads="1"/>
          </p:cNvPicPr>
          <p:nvPr/>
        </p:nvPicPr>
        <p:blipFill>
          <a:blip r:embed="rId5" cstate="print"/>
          <a:srcRect/>
          <a:stretch>
            <a:fillRect/>
          </a:stretch>
        </p:blipFill>
        <p:spPr bwMode="auto">
          <a:xfrm>
            <a:off x="9319846" y="3399692"/>
            <a:ext cx="2497016" cy="1435217"/>
          </a:xfrm>
          <a:prstGeom prst="rect">
            <a:avLst/>
          </a:prstGeom>
          <a:noFill/>
        </p:spPr>
      </p:pic>
      <p:sp>
        <p:nvSpPr>
          <p:cNvPr id="14" name="13 Rectángulo"/>
          <p:cNvSpPr/>
          <p:nvPr/>
        </p:nvSpPr>
        <p:spPr>
          <a:xfrm>
            <a:off x="8907278" y="5034002"/>
            <a:ext cx="3437263" cy="59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solidFill>
                  <a:schemeClr val="tx1">
                    <a:lumMod val="90000"/>
                    <a:lumOff val="10000"/>
                  </a:schemeClr>
                </a:solidFill>
              </a:rPr>
              <a:t>BELGICA</a:t>
            </a:r>
            <a:endParaRPr lang="es-CR" sz="3200" b="1" dirty="0">
              <a:solidFill>
                <a:schemeClr val="tx1">
                  <a:lumMod val="90000"/>
                  <a:lumOff val="10000"/>
                </a:schemeClr>
              </a:solidFill>
            </a:endParaRPr>
          </a:p>
        </p:txBody>
      </p:sp>
    </p:spTree>
    <p:extLst>
      <p:ext uri="{BB962C8B-B14F-4D97-AF65-F5344CB8AC3E}">
        <p14:creationId xmlns:p14="http://schemas.microsoft.com/office/powerpoint/2010/main" xmlns="" val="33284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31374">
  <a:themeElements>
    <a:clrScheme name="Personalizado 5">
      <a:dk1>
        <a:srgbClr val="CC3300"/>
      </a:dk1>
      <a:lt1>
        <a:sysClr val="window" lastClr="FFFFFF"/>
      </a:lt1>
      <a:dk2>
        <a:srgbClr val="696464"/>
      </a:dk2>
      <a:lt2>
        <a:srgbClr val="E9E5DC"/>
      </a:lt2>
      <a:accent1>
        <a:srgbClr val="600012"/>
      </a:accent1>
      <a:accent2>
        <a:srgbClr val="FFFFFF"/>
      </a:accent2>
      <a:accent3>
        <a:srgbClr val="A28E6A"/>
      </a:accent3>
      <a:accent4>
        <a:srgbClr val="956251"/>
      </a:accent4>
      <a:accent5>
        <a:srgbClr val="918485"/>
      </a:accent5>
      <a:accent6>
        <a:srgbClr val="855D5D"/>
      </a:accent6>
      <a:hlink>
        <a:srgbClr val="CC9900"/>
      </a:hlink>
      <a:folHlink>
        <a:srgbClr val="96A9A9"/>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lesDirection_16x9_TP103431346" id="{7967F6BA-A0E9-4090-803B-5E1B26E67236}" vid="{D2858717-EA9D-40E4-B182-4BE6C8B5EBE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D23229-ACB3-4158-AD37-197CF91833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449</Words>
  <Application>Microsoft Office PowerPoint</Application>
  <PresentationFormat>Personalizado</PresentationFormat>
  <Paragraphs>59</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TS103431374</vt:lpstr>
      <vt:lpstr>Campañas por la Ratificación del Convenio 189 en las Américas</vt:lpstr>
      <vt:lpstr>INDICE</vt:lpstr>
      <vt:lpstr>INTRODUCCIÓN</vt:lpstr>
      <vt:lpstr>ANTECEDENTES Año 2011</vt:lpstr>
      <vt:lpstr>Objetivos de las Campañas</vt:lpstr>
      <vt:lpstr>Algunas Acciones Realizadas</vt:lpstr>
      <vt:lpstr>Resultados  Obtenidos (1)</vt:lpstr>
      <vt:lpstr>Resultados  Obtenidos (3)</vt:lpstr>
      <vt:lpstr>Resultados  Obtenidos (4)</vt:lpstr>
      <vt:lpstr>Resultados  Obtenidos (5)</vt:lpstr>
      <vt:lpstr>Conclusión</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2013-11-12T16:27:25Z</dcterms:created>
  <dcterms:modified xsi:type="dcterms:W3CDTF">2013-11-20T08:43:27Z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