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09" r:id="rId2"/>
    <p:sldId id="337" r:id="rId3"/>
    <p:sldId id="338" r:id="rId4"/>
    <p:sldId id="339" r:id="rId5"/>
    <p:sldId id="341" r:id="rId6"/>
    <p:sldId id="349" r:id="rId7"/>
    <p:sldId id="342" r:id="rId8"/>
    <p:sldId id="350" r:id="rId9"/>
    <p:sldId id="343" r:id="rId10"/>
    <p:sldId id="347" r:id="rId11"/>
    <p:sldId id="346" r:id="rId12"/>
    <p:sldId id="319" r:id="rId13"/>
    <p:sldId id="321" r:id="rId14"/>
    <p:sldId id="322" r:id="rId15"/>
    <p:sldId id="323" r:id="rId16"/>
    <p:sldId id="324" r:id="rId17"/>
    <p:sldId id="325" r:id="rId18"/>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S PGothic" pitchFamily="34" charset="-128"/>
        <a:cs typeface="+mn-cs"/>
      </a:defRPr>
    </a:lvl1pPr>
    <a:lvl2pPr marL="457200" algn="l" rtl="0" fontAlgn="base">
      <a:spcBef>
        <a:spcPct val="0"/>
      </a:spcBef>
      <a:spcAft>
        <a:spcPct val="0"/>
      </a:spcAft>
      <a:defRPr sz="7600" b="1" kern="1200">
        <a:solidFill>
          <a:srgbClr val="FFD624"/>
        </a:solidFill>
        <a:latin typeface="Verdana" pitchFamily="34" charset="0"/>
        <a:ea typeface="MS PGothic" pitchFamily="34" charset="-128"/>
        <a:cs typeface="+mn-cs"/>
      </a:defRPr>
    </a:lvl2pPr>
    <a:lvl3pPr marL="914400" algn="l" rtl="0" fontAlgn="base">
      <a:spcBef>
        <a:spcPct val="0"/>
      </a:spcBef>
      <a:spcAft>
        <a:spcPct val="0"/>
      </a:spcAft>
      <a:defRPr sz="7600" b="1" kern="1200">
        <a:solidFill>
          <a:srgbClr val="FFD624"/>
        </a:solidFill>
        <a:latin typeface="Verdana" pitchFamily="34" charset="0"/>
        <a:ea typeface="MS PGothic" pitchFamily="34" charset="-128"/>
        <a:cs typeface="+mn-cs"/>
      </a:defRPr>
    </a:lvl3pPr>
    <a:lvl4pPr marL="1371600" algn="l" rtl="0" fontAlgn="base">
      <a:spcBef>
        <a:spcPct val="0"/>
      </a:spcBef>
      <a:spcAft>
        <a:spcPct val="0"/>
      </a:spcAft>
      <a:defRPr sz="7600" b="1" kern="1200">
        <a:solidFill>
          <a:srgbClr val="FFD624"/>
        </a:solidFill>
        <a:latin typeface="Verdana" pitchFamily="34" charset="0"/>
        <a:ea typeface="MS PGothic" pitchFamily="34" charset="-128"/>
        <a:cs typeface="+mn-cs"/>
      </a:defRPr>
    </a:lvl4pPr>
    <a:lvl5pPr marL="1828800" algn="l" rtl="0" fontAlgn="base">
      <a:spcBef>
        <a:spcPct val="0"/>
      </a:spcBef>
      <a:spcAft>
        <a:spcPct val="0"/>
      </a:spcAft>
      <a:defRPr sz="7600" b="1" kern="1200">
        <a:solidFill>
          <a:srgbClr val="FFD624"/>
        </a:solidFill>
        <a:latin typeface="Verdana" pitchFamily="34" charset="0"/>
        <a:ea typeface="MS PGothic" pitchFamily="34" charset="-128"/>
        <a:cs typeface="+mn-cs"/>
      </a:defRPr>
    </a:lvl5pPr>
    <a:lvl6pPr marL="2286000" algn="l" defTabSz="914400" rtl="0" eaLnBrk="1" latinLnBrk="0" hangingPunct="1">
      <a:defRPr sz="7600" b="1" kern="1200">
        <a:solidFill>
          <a:srgbClr val="FFD624"/>
        </a:solidFill>
        <a:latin typeface="Verdana" pitchFamily="34" charset="0"/>
        <a:ea typeface="MS PGothic" pitchFamily="34" charset="-128"/>
        <a:cs typeface="+mn-cs"/>
      </a:defRPr>
    </a:lvl6pPr>
    <a:lvl7pPr marL="2743200" algn="l" defTabSz="914400" rtl="0" eaLnBrk="1" latinLnBrk="0" hangingPunct="1">
      <a:defRPr sz="7600" b="1" kern="1200">
        <a:solidFill>
          <a:srgbClr val="FFD624"/>
        </a:solidFill>
        <a:latin typeface="Verdana" pitchFamily="34" charset="0"/>
        <a:ea typeface="MS PGothic" pitchFamily="34" charset="-128"/>
        <a:cs typeface="+mn-cs"/>
      </a:defRPr>
    </a:lvl7pPr>
    <a:lvl8pPr marL="3200400" algn="l" defTabSz="914400" rtl="0" eaLnBrk="1" latinLnBrk="0" hangingPunct="1">
      <a:defRPr sz="7600" b="1" kern="1200">
        <a:solidFill>
          <a:srgbClr val="FFD624"/>
        </a:solidFill>
        <a:latin typeface="Verdana" pitchFamily="34" charset="0"/>
        <a:ea typeface="MS PGothic" pitchFamily="34" charset="-128"/>
        <a:cs typeface="+mn-cs"/>
      </a:defRPr>
    </a:lvl8pPr>
    <a:lvl9pPr marL="3657600" algn="l" defTabSz="914400" rtl="0" eaLnBrk="1" latinLnBrk="0" hangingPunct="1">
      <a:defRPr sz="7600" b="1" kern="1200">
        <a:solidFill>
          <a:srgbClr val="FFD624"/>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6CF"/>
    <a:srgbClr val="3E6FD2"/>
    <a:srgbClr val="2D5EC1"/>
    <a:srgbClr val="BDDEFF"/>
    <a:srgbClr val="99CCFF"/>
    <a:srgbClr val="808080"/>
    <a:srgbClr val="000000"/>
    <a:srgbClr val="0038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279"/>
        <p:guide orient="horz" pos="4156"/>
        <p:guide orient="horz" pos="1298"/>
        <p:guide orient="horz" pos="845"/>
        <p:guide orient="horz" pos="640"/>
        <p:guide pos="2653"/>
        <p:guide pos="3152"/>
        <p:guide pos="5511"/>
        <p:guide pos="438"/>
        <p:guide pos="2880"/>
        <p:guide pos="2472"/>
        <p:guide pos="2686"/>
        <p:guide pos="3085"/>
      </p:guideLst>
    </p:cSldViewPr>
  </p:slideViewPr>
  <p:notesTextViewPr>
    <p:cViewPr>
      <p:scale>
        <a:sx n="100" d="100"/>
        <a:sy n="100" d="100"/>
      </p:scale>
      <p:origin x="0" y="0"/>
    </p:cViewPr>
  </p:notesTextViewPr>
  <p:sorterViewPr>
    <p:cViewPr>
      <p:scale>
        <a:sx n="66" d="100"/>
        <a:sy n="66" d="100"/>
      </p:scale>
      <p:origin x="0" y="1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Verdana" charset="0"/>
                <a:ea typeface="ＭＳ Ｐゴシック"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Verdana" charset="0"/>
                <a:ea typeface="ＭＳ Ｐゴシック"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Verdana" charset="0"/>
                <a:ea typeface="ＭＳ Ｐゴシック"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51393F06-833B-4701-BA60-DA25ADF2B747}" type="slidenum">
              <a:rPr lang="en-GB"/>
              <a:pPr/>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Verdana" charset="0"/>
                <a:ea typeface="ＭＳ Ｐゴシック"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Verdana" charset="0"/>
                <a:ea typeface="ＭＳ Ｐゴシック" charset="0"/>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Verdana" charset="0"/>
                <a:ea typeface="ＭＳ Ｐゴシック"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F0465C53-6281-413E-B822-7009BC1A0EFD}" type="slidenum">
              <a:rPr lang="en-GB"/>
              <a:pPr/>
              <a:t>‹nr.›</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Verdana"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Verdana"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Verdana"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Verdana"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2D586AF-E465-4792-A3FE-401A5AD0ACB6}" type="slidenum">
              <a:rPr lang="en-GB"/>
              <a:pPr/>
              <a:t>1</a:t>
            </a:fld>
            <a:endParaRPr lang="en-GB"/>
          </a:p>
        </p:txBody>
      </p:sp>
      <p:sp>
        <p:nvSpPr>
          <p:cNvPr id="6146"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A0BAC0C4-0F18-4008-9379-15FC4F6006AA}" type="slidenum">
              <a:rPr lang="fr-FR" sz="1200" b="0">
                <a:solidFill>
                  <a:schemeClr val="tx1"/>
                </a:solidFill>
                <a:latin typeface="Arial" charset="0"/>
              </a:rPr>
              <a:pPr algn="r" defTabSz="947738" eaLnBrk="0" hangingPunct="0"/>
              <a:t>1</a:t>
            </a:fld>
            <a:endParaRPr lang="fr-FR" sz="1200" b="0">
              <a:solidFill>
                <a:schemeClr val="tx1"/>
              </a:solidFill>
              <a:latin typeface="Arial" charset="0"/>
            </a:endParaRPr>
          </a:p>
        </p:txBody>
      </p:sp>
      <p:sp>
        <p:nvSpPr>
          <p:cNvPr id="209923" name="Rectangle 2"/>
          <p:cNvSpPr>
            <a:spLocks noGrp="1" noRot="1" noChangeAspect="1" noChangeArrowheads="1" noTextEdit="1"/>
          </p:cNvSpPr>
          <p:nvPr>
            <p:ph type="sldImg"/>
          </p:nvPr>
        </p:nvSpPr>
        <p:spPr>
          <a:xfrm>
            <a:off x="1074738" y="925513"/>
            <a:ext cx="4967287" cy="3724275"/>
          </a:xfrm>
          <a:ln/>
          <a:extLst>
            <a:ext uri="{FAA26D3D-D897-4be2-8F04-BA451C77F1D7}">
              <ma14:placeholderFlag xmlns:ma14="http://schemas.microsoft.com/office/mac/drawingml/2011/main" xmlns="" val="1"/>
            </a:ext>
          </a:extLst>
        </p:spPr>
      </p:sp>
      <p:sp>
        <p:nvSpPr>
          <p:cNvPr id="209924" name="Rectangle 3"/>
          <p:cNvSpPr>
            <a:spLocks noGrp="1" noChangeArrowheads="1"/>
          </p:cNvSpPr>
          <p:nvPr>
            <p:ph type="body" idx="1"/>
          </p:nvPr>
        </p:nvSpPr>
        <p:spPr>
          <a:xfrm>
            <a:off x="904875" y="4716463"/>
            <a:ext cx="4987925" cy="446563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eaLnBrk="1" hangingPunct="1">
              <a:defRPr/>
            </a:pPr>
            <a:endParaRPr lang="fr-FR" smtClean="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78CA04A-7A22-4842-8D48-B3450E6E4ED4}" type="slidenum">
              <a:rPr lang="en-GB"/>
              <a:pPr/>
              <a:t>15</a:t>
            </a:fld>
            <a:endParaRPr lang="en-GB"/>
          </a:p>
        </p:txBody>
      </p:sp>
      <p:sp>
        <p:nvSpPr>
          <p:cNvPr id="59394"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39A50CBA-028B-4CEF-9CCB-712845BBCB00}" type="slidenum">
              <a:rPr lang="fr-FR" sz="1200" b="0">
                <a:solidFill>
                  <a:schemeClr val="tx1"/>
                </a:solidFill>
                <a:latin typeface="Arial" charset="0"/>
              </a:rPr>
              <a:pPr algn="r" defTabSz="947738" eaLnBrk="0" hangingPunct="0"/>
              <a:t>15</a:t>
            </a:fld>
            <a:endParaRPr lang="fr-FR" sz="1200" b="0">
              <a:solidFill>
                <a:schemeClr val="tx1"/>
              </a:solidFill>
              <a:latin typeface="Arial" charset="0"/>
            </a:endParaRPr>
          </a:p>
        </p:txBody>
      </p:sp>
      <p:sp>
        <p:nvSpPr>
          <p:cNvPr id="238595" name="Rectangle 2"/>
          <p:cNvSpPr>
            <a:spLocks noGrp="1" noRot="1" noChangeAspect="1" noChangeArrowheads="1" noTextEdit="1"/>
          </p:cNvSpPr>
          <p:nvPr>
            <p:ph type="sldImg"/>
          </p:nvPr>
        </p:nvSpPr>
        <p:spPr>
          <a:xfrm>
            <a:off x="927100" y="744538"/>
            <a:ext cx="4967288" cy="3724275"/>
          </a:xfrm>
          <a:ln/>
          <a:extLst>
            <a:ext uri="{FAA26D3D-D897-4be2-8F04-BA451C77F1D7}">
              <ma14:placeholderFlag xmlns:ma14="http://schemas.microsoft.com/office/mac/drawingml/2011/main" xmlns="" val="1"/>
            </a:ext>
          </a:extLst>
        </p:spPr>
      </p:sp>
      <p:sp>
        <p:nvSpPr>
          <p:cNvPr id="238596" name="Rectangle 3"/>
          <p:cNvSpPr>
            <a:spLocks noGrp="1" noChangeArrowheads="1"/>
          </p:cNvSpPr>
          <p:nvPr>
            <p:ph type="body" idx="1"/>
          </p:nvPr>
        </p:nvSpPr>
        <p:spPr>
          <a:xfrm>
            <a:off x="871538" y="4648200"/>
            <a:ext cx="4984750" cy="47355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lvl="1" eaLnBrk="1" hangingPunct="1"/>
            <a:r>
              <a:rPr lang="fr-BE" smtClean="0">
                <a:latin typeface="Verdana" pitchFamily="34" charset="0"/>
              </a:rPr>
              <a:t>We wish to work with you on the panels and seminars.</a:t>
            </a:r>
          </a:p>
          <a:p>
            <a:pPr marL="342900" indent="-342900" eaLnBrk="1" hangingPunct="1">
              <a:spcAft>
                <a:spcPts val="100"/>
              </a:spcAft>
            </a:pPr>
            <a:r>
              <a:rPr lang="fr-BE" smtClean="0">
                <a:latin typeface="Verdana" pitchFamily="34" charset="0"/>
              </a:rPr>
              <a:t>For some high level panels, stakeholders will be invited to coordinate with sectoral experts of the European Commission or the Presidency. A team of hired reporters will be dispatched to write a brief on the key policy recommendations and operational conclusions to be drawn from the discussions.</a:t>
            </a:r>
          </a:p>
          <a:p>
            <a:pPr marL="342900" indent="-342900" eaLnBrk="1" hangingPunct="1">
              <a:spcAft>
                <a:spcPts val="100"/>
              </a:spcAft>
            </a:pPr>
            <a:endParaRPr lang="fr-BE" smtClean="0">
              <a:latin typeface="Verdana" pitchFamily="34" charset="0"/>
            </a:endParaRPr>
          </a:p>
          <a:p>
            <a:pPr marL="342900" indent="-342900" eaLnBrk="1" hangingPunct="1">
              <a:spcAft>
                <a:spcPts val="100"/>
              </a:spcAft>
            </a:pPr>
            <a:r>
              <a:rPr lang="fr-BE" smtClean="0">
                <a:latin typeface="Verdana" pitchFamily="34" charset="0"/>
              </a:rPr>
              <a:t>In September, the stakeholder meeting will give the floor to event organisers for a 10-minute presentation of their events: theme, focus, bacground, speakers…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1BE63F9-7AB2-4A57-A92D-9534EEEF1BE0}" type="slidenum">
              <a:rPr lang="en-GB"/>
              <a:pPr/>
              <a:t>16</a:t>
            </a:fld>
            <a:endParaRPr lang="en-GB"/>
          </a:p>
        </p:txBody>
      </p:sp>
      <p:sp>
        <p:nvSpPr>
          <p:cNvPr id="61442"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19DD04FE-3C15-4E79-A287-718DAD049D95}" type="slidenum">
              <a:rPr lang="fr-FR" sz="1200" b="0">
                <a:solidFill>
                  <a:schemeClr val="tx1"/>
                </a:solidFill>
                <a:latin typeface="Arial" charset="0"/>
              </a:rPr>
              <a:pPr algn="r" defTabSz="947738" eaLnBrk="0" hangingPunct="0"/>
              <a:t>16</a:t>
            </a:fld>
            <a:endParaRPr lang="fr-FR" sz="1200" b="0">
              <a:solidFill>
                <a:schemeClr val="tx1"/>
              </a:solidFill>
              <a:latin typeface="Arial" charset="0"/>
            </a:endParaRPr>
          </a:p>
        </p:txBody>
      </p:sp>
      <p:sp>
        <p:nvSpPr>
          <p:cNvPr id="240643" name="Rectangle 2"/>
          <p:cNvSpPr>
            <a:spLocks noGrp="1" noRot="1" noChangeAspect="1" noChangeArrowheads="1" noTextEdit="1"/>
          </p:cNvSpPr>
          <p:nvPr>
            <p:ph type="sldImg"/>
          </p:nvPr>
        </p:nvSpPr>
        <p:spPr>
          <a:xfrm>
            <a:off x="927100" y="744538"/>
            <a:ext cx="4967288" cy="3724275"/>
          </a:xfrm>
          <a:ln/>
          <a:extLst>
            <a:ext uri="{FAA26D3D-D897-4be2-8F04-BA451C77F1D7}">
              <ma14:placeholderFlag xmlns:ma14="http://schemas.microsoft.com/office/mac/drawingml/2011/main" xmlns="" val="1"/>
            </a:ext>
          </a:extLst>
        </p:spPr>
      </p:sp>
      <p:sp>
        <p:nvSpPr>
          <p:cNvPr id="240644" name="Rectangle 3"/>
          <p:cNvSpPr>
            <a:spLocks noGrp="1" noChangeArrowheads="1"/>
          </p:cNvSpPr>
          <p:nvPr>
            <p:ph type="body" idx="1"/>
          </p:nvPr>
        </p:nvSpPr>
        <p:spPr>
          <a:xfrm>
            <a:off x="871538" y="4648200"/>
            <a:ext cx="4984750" cy="47355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lvl="1" eaLnBrk="1" hangingPunct="1"/>
            <a:r>
              <a:rPr lang="fr-BE" smtClean="0">
                <a:latin typeface="Verdana" pitchFamily="34" charset="0"/>
              </a:rPr>
              <a:t>We wish to work with you on the panels and seminars.</a:t>
            </a:r>
          </a:p>
          <a:p>
            <a:pPr marL="342900" indent="-342900" eaLnBrk="1" hangingPunct="1">
              <a:spcAft>
                <a:spcPts val="100"/>
              </a:spcAft>
            </a:pPr>
            <a:r>
              <a:rPr lang="fr-BE" smtClean="0">
                <a:latin typeface="Verdana" pitchFamily="34" charset="0"/>
              </a:rPr>
              <a:t>For some high level panels, stakeholders will be invited to coordinate with sectoral experts of the European Commission or the Presidency. A team of hired reporters will be dispatched to write a brief on the key policy recommendations and operational conclusions to be drawn from the discussions.</a:t>
            </a:r>
          </a:p>
          <a:p>
            <a:pPr marL="342900" indent="-342900" eaLnBrk="1" hangingPunct="1">
              <a:spcAft>
                <a:spcPts val="100"/>
              </a:spcAft>
            </a:pPr>
            <a:endParaRPr lang="fr-BE" smtClean="0">
              <a:latin typeface="Verdana" pitchFamily="34" charset="0"/>
            </a:endParaRPr>
          </a:p>
          <a:p>
            <a:pPr marL="342900" indent="-342900" eaLnBrk="1" hangingPunct="1">
              <a:spcAft>
                <a:spcPts val="100"/>
              </a:spcAft>
            </a:pPr>
            <a:r>
              <a:rPr lang="fr-BE" smtClean="0">
                <a:latin typeface="Verdana" pitchFamily="34" charset="0"/>
              </a:rPr>
              <a:t>In September, the stakeholder meeting will give the floor to event organisers for a 10-minute presentation of their events: theme, focus, bacground, speakers…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DF67974-399D-489D-90DC-11DD6C245EF5}" type="slidenum">
              <a:rPr lang="en-GB"/>
              <a:pPr/>
              <a:t>17</a:t>
            </a:fld>
            <a:endParaRPr lang="en-GB"/>
          </a:p>
        </p:txBody>
      </p:sp>
      <p:sp>
        <p:nvSpPr>
          <p:cNvPr id="63490"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967C884B-A959-40AE-889E-685A30838DE5}" type="slidenum">
              <a:rPr lang="fr-FR" sz="1200" b="0">
                <a:solidFill>
                  <a:schemeClr val="tx1"/>
                </a:solidFill>
                <a:latin typeface="Arial" charset="0"/>
              </a:rPr>
              <a:pPr algn="r" defTabSz="947738" eaLnBrk="0" hangingPunct="0"/>
              <a:t>17</a:t>
            </a:fld>
            <a:endParaRPr lang="fr-FR" sz="1200" b="0">
              <a:solidFill>
                <a:schemeClr val="tx1"/>
              </a:solidFill>
              <a:latin typeface="Arial" charset="0"/>
            </a:endParaRPr>
          </a:p>
        </p:txBody>
      </p:sp>
      <p:sp>
        <p:nvSpPr>
          <p:cNvPr id="242691" name="Rectangle 2"/>
          <p:cNvSpPr>
            <a:spLocks noGrp="1" noRot="1" noChangeAspect="1" noChangeArrowheads="1" noTextEdit="1"/>
          </p:cNvSpPr>
          <p:nvPr>
            <p:ph type="sldImg"/>
          </p:nvPr>
        </p:nvSpPr>
        <p:spPr>
          <a:xfrm>
            <a:off x="927100" y="744538"/>
            <a:ext cx="4967288" cy="3724275"/>
          </a:xfrm>
          <a:ln/>
          <a:extLst>
            <a:ext uri="{FAA26D3D-D897-4be2-8F04-BA451C77F1D7}">
              <ma14:placeholderFlag xmlns:ma14="http://schemas.microsoft.com/office/mac/drawingml/2011/main" xmlns="" val="1"/>
            </a:ext>
          </a:extLst>
        </p:spPr>
      </p:sp>
      <p:sp>
        <p:nvSpPr>
          <p:cNvPr id="242692" name="Rectangle 3"/>
          <p:cNvSpPr>
            <a:spLocks noGrp="1" noChangeArrowheads="1"/>
          </p:cNvSpPr>
          <p:nvPr>
            <p:ph type="body" idx="1"/>
          </p:nvPr>
        </p:nvSpPr>
        <p:spPr>
          <a:xfrm>
            <a:off x="871538" y="4648200"/>
            <a:ext cx="4984750" cy="47355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lvl="1" eaLnBrk="1" hangingPunct="1"/>
            <a:r>
              <a:rPr lang="fr-BE" smtClean="0">
                <a:latin typeface="Verdana" pitchFamily="34" charset="0"/>
              </a:rPr>
              <a:t>We wish to work with you on the panels and seminars.</a:t>
            </a:r>
          </a:p>
          <a:p>
            <a:pPr marL="342900" indent="-342900" eaLnBrk="1" hangingPunct="1">
              <a:spcAft>
                <a:spcPts val="100"/>
              </a:spcAft>
            </a:pPr>
            <a:r>
              <a:rPr lang="fr-BE" smtClean="0">
                <a:latin typeface="Verdana" pitchFamily="34" charset="0"/>
              </a:rPr>
              <a:t>For some high level panels, stakeholders will be invited to coordinate with sectoral experts of the European Commission or the Presidency. A team of hired reporters will be dispatched to write a brief on the key policy recommendations and operational conclusions to be drawn from the discussions.</a:t>
            </a:r>
          </a:p>
          <a:p>
            <a:pPr marL="342900" indent="-342900" eaLnBrk="1" hangingPunct="1">
              <a:spcAft>
                <a:spcPts val="100"/>
              </a:spcAft>
            </a:pPr>
            <a:endParaRPr lang="fr-BE" smtClean="0">
              <a:latin typeface="Verdana" pitchFamily="34" charset="0"/>
            </a:endParaRPr>
          </a:p>
          <a:p>
            <a:pPr marL="342900" indent="-342900" eaLnBrk="1" hangingPunct="1">
              <a:spcAft>
                <a:spcPts val="100"/>
              </a:spcAft>
            </a:pPr>
            <a:r>
              <a:rPr lang="fr-BE" smtClean="0">
                <a:latin typeface="Verdana" pitchFamily="34" charset="0"/>
              </a:rPr>
              <a:t>In September, the stakeholder meeting will give the floor to event organisers for a 10-minute presentation of their events: theme, focus, bacground, speakers…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D465BB5-6910-486A-999C-560E0BBD2ADC}" type="slidenum">
              <a:rPr lang="en-GB"/>
              <a:pPr/>
              <a:t>7</a:t>
            </a:fld>
            <a:endParaRPr lang="en-GB"/>
          </a:p>
        </p:txBody>
      </p:sp>
      <p:sp>
        <p:nvSpPr>
          <p:cNvPr id="31746"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D800334C-ED47-478C-80CE-CEE29D5650BB}" type="slidenum">
              <a:rPr lang="fr-FR" sz="1200" b="0">
                <a:solidFill>
                  <a:schemeClr val="tx1"/>
                </a:solidFill>
                <a:latin typeface="Arial" charset="0"/>
              </a:rPr>
              <a:pPr algn="r" defTabSz="947738" eaLnBrk="0" hangingPunct="0"/>
              <a:t>7</a:t>
            </a:fld>
            <a:endParaRPr lang="fr-FR" sz="1200" b="0">
              <a:solidFill>
                <a:schemeClr val="tx1"/>
              </a:solidFill>
              <a:latin typeface="Arial" charset="0"/>
            </a:endParaRPr>
          </a:p>
        </p:txBody>
      </p:sp>
      <p:sp>
        <p:nvSpPr>
          <p:cNvPr id="302083" name="Rectangle 2"/>
          <p:cNvSpPr>
            <a:spLocks noGrp="1" noRot="1" noChangeAspect="1" noChangeArrowheads="1" noTextEdit="1"/>
          </p:cNvSpPr>
          <p:nvPr>
            <p:ph type="sldImg"/>
          </p:nvPr>
        </p:nvSpPr>
        <p:spPr>
          <a:xfrm>
            <a:off x="927100" y="744538"/>
            <a:ext cx="4967288" cy="3724275"/>
          </a:xfrm>
          <a:ln/>
          <a:extLst>
            <a:ext uri="{FAA26D3D-D897-4be2-8F04-BA451C77F1D7}">
              <ma14:placeholderFlag xmlns:ma14="http://schemas.microsoft.com/office/mac/drawingml/2011/main" xmlns="" val="1"/>
            </a:ext>
          </a:extLst>
        </p:spPr>
      </p:sp>
      <p:sp>
        <p:nvSpPr>
          <p:cNvPr id="302084" name="Rectangle 3"/>
          <p:cNvSpPr>
            <a:spLocks noGrp="1" noChangeArrowheads="1"/>
          </p:cNvSpPr>
          <p:nvPr>
            <p:ph type="body" idx="1"/>
          </p:nvPr>
        </p:nvSpPr>
        <p:spPr>
          <a:xfrm>
            <a:off x="871538" y="4648200"/>
            <a:ext cx="4984750" cy="47355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lvl="1" eaLnBrk="1" hangingPunct="1"/>
            <a:r>
              <a:rPr lang="fr-BE" sz="1000" smtClean="0">
                <a:latin typeface="Arial" charset="0"/>
                <a:cs typeface="Arial" charset="0"/>
              </a:rPr>
              <a:t>CONTEXT:</a:t>
            </a:r>
          </a:p>
          <a:p>
            <a:pPr lvl="1" eaLnBrk="1" hangingPunct="1"/>
            <a:r>
              <a:rPr lang="en-GB" sz="1000" smtClean="0">
                <a:latin typeface="Arial" charset="0"/>
                <a:cs typeface="Arial" charset="0"/>
              </a:rPr>
              <a:t>After the recent economic and financial crises, it has become even clearer that neither Official Development Assistance nor public interventions, as essential as they are, can eradicate poverty alone. In light of this, the Agenda for Change recognises in particular the importance of making the private sector a partner in development to create jobs and income opportunities for the poor, and leverage additional funding through blending for achieving sustainable and inclusive growth. </a:t>
            </a:r>
          </a:p>
          <a:p>
            <a:pPr lvl="1" eaLnBrk="1" hangingPunct="1"/>
            <a:endParaRPr lang="en-GB" sz="1000" smtClean="0">
              <a:latin typeface="Arial" charset="0"/>
              <a:cs typeface="Arial" charset="0"/>
            </a:endParaRPr>
          </a:p>
          <a:p>
            <a:pPr lvl="1" eaLnBrk="1" hangingPunct="1"/>
            <a:r>
              <a:rPr lang="fr-BE" sz="1000" smtClean="0">
                <a:latin typeface="Arial" charset="0"/>
                <a:cs typeface="Arial" charset="0"/>
              </a:rPr>
              <a:t>OBJECTIVES OF SUB-THEME</a:t>
            </a:r>
          </a:p>
          <a:p>
            <a:pPr lvl="1" eaLnBrk="1" hangingPunct="1"/>
            <a:r>
              <a:rPr lang="en-GB" sz="1000" smtClean="0">
                <a:latin typeface="Arial" charset="0"/>
                <a:cs typeface="Arial" charset="0"/>
              </a:rPr>
              <a:t>The EDDs 2012 will be a forum for discussion of innovative models and new approaches to private-public collaboration that can help create direct economic opportunities for the poor by increasing their participation in the economy in terms of jobs and access to basic social services, infrastructure goods and markets. At the same time, this discussion will be relevant also for stimulating the debate on the role of the private sector in the transition to a green economy that will follow from the Rio+20 Conference in June 2012.</a:t>
            </a:r>
          </a:p>
          <a:p>
            <a:pPr lvl="1" eaLnBrk="1" hangingPunct="1"/>
            <a:endParaRPr lang="fr-BE" sz="10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7FC2139-5E25-47CE-972D-AC79649C159E}" type="slidenum">
              <a:rPr lang="en-GB"/>
              <a:pPr/>
              <a:t>8</a:t>
            </a:fld>
            <a:endParaRPr lang="en-GB"/>
          </a:p>
        </p:txBody>
      </p:sp>
      <p:sp>
        <p:nvSpPr>
          <p:cNvPr id="33794"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A8D5469F-B971-4F4A-AD66-40DD92CB4105}" type="slidenum">
              <a:rPr lang="fr-FR" sz="1200" b="0">
                <a:solidFill>
                  <a:schemeClr val="tx1"/>
                </a:solidFill>
                <a:latin typeface="Arial" charset="0"/>
              </a:rPr>
              <a:pPr algn="r" defTabSz="947738" eaLnBrk="0" hangingPunct="0"/>
              <a:t>8</a:t>
            </a:fld>
            <a:endParaRPr lang="fr-FR" sz="1200" b="0">
              <a:solidFill>
                <a:schemeClr val="tx1"/>
              </a:solidFill>
              <a:latin typeface="Arial" charset="0"/>
            </a:endParaRPr>
          </a:p>
        </p:txBody>
      </p:sp>
      <p:sp>
        <p:nvSpPr>
          <p:cNvPr id="302083" name="Rectangle 2"/>
          <p:cNvSpPr>
            <a:spLocks noGrp="1" noRot="1" noChangeAspect="1" noChangeArrowheads="1" noTextEdit="1"/>
          </p:cNvSpPr>
          <p:nvPr>
            <p:ph type="sldImg"/>
          </p:nvPr>
        </p:nvSpPr>
        <p:spPr>
          <a:xfrm>
            <a:off x="927100" y="744538"/>
            <a:ext cx="4967288" cy="3724275"/>
          </a:xfrm>
          <a:ln/>
          <a:extLst>
            <a:ext uri="{FAA26D3D-D897-4be2-8F04-BA451C77F1D7}">
              <ma14:placeholderFlag xmlns:ma14="http://schemas.microsoft.com/office/mac/drawingml/2011/main" xmlns="" val="1"/>
            </a:ext>
          </a:extLst>
        </p:spPr>
      </p:sp>
      <p:sp>
        <p:nvSpPr>
          <p:cNvPr id="302084" name="Rectangle 3"/>
          <p:cNvSpPr>
            <a:spLocks noGrp="1" noChangeArrowheads="1"/>
          </p:cNvSpPr>
          <p:nvPr>
            <p:ph type="body" idx="1"/>
          </p:nvPr>
        </p:nvSpPr>
        <p:spPr>
          <a:xfrm>
            <a:off x="871538" y="4648200"/>
            <a:ext cx="4984750" cy="47355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lvl="1" eaLnBrk="1" hangingPunct="1"/>
            <a:r>
              <a:rPr lang="fr-BE" sz="1000" smtClean="0">
                <a:latin typeface="Arial" charset="0"/>
                <a:cs typeface="Arial" charset="0"/>
              </a:rPr>
              <a:t>CONTEXT:</a:t>
            </a:r>
          </a:p>
          <a:p>
            <a:pPr lvl="1" eaLnBrk="1" hangingPunct="1"/>
            <a:r>
              <a:rPr lang="en-GB" sz="1000" smtClean="0">
                <a:latin typeface="Arial" charset="0"/>
                <a:cs typeface="Arial" charset="0"/>
              </a:rPr>
              <a:t>After the recent economic and financial crises, it has become even clearer that neither Official Development Assistance nor public interventions, as essential as they are, can eradicate poverty alone. In light of this, the Agenda for Change recognises in particular the importance of making the private sector a partner in development to create jobs and income opportunities for the poor, and leverage additional funding through blending for achieving sustainable and inclusive growth. </a:t>
            </a:r>
          </a:p>
          <a:p>
            <a:pPr lvl="1" eaLnBrk="1" hangingPunct="1"/>
            <a:endParaRPr lang="en-GB" sz="1000" smtClean="0">
              <a:latin typeface="Arial" charset="0"/>
              <a:cs typeface="Arial" charset="0"/>
            </a:endParaRPr>
          </a:p>
          <a:p>
            <a:pPr lvl="1" eaLnBrk="1" hangingPunct="1"/>
            <a:r>
              <a:rPr lang="fr-BE" sz="1000" smtClean="0">
                <a:latin typeface="Arial" charset="0"/>
                <a:cs typeface="Arial" charset="0"/>
              </a:rPr>
              <a:t>OBJECTIVES OF SUB-THEME</a:t>
            </a:r>
          </a:p>
          <a:p>
            <a:pPr lvl="1" eaLnBrk="1" hangingPunct="1"/>
            <a:r>
              <a:rPr lang="en-GB" sz="1000" smtClean="0">
                <a:latin typeface="Arial" charset="0"/>
                <a:cs typeface="Arial" charset="0"/>
              </a:rPr>
              <a:t>The EDDs 2012 will be a forum for discussion of innovative models and new approaches to private-public collaboration that can help create direct economic opportunities for the poor by increasing their participation in the economy in terms of jobs and access to basic social services, infrastructure goods and markets. At the same time, this discussion will be relevant also for stimulating the debate on the role of the private sector in the transition to a green economy that will follow from the Rio+20 Conference in June 2012.</a:t>
            </a:r>
          </a:p>
          <a:p>
            <a:pPr lvl="1" eaLnBrk="1" hangingPunct="1"/>
            <a:endParaRPr lang="fr-BE" sz="10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FA1A231-08F6-4F70-94DC-1243E09C834F}" type="slidenum">
              <a:rPr lang="en-GB"/>
              <a:pPr/>
              <a:t>9</a:t>
            </a:fld>
            <a:endParaRPr lang="en-GB"/>
          </a:p>
        </p:txBody>
      </p:sp>
      <p:sp>
        <p:nvSpPr>
          <p:cNvPr id="35842"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F150AE67-4D9B-4F5F-A7D3-098809591FDF}" type="slidenum">
              <a:rPr lang="fr-FR" sz="1200" b="0">
                <a:solidFill>
                  <a:schemeClr val="tx1"/>
                </a:solidFill>
                <a:latin typeface="Arial" charset="0"/>
              </a:rPr>
              <a:pPr algn="r" defTabSz="947738" eaLnBrk="0" hangingPunct="0"/>
              <a:t>9</a:t>
            </a:fld>
            <a:endParaRPr lang="fr-FR" sz="1200" b="0">
              <a:solidFill>
                <a:schemeClr val="tx1"/>
              </a:solidFill>
              <a:latin typeface="Arial" charset="0"/>
            </a:endParaRPr>
          </a:p>
        </p:txBody>
      </p:sp>
      <p:sp>
        <p:nvSpPr>
          <p:cNvPr id="304131" name="Rectangle 2"/>
          <p:cNvSpPr>
            <a:spLocks noGrp="1" noRot="1" noChangeAspect="1" noChangeArrowheads="1" noTextEdit="1"/>
          </p:cNvSpPr>
          <p:nvPr>
            <p:ph type="sldImg"/>
          </p:nvPr>
        </p:nvSpPr>
        <p:spPr>
          <a:xfrm>
            <a:off x="927100" y="744538"/>
            <a:ext cx="4967288" cy="3724275"/>
          </a:xfrm>
          <a:ln/>
          <a:extLst>
            <a:ext uri="{FAA26D3D-D897-4be2-8F04-BA451C77F1D7}">
              <ma14:placeholderFlag xmlns:ma14="http://schemas.microsoft.com/office/mac/drawingml/2011/main" xmlns="" val="1"/>
            </a:ext>
          </a:extLst>
        </p:spPr>
      </p:sp>
      <p:sp>
        <p:nvSpPr>
          <p:cNvPr id="304132" name="Rectangle 3"/>
          <p:cNvSpPr>
            <a:spLocks noGrp="1" noChangeArrowheads="1"/>
          </p:cNvSpPr>
          <p:nvPr>
            <p:ph type="body" idx="1"/>
          </p:nvPr>
        </p:nvSpPr>
        <p:spPr>
          <a:xfrm>
            <a:off x="871538" y="4648200"/>
            <a:ext cx="4984750" cy="47355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eaLnBrk="1" hangingPunct="1">
              <a:defRPr/>
            </a:pPr>
            <a:r>
              <a:rPr lang="en-GB" sz="1000" smtClean="0">
                <a:latin typeface="Arial" charset="0"/>
                <a:ea typeface="ＭＳ Ｐゴシック" charset="0"/>
              </a:rPr>
              <a:t>Stakeholders are invited to submit proposals for panels based on the general theme and the sub-themes. </a:t>
            </a:r>
          </a:p>
          <a:p>
            <a:pPr eaLnBrk="1" hangingPunct="1">
              <a:defRPr/>
            </a:pPr>
            <a:r>
              <a:rPr lang="en-GB" sz="1000" smtClean="0">
                <a:latin typeface="Arial" charset="0"/>
                <a:ea typeface="ＭＳ Ｐゴシック" charset="0"/>
              </a:rPr>
              <a:t>The following topics may give an indication on of what could be covered under the private sector sub-theme,</a:t>
            </a:r>
          </a:p>
          <a:p>
            <a:pPr eaLnBrk="1" hangingPunct="1">
              <a:defRPr/>
            </a:pPr>
            <a:r>
              <a:rPr lang="en-GB" sz="1000" smtClean="0">
                <a:latin typeface="Arial" charset="0"/>
                <a:ea typeface="ＭＳ Ｐゴシック" charset="0"/>
              </a:rPr>
              <a:t>This list is indicative only and stakeholders are encouraged to present innovative ideas and approaches also on other aspects of private-public collaboration in development.</a:t>
            </a:r>
          </a:p>
          <a:p>
            <a:pPr lvl="1" eaLnBrk="1" hangingPunct="1">
              <a:defRPr/>
            </a:pPr>
            <a:endParaRPr lang="fr-BE" smtClean="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4C1128B7-54A5-4E89-878F-E3D308F7967B}" type="slidenum">
              <a:rPr lang="en-GB"/>
              <a:pPr/>
              <a:t>10</a:t>
            </a:fld>
            <a:endParaRPr lang="en-GB"/>
          </a:p>
        </p:txBody>
      </p:sp>
      <p:sp>
        <p:nvSpPr>
          <p:cNvPr id="316418" name="Rectangle 2"/>
          <p:cNvSpPr>
            <a:spLocks noGrp="1" noRot="1" noChangeAspect="1" noChangeArrowheads="1" noTextEdit="1"/>
          </p:cNvSpPr>
          <p:nvPr>
            <p:ph type="sldImg"/>
          </p:nvPr>
        </p:nvSpPr>
        <p:spPr>
          <a:xfrm>
            <a:off x="915988" y="744538"/>
            <a:ext cx="4965700" cy="3724275"/>
          </a:xfrm>
          <a:ln/>
          <a:extLst>
            <a:ext uri="{FAA26D3D-D897-4be2-8F04-BA451C77F1D7}">
              <ma14:placeholderFlag xmlns:ma14="http://schemas.microsoft.com/office/mac/drawingml/2011/main" xmlns="" val="1"/>
            </a:ext>
          </a:extLst>
        </p:spPr>
      </p:sp>
      <p:sp>
        <p:nvSpPr>
          <p:cNvPr id="316419" name="Rectangle 3"/>
          <p:cNvSpPr>
            <a:spLocks noGrp="1" noChangeArrowheads="1"/>
          </p:cNvSpPr>
          <p:nvPr>
            <p:ph type="body" idx="1"/>
          </p:nvPr>
        </p:nvSpPr>
        <p:spPr>
          <a:xfrm>
            <a:off x="904875" y="4716463"/>
            <a:ext cx="4987925" cy="446563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4851" tIns="47425" rIns="94851" bIns="47425"/>
          <a:lstStyle/>
          <a:p>
            <a:pPr lvl="1" eaLnBrk="1" hangingPunct="1"/>
            <a:r>
              <a:rPr lang="fr-BE" sz="1000" smtClean="0">
                <a:latin typeface="Arial" charset="0"/>
              </a:rPr>
              <a:t>CONTEXT:</a:t>
            </a:r>
          </a:p>
          <a:p>
            <a:pPr lvl="1" eaLnBrk="1" hangingPunct="1"/>
            <a:r>
              <a:rPr lang="en-GB" sz="1000" smtClean="0">
                <a:latin typeface="Arial" charset="0"/>
              </a:rPr>
              <a:t>Despite the vast social benefits it has delivered, economic growth alone has not eradicated poverty. The globalization that has been the basis of global economic growth in recent years has also led to increased vulnerability, disruption of traditional solidarity systems and increased social polarisation. Growing numbers of casual, informal and migrant workers have no access to employment-related social insurance, or any form of social protection. The food, fuel and financial crises, which have affected the global economy in recent years, have exacerbated these impacts on the livelihood and employment security of the poor. </a:t>
            </a:r>
          </a:p>
          <a:p>
            <a:pPr lvl="1" eaLnBrk="1" hangingPunct="1"/>
            <a:r>
              <a:rPr lang="en-GB" sz="1000" smtClean="0">
                <a:latin typeface="Arial" charset="0"/>
              </a:rPr>
              <a:t>The Agenda for Change calls for a more comprehensive approach to human development, supporting increased access to quality health and education services and enhanced social protection in support of inclusive growth characterised by 'people's ability to participate in and benefit from wealth and job creation.' </a:t>
            </a:r>
          </a:p>
          <a:p>
            <a:pPr lvl="1" eaLnBrk="1" hangingPunct="1"/>
            <a:r>
              <a:rPr lang="en-GB" sz="1000" smtClean="0">
                <a:latin typeface="Arial" charset="0"/>
              </a:rPr>
              <a:t>The private sector plays a key role in social protection as the main provider of employment opportunities. Some social protection schemes can best be delivered through public-private partnerships both with private sector enterprises and with non-governmental organisations. </a:t>
            </a:r>
          </a:p>
          <a:p>
            <a:pPr lvl="1" eaLnBrk="1" hangingPunct="1"/>
            <a:r>
              <a:rPr lang="en-GB" sz="1000" smtClean="0">
                <a:latin typeface="Arial" charset="0"/>
              </a:rPr>
              <a:t> </a:t>
            </a:r>
          </a:p>
          <a:p>
            <a:pPr lvl="1" eaLnBrk="1" hangingPunct="1"/>
            <a:r>
              <a:rPr lang="fr-BE" sz="1000" smtClean="0">
                <a:latin typeface="Arial" charset="0"/>
              </a:rPr>
              <a:t>OBJECTIVES OF SUB-THEME</a:t>
            </a:r>
          </a:p>
          <a:p>
            <a:pPr lvl="1" eaLnBrk="1" hangingPunct="1"/>
            <a:r>
              <a:rPr lang="en-GB" sz="1000" smtClean="0">
                <a:latin typeface="Arial" charset="0"/>
              </a:rPr>
              <a:t>The EDDs 2012 will be a forum for discussion of innovative models and new approaches to empowering people so that they can participate in and benefit from economic growth. </a:t>
            </a:r>
          </a:p>
          <a:p>
            <a:pPr eaLnBrk="1" hangingPunct="1"/>
            <a:endParaRPr lang="en-GB" sz="10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9119C1E-001C-4529-A9A2-1F1B467AEF62}" type="slidenum">
              <a:rPr lang="en-GB"/>
              <a:pPr/>
              <a:t>11</a:t>
            </a:fld>
            <a:endParaRPr lang="en-GB"/>
          </a:p>
        </p:txBody>
      </p:sp>
      <p:sp>
        <p:nvSpPr>
          <p:cNvPr id="312322" name="Rectangle 2"/>
          <p:cNvSpPr>
            <a:spLocks noGrp="1" noRot="1" noChangeAspect="1" noChangeArrowheads="1" noTextEdit="1"/>
          </p:cNvSpPr>
          <p:nvPr>
            <p:ph type="sldImg"/>
          </p:nvPr>
        </p:nvSpPr>
        <p:spPr>
          <a:xfrm>
            <a:off x="915988" y="744538"/>
            <a:ext cx="4965700" cy="3724275"/>
          </a:xfrm>
          <a:ln/>
          <a:extLst>
            <a:ext uri="{FAA26D3D-D897-4be2-8F04-BA451C77F1D7}">
              <ma14:placeholderFlag xmlns:ma14="http://schemas.microsoft.com/office/mac/drawingml/2011/main" xmlns="" val="1"/>
            </a:ext>
          </a:extLst>
        </p:spPr>
      </p:sp>
      <p:sp>
        <p:nvSpPr>
          <p:cNvPr id="312323" name="Rectangle 3"/>
          <p:cNvSpPr>
            <a:spLocks noGrp="1" noChangeArrowheads="1"/>
          </p:cNvSpPr>
          <p:nvPr>
            <p:ph type="body" idx="1"/>
          </p:nvPr>
        </p:nvSpPr>
        <p:spPr>
          <a:xfrm>
            <a:off x="904875" y="4716463"/>
            <a:ext cx="4987925" cy="446563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4851" tIns="47425" rIns="94851" bIns="47425"/>
          <a:lstStyle/>
          <a:p>
            <a:pPr eaLnBrk="1" hangingPunct="1">
              <a:defRPr/>
            </a:pPr>
            <a:r>
              <a:rPr lang="en-GB" smtClean="0">
                <a:latin typeface="Arial" charset="0"/>
                <a:ea typeface="ＭＳ Ｐゴシック" charset="0"/>
              </a:rPr>
              <a:t>Stakeholders are invited to submit proposals for panels based on the general theme and the sub-themes. </a:t>
            </a:r>
          </a:p>
          <a:p>
            <a:pPr eaLnBrk="1" hangingPunct="1">
              <a:defRPr/>
            </a:pPr>
            <a:r>
              <a:rPr lang="en-GB" smtClean="0">
                <a:latin typeface="Arial" charset="0"/>
                <a:ea typeface="ＭＳ Ｐゴシック" charset="0"/>
              </a:rPr>
              <a:t>The following topics may give an indication on of what could be covered under the private sector sub-theme,</a:t>
            </a:r>
          </a:p>
          <a:p>
            <a:pPr eaLnBrk="1" hangingPunct="1">
              <a:defRPr/>
            </a:pPr>
            <a:r>
              <a:rPr lang="en-GB" smtClean="0">
                <a:latin typeface="Arial" charset="0"/>
                <a:ea typeface="ＭＳ Ｐゴシック" charset="0"/>
              </a:rPr>
              <a:t>This list is indicative only and stakeholders are encouraged to present innovative ideas and approaches also on other aspects of private-public collaboration in development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E6DD99A9-0D92-4BDB-8D70-81A4808F70CA}" type="slidenum">
              <a:rPr lang="en-GB"/>
              <a:pPr/>
              <a:t>12</a:t>
            </a:fld>
            <a:endParaRPr lang="en-GB"/>
          </a:p>
        </p:txBody>
      </p:sp>
      <p:sp>
        <p:nvSpPr>
          <p:cNvPr id="51202"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812D9B3C-C8D8-4FA2-9600-994966432AB6}" type="slidenum">
              <a:rPr lang="fr-FR" sz="1200" b="0">
                <a:solidFill>
                  <a:schemeClr val="tx1"/>
                </a:solidFill>
                <a:latin typeface="Arial" charset="0"/>
              </a:rPr>
              <a:pPr algn="r" defTabSz="947738" eaLnBrk="0" hangingPunct="0"/>
              <a:t>12</a:t>
            </a:fld>
            <a:endParaRPr lang="fr-FR" sz="1200" b="0">
              <a:solidFill>
                <a:schemeClr val="tx1"/>
              </a:solidFill>
              <a:latin typeface="Arial" charset="0"/>
            </a:endParaRPr>
          </a:p>
        </p:txBody>
      </p:sp>
      <p:sp>
        <p:nvSpPr>
          <p:cNvPr id="230403" name="Rectangle 2"/>
          <p:cNvSpPr>
            <a:spLocks noGrp="1" noRot="1" noChangeAspect="1" noChangeArrowheads="1" noTextEdit="1"/>
          </p:cNvSpPr>
          <p:nvPr>
            <p:ph type="sldImg"/>
          </p:nvPr>
        </p:nvSpPr>
        <p:spPr>
          <a:xfrm>
            <a:off x="927100" y="744538"/>
            <a:ext cx="4967288" cy="3724275"/>
          </a:xfrm>
          <a:ln/>
          <a:extLst>
            <a:ext uri="{FAA26D3D-D897-4be2-8F04-BA451C77F1D7}">
              <ma14:placeholderFlag xmlns:ma14="http://schemas.microsoft.com/office/mac/drawingml/2011/main" xmlns="" val="1"/>
            </a:ext>
          </a:extLst>
        </p:spPr>
      </p:sp>
      <p:sp>
        <p:nvSpPr>
          <p:cNvPr id="230404" name="Rectangle 3"/>
          <p:cNvSpPr>
            <a:spLocks noGrp="1" noChangeArrowheads="1"/>
          </p:cNvSpPr>
          <p:nvPr>
            <p:ph type="body" idx="1"/>
          </p:nvPr>
        </p:nvSpPr>
        <p:spPr>
          <a:xfrm>
            <a:off x="871538" y="4648200"/>
            <a:ext cx="4984750" cy="47355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lvl="1" eaLnBrk="1" hangingPunct="1"/>
            <a:r>
              <a:rPr lang="en-GB" smtClean="0">
                <a:solidFill>
                  <a:srgbClr val="002BF6"/>
                </a:solidFill>
                <a:latin typeface="Arial" charset="0"/>
              </a:rPr>
              <a:t>Thank you very much for the 40 event proposals received.</a:t>
            </a:r>
          </a:p>
          <a:p>
            <a:pPr lvl="1" eaLnBrk="1" hangingPunct="1"/>
            <a:r>
              <a:rPr lang="en-GB" smtClean="0">
                <a:solidFill>
                  <a:srgbClr val="002BF6"/>
                </a:solidFill>
                <a:latin typeface="Arial" charset="0"/>
              </a:rPr>
              <a:t>Given the venue,</a:t>
            </a:r>
            <a:r>
              <a:rPr lang="en-GB" smtClean="0">
                <a:solidFill>
                  <a:srgbClr val="002BF6"/>
                </a:solidFill>
                <a:latin typeface="Verdana" pitchFamily="34" charset="0"/>
              </a:rPr>
              <a:t> </a:t>
            </a:r>
            <a:r>
              <a:rPr lang="en-GB" smtClean="0">
                <a:solidFill>
                  <a:srgbClr val="002BF6"/>
                </a:solidFill>
                <a:latin typeface="Arial" charset="0"/>
              </a:rPr>
              <a:t>we envisage "high-level panels",</a:t>
            </a:r>
            <a:r>
              <a:rPr lang="en-GB" smtClean="0">
                <a:solidFill>
                  <a:srgbClr val="002BF6"/>
                </a:solidFill>
                <a:latin typeface="Verdana" pitchFamily="34" charset="0"/>
              </a:rPr>
              <a:t> </a:t>
            </a:r>
            <a:r>
              <a:rPr lang="en-GB" smtClean="0">
                <a:solidFill>
                  <a:srgbClr val="002BF6"/>
                </a:solidFill>
                <a:latin typeface="Arial" charset="0"/>
              </a:rPr>
              <a:t>all of which</a:t>
            </a:r>
            <a:r>
              <a:rPr lang="en-GB" smtClean="0">
                <a:solidFill>
                  <a:srgbClr val="002BF6"/>
                </a:solidFill>
                <a:latin typeface="Verdana" pitchFamily="34" charset="0"/>
              </a:rPr>
              <a:t> </a:t>
            </a:r>
            <a:r>
              <a:rPr lang="en-GB" smtClean="0">
                <a:solidFill>
                  <a:srgbClr val="002BF6"/>
                </a:solidFill>
                <a:latin typeface="Arial" charset="0"/>
              </a:rPr>
              <a:t>will be web-streamed, all of which will have a "substance" output (online/proceedings)</a:t>
            </a:r>
          </a:p>
          <a:p>
            <a:pPr lvl="1" eaLnBrk="1" hangingPunct="1"/>
            <a:r>
              <a:rPr lang="en-GB" smtClean="0">
                <a:solidFill>
                  <a:srgbClr val="002BF6"/>
                </a:solidFill>
                <a:latin typeface="Arial" charset="0"/>
              </a:rPr>
              <a:t>3 in parallel: Austerity JED means we can't have rooms sitting empty...</a:t>
            </a:r>
          </a:p>
          <a:p>
            <a:pPr lvl="1" eaLnBrk="1" hangingPunct="1"/>
            <a:r>
              <a:rPr lang="en-GB" smtClean="0">
                <a:solidFill>
                  <a:srgbClr val="002BF6"/>
                </a:solidFill>
                <a:latin typeface="Arial" charset="0"/>
              </a:rPr>
              <a:t>Need to choose events as a function of the development agenda as it will look in December. Also an opportunity for "Seminars".</a:t>
            </a:r>
          </a:p>
          <a:p>
            <a:pPr lvl="1" eaLnBrk="1" hangingPunct="1"/>
            <a:r>
              <a:rPr lang="en-GB" smtClean="0">
                <a:solidFill>
                  <a:srgbClr val="002BF6"/>
                </a:solidFill>
                <a:latin typeface="Arial" charset="0"/>
              </a:rPr>
              <a:t>We want to work with you on the HLPs/Seminars....</a:t>
            </a:r>
          </a:p>
          <a:p>
            <a:pPr lvl="1" eaLnBrk="1" hangingPunct="1"/>
            <a:r>
              <a:rPr lang="en-GB" smtClean="0">
                <a:latin typeface="Verdana" pitchFamily="34" charset="0"/>
              </a:rPr>
              <a:t>Within the general political framework, the themes of the 15 HLP were set in line with the proposals received (see agenda overview) and in consultation of the thematic experts of DG DEV and BE DGD.</a:t>
            </a:r>
            <a:endParaRPr lang="fr-BE" smtClean="0">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980FC7D6-C7F5-4D34-9F91-8874715DE7A8}" type="slidenum">
              <a:rPr lang="en-GB"/>
              <a:pPr/>
              <a:t>13</a:t>
            </a:fld>
            <a:endParaRPr lang="en-GB"/>
          </a:p>
        </p:txBody>
      </p:sp>
      <p:sp>
        <p:nvSpPr>
          <p:cNvPr id="55298"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182B8346-2C5D-464E-98A7-C61847AA1710}" type="slidenum">
              <a:rPr lang="fr-FR" sz="1200" b="0">
                <a:solidFill>
                  <a:schemeClr val="tx1"/>
                </a:solidFill>
                <a:latin typeface="Arial" charset="0"/>
              </a:rPr>
              <a:pPr algn="r" defTabSz="947738" eaLnBrk="0" hangingPunct="0"/>
              <a:t>13</a:t>
            </a:fld>
            <a:endParaRPr lang="fr-FR" sz="1200" b="0">
              <a:solidFill>
                <a:schemeClr val="tx1"/>
              </a:solidFill>
              <a:latin typeface="Arial" charset="0"/>
            </a:endParaRPr>
          </a:p>
        </p:txBody>
      </p:sp>
      <p:sp>
        <p:nvSpPr>
          <p:cNvPr id="234499" name="Rectangle 2"/>
          <p:cNvSpPr>
            <a:spLocks noGrp="1" noRot="1" noChangeAspect="1" noChangeArrowheads="1" noTextEdit="1"/>
          </p:cNvSpPr>
          <p:nvPr>
            <p:ph type="sldImg"/>
          </p:nvPr>
        </p:nvSpPr>
        <p:spPr>
          <a:xfrm>
            <a:off x="927100" y="744538"/>
            <a:ext cx="4967288" cy="3724275"/>
          </a:xfrm>
          <a:ln/>
          <a:extLst>
            <a:ext uri="{FAA26D3D-D897-4be2-8F04-BA451C77F1D7}">
              <ma14:placeholderFlag xmlns:ma14="http://schemas.microsoft.com/office/mac/drawingml/2011/main" xmlns="" val="1"/>
            </a:ext>
          </a:extLst>
        </p:spPr>
      </p:sp>
      <p:sp>
        <p:nvSpPr>
          <p:cNvPr id="234500" name="Rectangle 3"/>
          <p:cNvSpPr>
            <a:spLocks noGrp="1" noChangeArrowheads="1"/>
          </p:cNvSpPr>
          <p:nvPr>
            <p:ph type="body" idx="1"/>
          </p:nvPr>
        </p:nvSpPr>
        <p:spPr>
          <a:xfrm>
            <a:off x="871538" y="4648200"/>
            <a:ext cx="4984750" cy="47355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lvl="1" eaLnBrk="1" hangingPunct="1"/>
            <a:r>
              <a:rPr lang="fr-BE" smtClean="0">
                <a:latin typeface="Verdana" pitchFamily="34" charset="0"/>
              </a:rPr>
              <a:t>We wish to work with you on the panels and seminars.</a:t>
            </a:r>
          </a:p>
          <a:p>
            <a:pPr marL="342900" indent="-342900" eaLnBrk="1" hangingPunct="1">
              <a:spcAft>
                <a:spcPts val="100"/>
              </a:spcAft>
            </a:pPr>
            <a:r>
              <a:rPr lang="fr-BE" smtClean="0">
                <a:latin typeface="Verdana" pitchFamily="34" charset="0"/>
              </a:rPr>
              <a:t>For some high level panels, stakeholders will be invited to coordinate with sectoral experts of the European Commission or the Presidency. A team of hired reporters will be dispatched to write a brief on the key policy recommendations and operational conclusions to be drawn from the discussions.</a:t>
            </a:r>
          </a:p>
          <a:p>
            <a:pPr marL="342900" indent="-342900" eaLnBrk="1" hangingPunct="1">
              <a:spcAft>
                <a:spcPts val="100"/>
              </a:spcAft>
            </a:pPr>
            <a:endParaRPr lang="fr-BE" smtClean="0">
              <a:latin typeface="Verdana" pitchFamily="34" charset="0"/>
            </a:endParaRPr>
          </a:p>
          <a:p>
            <a:pPr marL="342900" indent="-342900" eaLnBrk="1" hangingPunct="1">
              <a:spcAft>
                <a:spcPts val="100"/>
              </a:spcAft>
            </a:pPr>
            <a:r>
              <a:rPr lang="fr-BE" smtClean="0">
                <a:latin typeface="Verdana" pitchFamily="34" charset="0"/>
              </a:rPr>
              <a:t>In September, the stakeholder meeting will give the floor to event organisers for a 10-minute presentation of their events: theme, focus, bacground, speakers…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7F8D6E1-5C0D-4EF1-9DA4-402ED1E4FE3C}" type="slidenum">
              <a:rPr lang="en-GB"/>
              <a:pPr/>
              <a:t>14</a:t>
            </a:fld>
            <a:endParaRPr lang="en-GB"/>
          </a:p>
        </p:txBody>
      </p:sp>
      <p:sp>
        <p:nvSpPr>
          <p:cNvPr id="57346" name="Rectangle 7"/>
          <p:cNvSpPr txBox="1">
            <a:spLocks noGrp="1" noChangeArrowheads="1"/>
          </p:cNvSpPr>
          <p:nvPr/>
        </p:nvSpPr>
        <p:spPr bwMode="auto">
          <a:xfrm>
            <a:off x="3851275" y="9429750"/>
            <a:ext cx="2946400" cy="496888"/>
          </a:xfrm>
          <a:prstGeom prst="rect">
            <a:avLst/>
          </a:prstGeom>
          <a:noFill/>
          <a:ln w="12700" cap="sq">
            <a:noFill/>
            <a:miter lim="800000"/>
            <a:headEnd type="none" w="sm" len="sm"/>
            <a:tailEnd type="none" w="sm" len="sm"/>
          </a:ln>
        </p:spPr>
        <p:txBody>
          <a:bodyPr lIns="94851" tIns="47425" rIns="94851" bIns="47425" anchor="b"/>
          <a:lstStyle/>
          <a:p>
            <a:pPr algn="r" defTabSz="947738" eaLnBrk="0" hangingPunct="0"/>
            <a:fld id="{22713B75-EF61-46B5-BEF9-118366B60C35}" type="slidenum">
              <a:rPr lang="fr-FR" sz="1200" b="0">
                <a:solidFill>
                  <a:schemeClr val="tx1"/>
                </a:solidFill>
                <a:latin typeface="Arial" charset="0"/>
              </a:rPr>
              <a:pPr algn="r" defTabSz="947738" eaLnBrk="0" hangingPunct="0"/>
              <a:t>14</a:t>
            </a:fld>
            <a:endParaRPr lang="fr-FR" sz="1200" b="0">
              <a:solidFill>
                <a:schemeClr val="tx1"/>
              </a:solidFill>
              <a:latin typeface="Arial" charset="0"/>
            </a:endParaRPr>
          </a:p>
        </p:txBody>
      </p:sp>
      <p:sp>
        <p:nvSpPr>
          <p:cNvPr id="236547" name="Rectangle 2"/>
          <p:cNvSpPr>
            <a:spLocks noGrp="1" noRot="1" noChangeAspect="1" noChangeArrowheads="1" noTextEdit="1"/>
          </p:cNvSpPr>
          <p:nvPr>
            <p:ph type="sldImg"/>
          </p:nvPr>
        </p:nvSpPr>
        <p:spPr>
          <a:xfrm>
            <a:off x="927100" y="744538"/>
            <a:ext cx="4967288" cy="3724275"/>
          </a:xfrm>
          <a:ln/>
          <a:extLst>
            <a:ext uri="{FAA26D3D-D897-4be2-8F04-BA451C77F1D7}">
              <ma14:placeholderFlag xmlns:ma14="http://schemas.microsoft.com/office/mac/drawingml/2011/main" xmlns="" val="1"/>
            </a:ext>
          </a:extLst>
        </p:spPr>
      </p:sp>
      <p:sp>
        <p:nvSpPr>
          <p:cNvPr id="236548" name="Rectangle 3"/>
          <p:cNvSpPr>
            <a:spLocks noGrp="1" noChangeArrowheads="1"/>
          </p:cNvSpPr>
          <p:nvPr>
            <p:ph type="body" idx="1"/>
          </p:nvPr>
        </p:nvSpPr>
        <p:spPr>
          <a:xfrm>
            <a:off x="871538" y="4648200"/>
            <a:ext cx="4984750" cy="47355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4851" tIns="47425" rIns="94851" bIns="47425"/>
          <a:lstStyle/>
          <a:p>
            <a:pPr lvl="1" eaLnBrk="1" hangingPunct="1"/>
            <a:r>
              <a:rPr lang="fr-BE" smtClean="0">
                <a:latin typeface="Verdana" pitchFamily="34" charset="0"/>
              </a:rPr>
              <a:t>We wish to work with you on the panels and seminars.</a:t>
            </a:r>
          </a:p>
          <a:p>
            <a:pPr marL="342900" indent="-342900" eaLnBrk="1" hangingPunct="1">
              <a:spcAft>
                <a:spcPts val="100"/>
              </a:spcAft>
            </a:pPr>
            <a:r>
              <a:rPr lang="fr-BE" smtClean="0">
                <a:latin typeface="Verdana" pitchFamily="34" charset="0"/>
              </a:rPr>
              <a:t>For some high level panels, stakeholders will be invited to coordinate with sectoral experts of the European Commission or the Presidency. A team of hired reporters will be dispatched to write a brief on the key policy recommendations and operational conclusions to be drawn from the discussions.</a:t>
            </a:r>
          </a:p>
          <a:p>
            <a:pPr marL="342900" indent="-342900" eaLnBrk="1" hangingPunct="1">
              <a:spcAft>
                <a:spcPts val="100"/>
              </a:spcAft>
            </a:pPr>
            <a:endParaRPr lang="fr-BE" smtClean="0">
              <a:latin typeface="Verdana" pitchFamily="34" charset="0"/>
            </a:endParaRPr>
          </a:p>
          <a:p>
            <a:pPr marL="342900" indent="-342900" eaLnBrk="1" hangingPunct="1">
              <a:spcAft>
                <a:spcPts val="100"/>
              </a:spcAft>
            </a:pPr>
            <a:r>
              <a:rPr lang="fr-BE" smtClean="0">
                <a:latin typeface="Verdana" pitchFamily="34" charset="0"/>
              </a:rPr>
              <a:t>In September, the stakeholder meeting will give the floor to event organisers for a 10-minute presentation of their events: theme, focus, bacground, speakers…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2"/>
          <p:cNvSpPr>
            <a:spLocks noChangeArrowheads="1"/>
          </p:cNvSpPr>
          <p:nvPr userDrawn="1"/>
        </p:nvSpPr>
        <p:spPr bwMode="gray">
          <a:xfrm>
            <a:off x="0" y="1341438"/>
            <a:ext cx="9144000" cy="5516562"/>
          </a:xfrm>
          <a:prstGeom prst="rect">
            <a:avLst/>
          </a:prstGeom>
          <a:gradFill rotWithShape="1">
            <a:gsLst>
              <a:gs pos="0">
                <a:schemeClr val="tx1">
                  <a:alpha val="50000"/>
                </a:schemeClr>
              </a:gs>
              <a:gs pos="100000">
                <a:schemeClr val="tx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sp>
        <p:nvSpPr>
          <p:cNvPr id="5" name="Rectangle 23"/>
          <p:cNvSpPr>
            <a:spLocks noChangeArrowheads="1"/>
          </p:cNvSpPr>
          <p:nvPr userDrawn="1"/>
        </p:nvSpPr>
        <p:spPr bwMode="gray">
          <a:xfrm>
            <a:off x="4211638" y="6597650"/>
            <a:ext cx="792162" cy="260350"/>
          </a:xfrm>
          <a:prstGeom prst="rect">
            <a:avLst/>
          </a:prstGeom>
          <a:solidFill>
            <a:srgbClr val="00388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pic>
        <p:nvPicPr>
          <p:cNvPr id="6" name="Picture 6" descr="LOGO CE-EN-quadri.eps"/>
          <p:cNvPicPr>
            <a:picLocks noChangeAspect="1"/>
          </p:cNvPicPr>
          <p:nvPr/>
        </p:nvPicPr>
        <p:blipFill>
          <a:blip r:embed="rId2"/>
          <a:srcRect/>
          <a:stretch>
            <a:fillRect/>
          </a:stretch>
        </p:blipFill>
        <p:spPr bwMode="gray">
          <a:xfrm>
            <a:off x="3832225" y="431800"/>
            <a:ext cx="1838325" cy="1276350"/>
          </a:xfrm>
          <a:prstGeom prst="rect">
            <a:avLst/>
          </a:prstGeom>
          <a:noFill/>
          <a:ln w="9525">
            <a:noFill/>
            <a:miter lim="800000"/>
            <a:headEnd/>
            <a:tailEnd/>
          </a:ln>
        </p:spPr>
      </p:pic>
      <p:grpSp>
        <p:nvGrpSpPr>
          <p:cNvPr id="7" name="Group 43"/>
          <p:cNvGrpSpPr>
            <a:grpSpLocks/>
          </p:cNvGrpSpPr>
          <p:nvPr userDrawn="1"/>
        </p:nvGrpSpPr>
        <p:grpSpPr bwMode="auto">
          <a:xfrm>
            <a:off x="2660650" y="4870450"/>
            <a:ext cx="3817938" cy="1027113"/>
            <a:chOff x="1676" y="3068"/>
            <a:chExt cx="2405" cy="647"/>
          </a:xfrm>
        </p:grpSpPr>
        <p:sp>
          <p:nvSpPr>
            <p:cNvPr id="8" name="Freeform 30"/>
            <p:cNvSpPr>
              <a:spLocks noEditPoints="1"/>
            </p:cNvSpPr>
            <p:nvPr userDrawn="1"/>
          </p:nvSpPr>
          <p:spPr bwMode="gray">
            <a:xfrm>
              <a:off x="1676" y="3434"/>
              <a:ext cx="175" cy="214"/>
            </a:xfrm>
            <a:custGeom>
              <a:avLst/>
              <a:gdLst>
                <a:gd name="T0" fmla="*/ 15 w 151"/>
                <a:gd name="T1" fmla="*/ 109 h 185"/>
                <a:gd name="T2" fmla="*/ 87 w 151"/>
                <a:gd name="T3" fmla="*/ 200 h 185"/>
                <a:gd name="T4" fmla="*/ 156 w 151"/>
                <a:gd name="T5" fmla="*/ 140 h 185"/>
                <a:gd name="T6" fmla="*/ 172 w 151"/>
                <a:gd name="T7" fmla="*/ 140 h 185"/>
                <a:gd name="T8" fmla="*/ 87 w 151"/>
                <a:gd name="T9" fmla="*/ 214 h 185"/>
                <a:gd name="T10" fmla="*/ 1 w 151"/>
                <a:gd name="T11" fmla="*/ 110 h 185"/>
                <a:gd name="T12" fmla="*/ 87 w 151"/>
                <a:gd name="T13" fmla="*/ 0 h 185"/>
                <a:gd name="T14" fmla="*/ 173 w 151"/>
                <a:gd name="T15" fmla="*/ 109 h 185"/>
                <a:gd name="T16" fmla="*/ 15 w 151"/>
                <a:gd name="T17" fmla="*/ 109 h 185"/>
                <a:gd name="T18" fmla="*/ 159 w 151"/>
                <a:gd name="T19" fmla="*/ 95 h 185"/>
                <a:gd name="T20" fmla="*/ 87 w 151"/>
                <a:gd name="T21" fmla="*/ 13 h 185"/>
                <a:gd name="T22" fmla="*/ 15 w 151"/>
                <a:gd name="T23" fmla="*/ 95 h 185"/>
                <a:gd name="T24" fmla="*/ 159 w 151"/>
                <a:gd name="T25" fmla="*/ 95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 h="185">
                  <a:moveTo>
                    <a:pt x="13" y="94"/>
                  </a:moveTo>
                  <a:cubicBezTo>
                    <a:pt x="12" y="135"/>
                    <a:pt x="33" y="173"/>
                    <a:pt x="75" y="173"/>
                  </a:cubicBezTo>
                  <a:cubicBezTo>
                    <a:pt x="107" y="173"/>
                    <a:pt x="129" y="153"/>
                    <a:pt x="135" y="121"/>
                  </a:cubicBezTo>
                  <a:cubicBezTo>
                    <a:pt x="148" y="121"/>
                    <a:pt x="148" y="121"/>
                    <a:pt x="148" y="121"/>
                  </a:cubicBezTo>
                  <a:cubicBezTo>
                    <a:pt x="141" y="162"/>
                    <a:pt x="115" y="185"/>
                    <a:pt x="75" y="185"/>
                  </a:cubicBezTo>
                  <a:cubicBezTo>
                    <a:pt x="26" y="185"/>
                    <a:pt x="0" y="144"/>
                    <a:pt x="1" y="95"/>
                  </a:cubicBezTo>
                  <a:cubicBezTo>
                    <a:pt x="0" y="47"/>
                    <a:pt x="24" y="0"/>
                    <a:pt x="75" y="0"/>
                  </a:cubicBezTo>
                  <a:cubicBezTo>
                    <a:pt x="128" y="0"/>
                    <a:pt x="151" y="43"/>
                    <a:pt x="149" y="94"/>
                  </a:cubicBezTo>
                  <a:lnTo>
                    <a:pt x="13" y="94"/>
                  </a:lnTo>
                  <a:close/>
                  <a:moveTo>
                    <a:pt x="137" y="82"/>
                  </a:moveTo>
                  <a:cubicBezTo>
                    <a:pt x="136" y="45"/>
                    <a:pt x="114" y="11"/>
                    <a:pt x="75" y="11"/>
                  </a:cubicBezTo>
                  <a:cubicBezTo>
                    <a:pt x="38" y="11"/>
                    <a:pt x="16" y="47"/>
                    <a:pt x="13" y="82"/>
                  </a:cubicBezTo>
                  <a:lnTo>
                    <a:pt x="137" y="82"/>
                  </a:lnTo>
                  <a:close/>
                </a:path>
              </a:pathLst>
            </a:custGeom>
            <a:solidFill>
              <a:schemeClr val="bg1"/>
            </a:solidFill>
            <a:ln w="9525">
              <a:noFill/>
              <a:round/>
              <a:headEnd/>
              <a:tailEnd/>
            </a:ln>
          </p:spPr>
          <p:txBody>
            <a:bodyPr/>
            <a:lstStyle/>
            <a:p>
              <a:endParaRPr lang="da-DK"/>
            </a:p>
          </p:txBody>
        </p:sp>
        <p:sp>
          <p:nvSpPr>
            <p:cNvPr id="9" name="Freeform 31"/>
            <p:cNvSpPr>
              <a:spLocks/>
            </p:cNvSpPr>
            <p:nvPr userDrawn="1"/>
          </p:nvSpPr>
          <p:spPr bwMode="gray">
            <a:xfrm>
              <a:off x="1882" y="3438"/>
              <a:ext cx="155" cy="210"/>
            </a:xfrm>
            <a:custGeom>
              <a:avLst/>
              <a:gdLst>
                <a:gd name="T0" fmla="*/ 155 w 134"/>
                <a:gd name="T1" fmla="*/ 204 h 181"/>
                <a:gd name="T2" fmla="*/ 140 w 134"/>
                <a:gd name="T3" fmla="*/ 204 h 181"/>
                <a:gd name="T4" fmla="*/ 140 w 134"/>
                <a:gd name="T5" fmla="*/ 161 h 181"/>
                <a:gd name="T6" fmla="*/ 140 w 134"/>
                <a:gd name="T7" fmla="*/ 161 h 181"/>
                <a:gd name="T8" fmla="*/ 69 w 134"/>
                <a:gd name="T9" fmla="*/ 210 h 181"/>
                <a:gd name="T10" fmla="*/ 0 w 134"/>
                <a:gd name="T11" fmla="*/ 126 h 181"/>
                <a:gd name="T12" fmla="*/ 0 w 134"/>
                <a:gd name="T13" fmla="*/ 0 h 181"/>
                <a:gd name="T14" fmla="*/ 15 w 134"/>
                <a:gd name="T15" fmla="*/ 0 h 181"/>
                <a:gd name="T16" fmla="*/ 15 w 134"/>
                <a:gd name="T17" fmla="*/ 129 h 181"/>
                <a:gd name="T18" fmla="*/ 71 w 134"/>
                <a:gd name="T19" fmla="*/ 196 h 181"/>
                <a:gd name="T20" fmla="*/ 140 w 134"/>
                <a:gd name="T21" fmla="*/ 110 h 181"/>
                <a:gd name="T22" fmla="*/ 140 w 134"/>
                <a:gd name="T23" fmla="*/ 0 h 181"/>
                <a:gd name="T24" fmla="*/ 155 w 134"/>
                <a:gd name="T25" fmla="*/ 0 h 181"/>
                <a:gd name="T26" fmla="*/ 155 w 134"/>
                <a:gd name="T27" fmla="*/ 204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181">
                  <a:moveTo>
                    <a:pt x="134" y="176"/>
                  </a:moveTo>
                  <a:cubicBezTo>
                    <a:pt x="121" y="176"/>
                    <a:pt x="121" y="176"/>
                    <a:pt x="121" y="176"/>
                  </a:cubicBezTo>
                  <a:cubicBezTo>
                    <a:pt x="121" y="139"/>
                    <a:pt x="121" y="139"/>
                    <a:pt x="121" y="139"/>
                  </a:cubicBezTo>
                  <a:cubicBezTo>
                    <a:pt x="121" y="139"/>
                    <a:pt x="121" y="139"/>
                    <a:pt x="121" y="139"/>
                  </a:cubicBezTo>
                  <a:cubicBezTo>
                    <a:pt x="112" y="165"/>
                    <a:pt x="87" y="181"/>
                    <a:pt x="60" y="181"/>
                  </a:cubicBezTo>
                  <a:cubicBezTo>
                    <a:pt x="1" y="181"/>
                    <a:pt x="0" y="131"/>
                    <a:pt x="0" y="109"/>
                  </a:cubicBezTo>
                  <a:cubicBezTo>
                    <a:pt x="0" y="0"/>
                    <a:pt x="0" y="0"/>
                    <a:pt x="0" y="0"/>
                  </a:cubicBezTo>
                  <a:cubicBezTo>
                    <a:pt x="13" y="0"/>
                    <a:pt x="13" y="0"/>
                    <a:pt x="13" y="0"/>
                  </a:cubicBezTo>
                  <a:cubicBezTo>
                    <a:pt x="13" y="111"/>
                    <a:pt x="13" y="111"/>
                    <a:pt x="13" y="111"/>
                  </a:cubicBezTo>
                  <a:cubicBezTo>
                    <a:pt x="13" y="130"/>
                    <a:pt x="15" y="169"/>
                    <a:pt x="61" y="169"/>
                  </a:cubicBezTo>
                  <a:cubicBezTo>
                    <a:pt x="98" y="169"/>
                    <a:pt x="121" y="139"/>
                    <a:pt x="121" y="95"/>
                  </a:cubicBezTo>
                  <a:cubicBezTo>
                    <a:pt x="121" y="0"/>
                    <a:pt x="121" y="0"/>
                    <a:pt x="121" y="0"/>
                  </a:cubicBezTo>
                  <a:cubicBezTo>
                    <a:pt x="134" y="0"/>
                    <a:pt x="134" y="0"/>
                    <a:pt x="134" y="0"/>
                  </a:cubicBezTo>
                  <a:lnTo>
                    <a:pt x="134" y="176"/>
                  </a:lnTo>
                  <a:close/>
                </a:path>
              </a:pathLst>
            </a:custGeom>
            <a:solidFill>
              <a:schemeClr val="bg1"/>
            </a:solidFill>
            <a:ln w="9525">
              <a:noFill/>
              <a:round/>
              <a:headEnd/>
              <a:tailEnd/>
            </a:ln>
          </p:spPr>
          <p:txBody>
            <a:bodyPr/>
            <a:lstStyle/>
            <a:p>
              <a:endParaRPr lang="da-DK"/>
            </a:p>
          </p:txBody>
        </p:sp>
        <p:sp>
          <p:nvSpPr>
            <p:cNvPr id="10" name="Freeform 32"/>
            <p:cNvSpPr>
              <a:spLocks noEditPoints="1"/>
            </p:cNvSpPr>
            <p:nvPr userDrawn="1"/>
          </p:nvSpPr>
          <p:spPr bwMode="gray">
            <a:xfrm>
              <a:off x="2072" y="3359"/>
              <a:ext cx="186" cy="289"/>
            </a:xfrm>
            <a:custGeom>
              <a:avLst/>
              <a:gdLst>
                <a:gd name="T0" fmla="*/ 186 w 161"/>
                <a:gd name="T1" fmla="*/ 283 h 250"/>
                <a:gd name="T2" fmla="*/ 154 w 161"/>
                <a:gd name="T3" fmla="*/ 283 h 250"/>
                <a:gd name="T4" fmla="*/ 154 w 161"/>
                <a:gd name="T5" fmla="*/ 255 h 250"/>
                <a:gd name="T6" fmla="*/ 152 w 161"/>
                <a:gd name="T7" fmla="*/ 255 h 250"/>
                <a:gd name="T8" fmla="*/ 90 w 161"/>
                <a:gd name="T9" fmla="*/ 289 h 250"/>
                <a:gd name="T10" fmla="*/ 0 w 161"/>
                <a:gd name="T11" fmla="*/ 180 h 250"/>
                <a:gd name="T12" fmla="*/ 89 w 161"/>
                <a:gd name="T13" fmla="*/ 74 h 250"/>
                <a:gd name="T14" fmla="*/ 152 w 161"/>
                <a:gd name="T15" fmla="*/ 105 h 250"/>
                <a:gd name="T16" fmla="*/ 154 w 161"/>
                <a:gd name="T17" fmla="*/ 105 h 250"/>
                <a:gd name="T18" fmla="*/ 154 w 161"/>
                <a:gd name="T19" fmla="*/ 0 h 250"/>
                <a:gd name="T20" fmla="*/ 186 w 161"/>
                <a:gd name="T21" fmla="*/ 0 h 250"/>
                <a:gd name="T22" fmla="*/ 186 w 161"/>
                <a:gd name="T23" fmla="*/ 283 h 250"/>
                <a:gd name="T24" fmla="*/ 95 w 161"/>
                <a:gd name="T25" fmla="*/ 259 h 250"/>
                <a:gd name="T26" fmla="*/ 155 w 161"/>
                <a:gd name="T27" fmla="*/ 181 h 250"/>
                <a:gd name="T28" fmla="*/ 92 w 161"/>
                <a:gd name="T29" fmla="*/ 103 h 250"/>
                <a:gd name="T30" fmla="*/ 34 w 161"/>
                <a:gd name="T31" fmla="*/ 183 h 250"/>
                <a:gd name="T32" fmla="*/ 95 w 161"/>
                <a:gd name="T33" fmla="*/ 259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250">
                  <a:moveTo>
                    <a:pt x="161" y="245"/>
                  </a:moveTo>
                  <a:cubicBezTo>
                    <a:pt x="133" y="245"/>
                    <a:pt x="133" y="245"/>
                    <a:pt x="133" y="245"/>
                  </a:cubicBezTo>
                  <a:cubicBezTo>
                    <a:pt x="133" y="221"/>
                    <a:pt x="133" y="221"/>
                    <a:pt x="133" y="221"/>
                  </a:cubicBezTo>
                  <a:cubicBezTo>
                    <a:pt x="132" y="221"/>
                    <a:pt x="132" y="221"/>
                    <a:pt x="132" y="221"/>
                  </a:cubicBezTo>
                  <a:cubicBezTo>
                    <a:pt x="123" y="241"/>
                    <a:pt x="101" y="250"/>
                    <a:pt x="78" y="250"/>
                  </a:cubicBezTo>
                  <a:cubicBezTo>
                    <a:pt x="26" y="250"/>
                    <a:pt x="0" y="206"/>
                    <a:pt x="0" y="156"/>
                  </a:cubicBezTo>
                  <a:cubicBezTo>
                    <a:pt x="0" y="106"/>
                    <a:pt x="25" y="64"/>
                    <a:pt x="77" y="64"/>
                  </a:cubicBezTo>
                  <a:cubicBezTo>
                    <a:pt x="95" y="64"/>
                    <a:pt x="120" y="71"/>
                    <a:pt x="132" y="91"/>
                  </a:cubicBezTo>
                  <a:cubicBezTo>
                    <a:pt x="133" y="91"/>
                    <a:pt x="133" y="91"/>
                    <a:pt x="133" y="91"/>
                  </a:cubicBezTo>
                  <a:cubicBezTo>
                    <a:pt x="133" y="0"/>
                    <a:pt x="133" y="0"/>
                    <a:pt x="133" y="0"/>
                  </a:cubicBezTo>
                  <a:cubicBezTo>
                    <a:pt x="161" y="0"/>
                    <a:pt x="161" y="0"/>
                    <a:pt x="161" y="0"/>
                  </a:cubicBezTo>
                  <a:lnTo>
                    <a:pt x="161" y="245"/>
                  </a:lnTo>
                  <a:close/>
                  <a:moveTo>
                    <a:pt x="82" y="224"/>
                  </a:moveTo>
                  <a:cubicBezTo>
                    <a:pt x="119" y="224"/>
                    <a:pt x="134" y="190"/>
                    <a:pt x="134" y="157"/>
                  </a:cubicBezTo>
                  <a:cubicBezTo>
                    <a:pt x="134" y="122"/>
                    <a:pt x="119" y="89"/>
                    <a:pt x="80" y="89"/>
                  </a:cubicBezTo>
                  <a:cubicBezTo>
                    <a:pt x="42" y="89"/>
                    <a:pt x="29" y="123"/>
                    <a:pt x="29" y="158"/>
                  </a:cubicBezTo>
                  <a:cubicBezTo>
                    <a:pt x="29" y="191"/>
                    <a:pt x="46" y="224"/>
                    <a:pt x="82" y="224"/>
                  </a:cubicBezTo>
                  <a:close/>
                </a:path>
              </a:pathLst>
            </a:custGeom>
            <a:solidFill>
              <a:schemeClr val="bg1"/>
            </a:solidFill>
            <a:ln w="9525">
              <a:noFill/>
              <a:round/>
              <a:headEnd/>
              <a:tailEnd/>
            </a:ln>
          </p:spPr>
          <p:txBody>
            <a:bodyPr/>
            <a:lstStyle/>
            <a:p>
              <a:endParaRPr lang="da-DK"/>
            </a:p>
          </p:txBody>
        </p:sp>
        <p:sp>
          <p:nvSpPr>
            <p:cNvPr id="11" name="Freeform 33"/>
            <p:cNvSpPr>
              <a:spLocks noEditPoints="1"/>
            </p:cNvSpPr>
            <p:nvPr userDrawn="1"/>
          </p:nvSpPr>
          <p:spPr bwMode="gray">
            <a:xfrm>
              <a:off x="2296" y="3433"/>
              <a:ext cx="183" cy="215"/>
            </a:xfrm>
            <a:custGeom>
              <a:avLst/>
              <a:gdLst>
                <a:gd name="T0" fmla="*/ 178 w 158"/>
                <a:gd name="T1" fmla="*/ 144 h 186"/>
                <a:gd name="T2" fmla="*/ 95 w 158"/>
                <a:gd name="T3" fmla="*/ 215 h 186"/>
                <a:gd name="T4" fmla="*/ 0 w 158"/>
                <a:gd name="T5" fmla="*/ 106 h 186"/>
                <a:gd name="T6" fmla="*/ 93 w 158"/>
                <a:gd name="T7" fmla="*/ 0 h 186"/>
                <a:gd name="T8" fmla="*/ 182 w 158"/>
                <a:gd name="T9" fmla="*/ 117 h 186"/>
                <a:gd name="T10" fmla="*/ 35 w 158"/>
                <a:gd name="T11" fmla="*/ 117 h 186"/>
                <a:gd name="T12" fmla="*/ 96 w 158"/>
                <a:gd name="T13" fmla="*/ 185 h 186"/>
                <a:gd name="T14" fmla="*/ 146 w 158"/>
                <a:gd name="T15" fmla="*/ 144 h 186"/>
                <a:gd name="T16" fmla="*/ 178 w 158"/>
                <a:gd name="T17" fmla="*/ 144 h 186"/>
                <a:gd name="T18" fmla="*/ 147 w 158"/>
                <a:gd name="T19" fmla="*/ 88 h 186"/>
                <a:gd name="T20" fmla="*/ 90 w 158"/>
                <a:gd name="T21" fmla="*/ 29 h 186"/>
                <a:gd name="T22" fmla="*/ 35 w 158"/>
                <a:gd name="T23" fmla="*/ 88 h 186"/>
                <a:gd name="T24" fmla="*/ 147 w 158"/>
                <a:gd name="T25" fmla="*/ 88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8" h="186">
                  <a:moveTo>
                    <a:pt x="154" y="125"/>
                  </a:moveTo>
                  <a:cubicBezTo>
                    <a:pt x="146" y="164"/>
                    <a:pt x="120" y="186"/>
                    <a:pt x="82" y="186"/>
                  </a:cubicBezTo>
                  <a:cubicBezTo>
                    <a:pt x="27" y="186"/>
                    <a:pt x="2" y="146"/>
                    <a:pt x="0" y="92"/>
                  </a:cubicBezTo>
                  <a:cubicBezTo>
                    <a:pt x="0" y="39"/>
                    <a:pt x="34" y="0"/>
                    <a:pt x="80" y="0"/>
                  </a:cubicBezTo>
                  <a:cubicBezTo>
                    <a:pt x="140" y="0"/>
                    <a:pt x="158" y="58"/>
                    <a:pt x="157" y="101"/>
                  </a:cubicBezTo>
                  <a:cubicBezTo>
                    <a:pt x="30" y="101"/>
                    <a:pt x="30" y="101"/>
                    <a:pt x="30" y="101"/>
                  </a:cubicBezTo>
                  <a:cubicBezTo>
                    <a:pt x="29" y="132"/>
                    <a:pt x="46" y="160"/>
                    <a:pt x="83" y="160"/>
                  </a:cubicBezTo>
                  <a:cubicBezTo>
                    <a:pt x="106" y="160"/>
                    <a:pt x="122" y="148"/>
                    <a:pt x="126" y="125"/>
                  </a:cubicBezTo>
                  <a:lnTo>
                    <a:pt x="154" y="125"/>
                  </a:lnTo>
                  <a:close/>
                  <a:moveTo>
                    <a:pt x="127" y="76"/>
                  </a:moveTo>
                  <a:cubicBezTo>
                    <a:pt x="126" y="48"/>
                    <a:pt x="106" y="25"/>
                    <a:pt x="78" y="25"/>
                  </a:cubicBezTo>
                  <a:cubicBezTo>
                    <a:pt x="49" y="25"/>
                    <a:pt x="32" y="48"/>
                    <a:pt x="30" y="76"/>
                  </a:cubicBezTo>
                  <a:lnTo>
                    <a:pt x="127" y="76"/>
                  </a:lnTo>
                  <a:close/>
                </a:path>
              </a:pathLst>
            </a:custGeom>
            <a:solidFill>
              <a:schemeClr val="bg1"/>
            </a:solidFill>
            <a:ln w="9525">
              <a:noFill/>
              <a:round/>
              <a:headEnd/>
              <a:tailEnd/>
            </a:ln>
          </p:spPr>
          <p:txBody>
            <a:bodyPr/>
            <a:lstStyle/>
            <a:p>
              <a:endParaRPr lang="da-DK"/>
            </a:p>
          </p:txBody>
        </p:sp>
        <p:sp>
          <p:nvSpPr>
            <p:cNvPr id="12" name="Freeform 34"/>
            <p:cNvSpPr>
              <a:spLocks/>
            </p:cNvSpPr>
            <p:nvPr userDrawn="1"/>
          </p:nvSpPr>
          <p:spPr bwMode="gray">
            <a:xfrm>
              <a:off x="2492" y="3437"/>
              <a:ext cx="180" cy="205"/>
            </a:xfrm>
            <a:custGeom>
              <a:avLst/>
              <a:gdLst>
                <a:gd name="T0" fmla="*/ 108 w 180"/>
                <a:gd name="T1" fmla="*/ 205 h 205"/>
                <a:gd name="T2" fmla="*/ 73 w 180"/>
                <a:gd name="T3" fmla="*/ 205 h 205"/>
                <a:gd name="T4" fmla="*/ 0 w 180"/>
                <a:gd name="T5" fmla="*/ 0 h 205"/>
                <a:gd name="T6" fmla="*/ 36 w 180"/>
                <a:gd name="T7" fmla="*/ 0 h 205"/>
                <a:gd name="T8" fmla="*/ 92 w 180"/>
                <a:gd name="T9" fmla="*/ 171 h 205"/>
                <a:gd name="T10" fmla="*/ 92 w 180"/>
                <a:gd name="T11" fmla="*/ 171 h 205"/>
                <a:gd name="T12" fmla="*/ 146 w 180"/>
                <a:gd name="T13" fmla="*/ 0 h 205"/>
                <a:gd name="T14" fmla="*/ 180 w 180"/>
                <a:gd name="T15" fmla="*/ 0 h 205"/>
                <a:gd name="T16" fmla="*/ 108 w 180"/>
                <a:gd name="T17" fmla="*/ 205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05">
                  <a:moveTo>
                    <a:pt x="108" y="205"/>
                  </a:moveTo>
                  <a:lnTo>
                    <a:pt x="73" y="205"/>
                  </a:lnTo>
                  <a:lnTo>
                    <a:pt x="0" y="0"/>
                  </a:lnTo>
                  <a:lnTo>
                    <a:pt x="36" y="0"/>
                  </a:lnTo>
                  <a:lnTo>
                    <a:pt x="92" y="171"/>
                  </a:lnTo>
                  <a:lnTo>
                    <a:pt x="146" y="0"/>
                  </a:lnTo>
                  <a:lnTo>
                    <a:pt x="180" y="0"/>
                  </a:lnTo>
                  <a:lnTo>
                    <a:pt x="108" y="205"/>
                  </a:lnTo>
                  <a:close/>
                </a:path>
              </a:pathLst>
            </a:custGeom>
            <a:solidFill>
              <a:schemeClr val="bg1"/>
            </a:solidFill>
            <a:ln w="9525">
              <a:noFill/>
              <a:round/>
              <a:headEnd/>
              <a:tailEnd/>
            </a:ln>
          </p:spPr>
          <p:txBody>
            <a:bodyPr/>
            <a:lstStyle/>
            <a:p>
              <a:endParaRPr lang="da-DK"/>
            </a:p>
          </p:txBody>
        </p:sp>
        <p:sp>
          <p:nvSpPr>
            <p:cNvPr id="13" name="Freeform 35"/>
            <p:cNvSpPr>
              <a:spLocks noEditPoints="1"/>
            </p:cNvSpPr>
            <p:nvPr userDrawn="1"/>
          </p:nvSpPr>
          <p:spPr bwMode="gray">
            <a:xfrm>
              <a:off x="2689" y="3359"/>
              <a:ext cx="199" cy="289"/>
            </a:xfrm>
            <a:custGeom>
              <a:avLst/>
              <a:gdLst>
                <a:gd name="T0" fmla="*/ 148 w 172"/>
                <a:gd name="T1" fmla="*/ 258 h 250"/>
                <a:gd name="T2" fmla="*/ 147 w 172"/>
                <a:gd name="T3" fmla="*/ 258 h 250"/>
                <a:gd name="T4" fmla="*/ 88 w 172"/>
                <a:gd name="T5" fmla="*/ 289 h 250"/>
                <a:gd name="T6" fmla="*/ 0 w 172"/>
                <a:gd name="T7" fmla="*/ 179 h 250"/>
                <a:gd name="T8" fmla="*/ 87 w 172"/>
                <a:gd name="T9" fmla="*/ 73 h 250"/>
                <a:gd name="T10" fmla="*/ 145 w 172"/>
                <a:gd name="T11" fmla="*/ 103 h 250"/>
                <a:gd name="T12" fmla="*/ 146 w 172"/>
                <a:gd name="T13" fmla="*/ 103 h 250"/>
                <a:gd name="T14" fmla="*/ 146 w 172"/>
                <a:gd name="T15" fmla="*/ 0 h 250"/>
                <a:gd name="T16" fmla="*/ 199 w 172"/>
                <a:gd name="T17" fmla="*/ 0 h 250"/>
                <a:gd name="T18" fmla="*/ 199 w 172"/>
                <a:gd name="T19" fmla="*/ 283 h 250"/>
                <a:gd name="T20" fmla="*/ 148 w 172"/>
                <a:gd name="T21" fmla="*/ 283 h 250"/>
                <a:gd name="T22" fmla="*/ 148 w 172"/>
                <a:gd name="T23" fmla="*/ 258 h 250"/>
                <a:gd name="T24" fmla="*/ 101 w 172"/>
                <a:gd name="T25" fmla="*/ 116 h 250"/>
                <a:gd name="T26" fmla="*/ 53 w 172"/>
                <a:gd name="T27" fmla="*/ 180 h 250"/>
                <a:gd name="T28" fmla="*/ 101 w 172"/>
                <a:gd name="T29" fmla="*/ 246 h 250"/>
                <a:gd name="T30" fmla="*/ 147 w 172"/>
                <a:gd name="T31" fmla="*/ 180 h 250"/>
                <a:gd name="T32" fmla="*/ 101 w 172"/>
                <a:gd name="T33" fmla="*/ 116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50">
                  <a:moveTo>
                    <a:pt x="128" y="223"/>
                  </a:moveTo>
                  <a:cubicBezTo>
                    <a:pt x="127" y="223"/>
                    <a:pt x="127" y="223"/>
                    <a:pt x="127" y="223"/>
                  </a:cubicBezTo>
                  <a:cubicBezTo>
                    <a:pt x="117" y="242"/>
                    <a:pt x="98" y="250"/>
                    <a:pt x="76" y="250"/>
                  </a:cubicBezTo>
                  <a:cubicBezTo>
                    <a:pt x="25" y="250"/>
                    <a:pt x="0" y="204"/>
                    <a:pt x="0" y="155"/>
                  </a:cubicBezTo>
                  <a:cubicBezTo>
                    <a:pt x="0" y="107"/>
                    <a:pt x="25" y="63"/>
                    <a:pt x="75" y="63"/>
                  </a:cubicBezTo>
                  <a:cubicBezTo>
                    <a:pt x="95" y="63"/>
                    <a:pt x="115" y="72"/>
                    <a:pt x="125" y="89"/>
                  </a:cubicBezTo>
                  <a:cubicBezTo>
                    <a:pt x="126" y="89"/>
                    <a:pt x="126" y="89"/>
                    <a:pt x="126" y="89"/>
                  </a:cubicBezTo>
                  <a:cubicBezTo>
                    <a:pt x="126" y="0"/>
                    <a:pt x="126" y="0"/>
                    <a:pt x="126" y="0"/>
                  </a:cubicBezTo>
                  <a:cubicBezTo>
                    <a:pt x="172" y="0"/>
                    <a:pt x="172" y="0"/>
                    <a:pt x="172" y="0"/>
                  </a:cubicBezTo>
                  <a:cubicBezTo>
                    <a:pt x="172" y="245"/>
                    <a:pt x="172" y="245"/>
                    <a:pt x="172" y="245"/>
                  </a:cubicBezTo>
                  <a:cubicBezTo>
                    <a:pt x="128" y="245"/>
                    <a:pt x="128" y="245"/>
                    <a:pt x="128" y="245"/>
                  </a:cubicBezTo>
                  <a:lnTo>
                    <a:pt x="128" y="223"/>
                  </a:lnTo>
                  <a:close/>
                  <a:moveTo>
                    <a:pt x="87" y="100"/>
                  </a:moveTo>
                  <a:cubicBezTo>
                    <a:pt x="57" y="100"/>
                    <a:pt x="46" y="127"/>
                    <a:pt x="46" y="156"/>
                  </a:cubicBezTo>
                  <a:cubicBezTo>
                    <a:pt x="46" y="184"/>
                    <a:pt x="59" y="213"/>
                    <a:pt x="87" y="213"/>
                  </a:cubicBezTo>
                  <a:cubicBezTo>
                    <a:pt x="118" y="213"/>
                    <a:pt x="127" y="185"/>
                    <a:pt x="127" y="156"/>
                  </a:cubicBezTo>
                  <a:cubicBezTo>
                    <a:pt x="127" y="127"/>
                    <a:pt x="118" y="100"/>
                    <a:pt x="87" y="100"/>
                  </a:cubicBezTo>
                  <a:close/>
                </a:path>
              </a:pathLst>
            </a:custGeom>
            <a:solidFill>
              <a:schemeClr val="bg1"/>
            </a:solidFill>
            <a:ln w="9525">
              <a:noFill/>
              <a:round/>
              <a:headEnd/>
              <a:tailEnd/>
            </a:ln>
          </p:spPr>
          <p:txBody>
            <a:bodyPr/>
            <a:lstStyle/>
            <a:p>
              <a:endParaRPr lang="da-DK"/>
            </a:p>
          </p:txBody>
        </p:sp>
        <p:sp>
          <p:nvSpPr>
            <p:cNvPr id="14" name="Freeform 36"/>
            <p:cNvSpPr>
              <a:spLocks noEditPoints="1"/>
            </p:cNvSpPr>
            <p:nvPr userDrawn="1"/>
          </p:nvSpPr>
          <p:spPr bwMode="gray">
            <a:xfrm>
              <a:off x="2921" y="3431"/>
              <a:ext cx="191" cy="217"/>
            </a:xfrm>
            <a:custGeom>
              <a:avLst/>
              <a:gdLst>
                <a:gd name="T0" fmla="*/ 6 w 165"/>
                <a:gd name="T1" fmla="*/ 68 h 187"/>
                <a:gd name="T2" fmla="*/ 98 w 165"/>
                <a:gd name="T3" fmla="*/ 0 h 187"/>
                <a:gd name="T4" fmla="*/ 185 w 165"/>
                <a:gd name="T5" fmla="*/ 58 h 187"/>
                <a:gd name="T6" fmla="*/ 185 w 165"/>
                <a:gd name="T7" fmla="*/ 166 h 187"/>
                <a:gd name="T8" fmla="*/ 191 w 165"/>
                <a:gd name="T9" fmla="*/ 211 h 187"/>
                <a:gd name="T10" fmla="*/ 137 w 165"/>
                <a:gd name="T11" fmla="*/ 211 h 187"/>
                <a:gd name="T12" fmla="*/ 133 w 165"/>
                <a:gd name="T13" fmla="*/ 191 h 187"/>
                <a:gd name="T14" fmla="*/ 67 w 165"/>
                <a:gd name="T15" fmla="*/ 217 h 187"/>
                <a:gd name="T16" fmla="*/ 0 w 165"/>
                <a:gd name="T17" fmla="*/ 155 h 187"/>
                <a:gd name="T18" fmla="*/ 67 w 165"/>
                <a:gd name="T19" fmla="*/ 93 h 187"/>
                <a:gd name="T20" fmla="*/ 131 w 165"/>
                <a:gd name="T21" fmla="*/ 66 h 187"/>
                <a:gd name="T22" fmla="*/ 96 w 165"/>
                <a:gd name="T23" fmla="*/ 38 h 187"/>
                <a:gd name="T24" fmla="*/ 60 w 165"/>
                <a:gd name="T25" fmla="*/ 68 h 187"/>
                <a:gd name="T26" fmla="*/ 6 w 165"/>
                <a:gd name="T27" fmla="*/ 68 h 187"/>
                <a:gd name="T28" fmla="*/ 131 w 165"/>
                <a:gd name="T29" fmla="*/ 110 h 187"/>
                <a:gd name="T30" fmla="*/ 86 w 165"/>
                <a:gd name="T31" fmla="*/ 123 h 187"/>
                <a:gd name="T32" fmla="*/ 54 w 165"/>
                <a:gd name="T33" fmla="*/ 153 h 187"/>
                <a:gd name="T34" fmla="*/ 87 w 165"/>
                <a:gd name="T35" fmla="*/ 180 h 187"/>
                <a:gd name="T36" fmla="*/ 131 w 165"/>
                <a:gd name="T37" fmla="*/ 132 h 187"/>
                <a:gd name="T38" fmla="*/ 131 w 165"/>
                <a:gd name="T39" fmla="*/ 110 h 1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87">
                  <a:moveTo>
                    <a:pt x="5" y="59"/>
                  </a:moveTo>
                  <a:cubicBezTo>
                    <a:pt x="8" y="14"/>
                    <a:pt x="47" y="0"/>
                    <a:pt x="85" y="0"/>
                  </a:cubicBezTo>
                  <a:cubicBezTo>
                    <a:pt x="119" y="0"/>
                    <a:pt x="160" y="8"/>
                    <a:pt x="160" y="50"/>
                  </a:cubicBezTo>
                  <a:cubicBezTo>
                    <a:pt x="160" y="143"/>
                    <a:pt x="160" y="143"/>
                    <a:pt x="160" y="143"/>
                  </a:cubicBezTo>
                  <a:cubicBezTo>
                    <a:pt x="160" y="159"/>
                    <a:pt x="161" y="175"/>
                    <a:pt x="165" y="182"/>
                  </a:cubicBezTo>
                  <a:cubicBezTo>
                    <a:pt x="118" y="182"/>
                    <a:pt x="118" y="182"/>
                    <a:pt x="118" y="182"/>
                  </a:cubicBezTo>
                  <a:cubicBezTo>
                    <a:pt x="117" y="177"/>
                    <a:pt x="115" y="171"/>
                    <a:pt x="115" y="165"/>
                  </a:cubicBezTo>
                  <a:cubicBezTo>
                    <a:pt x="100" y="181"/>
                    <a:pt x="79" y="187"/>
                    <a:pt x="58" y="187"/>
                  </a:cubicBezTo>
                  <a:cubicBezTo>
                    <a:pt x="26" y="187"/>
                    <a:pt x="0" y="170"/>
                    <a:pt x="0" y="134"/>
                  </a:cubicBezTo>
                  <a:cubicBezTo>
                    <a:pt x="0" y="94"/>
                    <a:pt x="29" y="84"/>
                    <a:pt x="58" y="80"/>
                  </a:cubicBezTo>
                  <a:cubicBezTo>
                    <a:pt x="86" y="76"/>
                    <a:pt x="113" y="77"/>
                    <a:pt x="113" y="57"/>
                  </a:cubicBezTo>
                  <a:cubicBezTo>
                    <a:pt x="113" y="36"/>
                    <a:pt x="99" y="33"/>
                    <a:pt x="83" y="33"/>
                  </a:cubicBezTo>
                  <a:cubicBezTo>
                    <a:pt x="65" y="33"/>
                    <a:pt x="54" y="40"/>
                    <a:pt x="52" y="59"/>
                  </a:cubicBezTo>
                  <a:lnTo>
                    <a:pt x="5" y="59"/>
                  </a:lnTo>
                  <a:close/>
                  <a:moveTo>
                    <a:pt x="113" y="95"/>
                  </a:moveTo>
                  <a:cubicBezTo>
                    <a:pt x="105" y="103"/>
                    <a:pt x="89" y="103"/>
                    <a:pt x="74" y="106"/>
                  </a:cubicBezTo>
                  <a:cubicBezTo>
                    <a:pt x="60" y="109"/>
                    <a:pt x="47" y="114"/>
                    <a:pt x="47" y="132"/>
                  </a:cubicBezTo>
                  <a:cubicBezTo>
                    <a:pt x="47" y="150"/>
                    <a:pt x="60" y="155"/>
                    <a:pt x="75" y="155"/>
                  </a:cubicBezTo>
                  <a:cubicBezTo>
                    <a:pt x="112" y="155"/>
                    <a:pt x="113" y="124"/>
                    <a:pt x="113" y="114"/>
                  </a:cubicBezTo>
                  <a:lnTo>
                    <a:pt x="113" y="95"/>
                  </a:lnTo>
                  <a:close/>
                </a:path>
              </a:pathLst>
            </a:custGeom>
            <a:solidFill>
              <a:schemeClr val="bg1"/>
            </a:solidFill>
            <a:ln w="9525">
              <a:noFill/>
              <a:round/>
              <a:headEnd/>
              <a:tailEnd/>
            </a:ln>
          </p:spPr>
          <p:txBody>
            <a:bodyPr/>
            <a:lstStyle/>
            <a:p>
              <a:endParaRPr lang="da-DK"/>
            </a:p>
          </p:txBody>
        </p:sp>
        <p:sp>
          <p:nvSpPr>
            <p:cNvPr id="15" name="Freeform 37"/>
            <p:cNvSpPr>
              <a:spLocks/>
            </p:cNvSpPr>
            <p:nvPr userDrawn="1"/>
          </p:nvSpPr>
          <p:spPr bwMode="gray">
            <a:xfrm>
              <a:off x="3124" y="3437"/>
              <a:ext cx="202" cy="278"/>
            </a:xfrm>
            <a:custGeom>
              <a:avLst/>
              <a:gdLst>
                <a:gd name="T0" fmla="*/ 120 w 174"/>
                <a:gd name="T1" fmla="*/ 232 h 240"/>
                <a:gd name="T2" fmla="*/ 52 w 174"/>
                <a:gd name="T3" fmla="*/ 278 h 240"/>
                <a:gd name="T4" fmla="*/ 19 w 174"/>
                <a:gd name="T5" fmla="*/ 276 h 240"/>
                <a:gd name="T6" fmla="*/ 19 w 174"/>
                <a:gd name="T7" fmla="*/ 229 h 240"/>
                <a:gd name="T8" fmla="*/ 51 w 174"/>
                <a:gd name="T9" fmla="*/ 232 h 240"/>
                <a:gd name="T10" fmla="*/ 70 w 174"/>
                <a:gd name="T11" fmla="*/ 192 h 240"/>
                <a:gd name="T12" fmla="*/ 0 w 174"/>
                <a:gd name="T13" fmla="*/ 0 h 240"/>
                <a:gd name="T14" fmla="*/ 58 w 174"/>
                <a:gd name="T15" fmla="*/ 0 h 240"/>
                <a:gd name="T16" fmla="*/ 102 w 174"/>
                <a:gd name="T17" fmla="*/ 140 h 240"/>
                <a:gd name="T18" fmla="*/ 103 w 174"/>
                <a:gd name="T19" fmla="*/ 140 h 240"/>
                <a:gd name="T20" fmla="*/ 146 w 174"/>
                <a:gd name="T21" fmla="*/ 0 h 240"/>
                <a:gd name="T22" fmla="*/ 202 w 174"/>
                <a:gd name="T23" fmla="*/ 0 h 240"/>
                <a:gd name="T24" fmla="*/ 120 w 174"/>
                <a:gd name="T25" fmla="*/ 232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240">
                  <a:moveTo>
                    <a:pt x="103" y="200"/>
                  </a:moveTo>
                  <a:cubicBezTo>
                    <a:pt x="93" y="228"/>
                    <a:pt x="77" y="240"/>
                    <a:pt x="45" y="240"/>
                  </a:cubicBezTo>
                  <a:cubicBezTo>
                    <a:pt x="35" y="240"/>
                    <a:pt x="26" y="239"/>
                    <a:pt x="16" y="238"/>
                  </a:cubicBezTo>
                  <a:cubicBezTo>
                    <a:pt x="16" y="198"/>
                    <a:pt x="16" y="198"/>
                    <a:pt x="16" y="198"/>
                  </a:cubicBezTo>
                  <a:cubicBezTo>
                    <a:pt x="25" y="199"/>
                    <a:pt x="34" y="200"/>
                    <a:pt x="44" y="200"/>
                  </a:cubicBezTo>
                  <a:cubicBezTo>
                    <a:pt x="60" y="198"/>
                    <a:pt x="65" y="181"/>
                    <a:pt x="60" y="166"/>
                  </a:cubicBezTo>
                  <a:cubicBezTo>
                    <a:pt x="0" y="0"/>
                    <a:pt x="0" y="0"/>
                    <a:pt x="0" y="0"/>
                  </a:cubicBezTo>
                  <a:cubicBezTo>
                    <a:pt x="50" y="0"/>
                    <a:pt x="50" y="0"/>
                    <a:pt x="50" y="0"/>
                  </a:cubicBezTo>
                  <a:cubicBezTo>
                    <a:pt x="88" y="121"/>
                    <a:pt x="88" y="121"/>
                    <a:pt x="88" y="121"/>
                  </a:cubicBezTo>
                  <a:cubicBezTo>
                    <a:pt x="89" y="121"/>
                    <a:pt x="89" y="121"/>
                    <a:pt x="89" y="121"/>
                  </a:cubicBezTo>
                  <a:cubicBezTo>
                    <a:pt x="126" y="0"/>
                    <a:pt x="126" y="0"/>
                    <a:pt x="126" y="0"/>
                  </a:cubicBezTo>
                  <a:cubicBezTo>
                    <a:pt x="174" y="0"/>
                    <a:pt x="174" y="0"/>
                    <a:pt x="174" y="0"/>
                  </a:cubicBezTo>
                  <a:lnTo>
                    <a:pt x="103" y="200"/>
                  </a:lnTo>
                  <a:close/>
                </a:path>
              </a:pathLst>
            </a:custGeom>
            <a:solidFill>
              <a:schemeClr val="bg1"/>
            </a:solidFill>
            <a:ln w="9525">
              <a:noFill/>
              <a:round/>
              <a:headEnd/>
              <a:tailEnd/>
            </a:ln>
          </p:spPr>
          <p:txBody>
            <a:bodyPr/>
            <a:lstStyle/>
            <a:p>
              <a:endParaRPr lang="da-DK"/>
            </a:p>
          </p:txBody>
        </p:sp>
        <p:sp>
          <p:nvSpPr>
            <p:cNvPr id="16" name="Freeform 38"/>
            <p:cNvSpPr>
              <a:spLocks/>
            </p:cNvSpPr>
            <p:nvPr userDrawn="1"/>
          </p:nvSpPr>
          <p:spPr bwMode="gray">
            <a:xfrm>
              <a:off x="3335" y="3431"/>
              <a:ext cx="182" cy="217"/>
            </a:xfrm>
            <a:custGeom>
              <a:avLst/>
              <a:gdLst>
                <a:gd name="T0" fmla="*/ 51 w 157"/>
                <a:gd name="T1" fmla="*/ 145 h 187"/>
                <a:gd name="T2" fmla="*/ 93 w 157"/>
                <a:gd name="T3" fmla="*/ 180 h 187"/>
                <a:gd name="T4" fmla="*/ 128 w 157"/>
                <a:gd name="T5" fmla="*/ 153 h 187"/>
                <a:gd name="T6" fmla="*/ 66 w 157"/>
                <a:gd name="T7" fmla="*/ 121 h 187"/>
                <a:gd name="T8" fmla="*/ 3 w 157"/>
                <a:gd name="T9" fmla="*/ 66 h 187"/>
                <a:gd name="T10" fmla="*/ 89 w 157"/>
                <a:gd name="T11" fmla="*/ 0 h 187"/>
                <a:gd name="T12" fmla="*/ 176 w 157"/>
                <a:gd name="T13" fmla="*/ 66 h 187"/>
                <a:gd name="T14" fmla="*/ 125 w 157"/>
                <a:gd name="T15" fmla="*/ 66 h 187"/>
                <a:gd name="T16" fmla="*/ 88 w 157"/>
                <a:gd name="T17" fmla="*/ 38 h 187"/>
                <a:gd name="T18" fmla="*/ 58 w 157"/>
                <a:gd name="T19" fmla="*/ 57 h 187"/>
                <a:gd name="T20" fmla="*/ 119 w 157"/>
                <a:gd name="T21" fmla="*/ 88 h 187"/>
                <a:gd name="T22" fmla="*/ 182 w 157"/>
                <a:gd name="T23" fmla="*/ 145 h 187"/>
                <a:gd name="T24" fmla="*/ 92 w 157"/>
                <a:gd name="T25" fmla="*/ 217 h 187"/>
                <a:gd name="T26" fmla="*/ 0 w 157"/>
                <a:gd name="T27" fmla="*/ 145 h 187"/>
                <a:gd name="T28" fmla="*/ 51 w 157"/>
                <a:gd name="T29" fmla="*/ 145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7" h="187">
                  <a:moveTo>
                    <a:pt x="44" y="125"/>
                  </a:moveTo>
                  <a:cubicBezTo>
                    <a:pt x="44" y="146"/>
                    <a:pt x="61" y="155"/>
                    <a:pt x="80" y="155"/>
                  </a:cubicBezTo>
                  <a:cubicBezTo>
                    <a:pt x="93" y="155"/>
                    <a:pt x="110" y="149"/>
                    <a:pt x="110" y="132"/>
                  </a:cubicBezTo>
                  <a:cubicBezTo>
                    <a:pt x="110" y="117"/>
                    <a:pt x="91" y="112"/>
                    <a:pt x="57" y="104"/>
                  </a:cubicBezTo>
                  <a:cubicBezTo>
                    <a:pt x="30" y="98"/>
                    <a:pt x="3" y="88"/>
                    <a:pt x="3" y="57"/>
                  </a:cubicBezTo>
                  <a:cubicBezTo>
                    <a:pt x="3" y="12"/>
                    <a:pt x="41" y="0"/>
                    <a:pt x="77" y="0"/>
                  </a:cubicBezTo>
                  <a:cubicBezTo>
                    <a:pt x="114" y="0"/>
                    <a:pt x="148" y="13"/>
                    <a:pt x="152" y="57"/>
                  </a:cubicBezTo>
                  <a:cubicBezTo>
                    <a:pt x="108" y="57"/>
                    <a:pt x="108" y="57"/>
                    <a:pt x="108" y="57"/>
                  </a:cubicBezTo>
                  <a:cubicBezTo>
                    <a:pt x="106" y="38"/>
                    <a:pt x="93" y="33"/>
                    <a:pt x="76" y="33"/>
                  </a:cubicBezTo>
                  <a:cubicBezTo>
                    <a:pt x="65" y="33"/>
                    <a:pt x="50" y="35"/>
                    <a:pt x="50" y="49"/>
                  </a:cubicBezTo>
                  <a:cubicBezTo>
                    <a:pt x="50" y="67"/>
                    <a:pt x="76" y="69"/>
                    <a:pt x="103" y="76"/>
                  </a:cubicBezTo>
                  <a:cubicBezTo>
                    <a:pt x="130" y="82"/>
                    <a:pt x="157" y="92"/>
                    <a:pt x="157" y="125"/>
                  </a:cubicBezTo>
                  <a:cubicBezTo>
                    <a:pt x="157" y="172"/>
                    <a:pt x="118" y="187"/>
                    <a:pt x="79" y="187"/>
                  </a:cubicBezTo>
                  <a:cubicBezTo>
                    <a:pt x="40" y="187"/>
                    <a:pt x="2" y="172"/>
                    <a:pt x="0" y="125"/>
                  </a:cubicBezTo>
                  <a:lnTo>
                    <a:pt x="44" y="125"/>
                  </a:lnTo>
                  <a:close/>
                </a:path>
              </a:pathLst>
            </a:custGeom>
            <a:solidFill>
              <a:schemeClr val="bg1"/>
            </a:solidFill>
            <a:ln w="9525">
              <a:noFill/>
              <a:round/>
              <a:headEnd/>
              <a:tailEnd/>
            </a:ln>
          </p:spPr>
          <p:txBody>
            <a:bodyPr/>
            <a:lstStyle/>
            <a:p>
              <a:endParaRPr lang="da-DK"/>
            </a:p>
          </p:txBody>
        </p:sp>
        <p:sp>
          <p:nvSpPr>
            <p:cNvPr id="17" name="Freeform 39"/>
            <p:cNvSpPr>
              <a:spLocks/>
            </p:cNvSpPr>
            <p:nvPr userDrawn="1"/>
          </p:nvSpPr>
          <p:spPr bwMode="gray">
            <a:xfrm>
              <a:off x="3547" y="3578"/>
              <a:ext cx="63" cy="71"/>
            </a:xfrm>
            <a:custGeom>
              <a:avLst/>
              <a:gdLst>
                <a:gd name="T0" fmla="*/ 0 w 54"/>
                <a:gd name="T1" fmla="*/ 35 h 61"/>
                <a:gd name="T2" fmla="*/ 32 w 54"/>
                <a:gd name="T3" fmla="*/ 0 h 61"/>
                <a:gd name="T4" fmla="*/ 63 w 54"/>
                <a:gd name="T5" fmla="*/ 35 h 61"/>
                <a:gd name="T6" fmla="*/ 30 w 54"/>
                <a:gd name="T7" fmla="*/ 71 h 61"/>
                <a:gd name="T8" fmla="*/ 0 w 54"/>
                <a:gd name="T9" fmla="*/ 35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1">
                  <a:moveTo>
                    <a:pt x="0" y="30"/>
                  </a:moveTo>
                  <a:cubicBezTo>
                    <a:pt x="0" y="13"/>
                    <a:pt x="11" y="0"/>
                    <a:pt x="27" y="0"/>
                  </a:cubicBezTo>
                  <a:cubicBezTo>
                    <a:pt x="43" y="0"/>
                    <a:pt x="54" y="13"/>
                    <a:pt x="54" y="30"/>
                  </a:cubicBezTo>
                  <a:cubicBezTo>
                    <a:pt x="54" y="48"/>
                    <a:pt x="43" y="61"/>
                    <a:pt x="26" y="61"/>
                  </a:cubicBezTo>
                  <a:cubicBezTo>
                    <a:pt x="11" y="61"/>
                    <a:pt x="0" y="48"/>
                    <a:pt x="0" y="30"/>
                  </a:cubicBezTo>
                  <a:close/>
                </a:path>
              </a:pathLst>
            </a:custGeom>
            <a:solidFill>
              <a:schemeClr val="bg1"/>
            </a:solidFill>
            <a:ln w="9525">
              <a:noFill/>
              <a:round/>
              <a:headEnd/>
              <a:tailEnd/>
            </a:ln>
          </p:spPr>
          <p:txBody>
            <a:bodyPr/>
            <a:lstStyle/>
            <a:p>
              <a:endParaRPr lang="da-DK"/>
            </a:p>
          </p:txBody>
        </p:sp>
        <p:sp>
          <p:nvSpPr>
            <p:cNvPr id="18" name="Freeform 40"/>
            <p:cNvSpPr>
              <a:spLocks noEditPoints="1"/>
            </p:cNvSpPr>
            <p:nvPr userDrawn="1"/>
          </p:nvSpPr>
          <p:spPr bwMode="gray">
            <a:xfrm>
              <a:off x="3634" y="3431"/>
              <a:ext cx="216" cy="217"/>
            </a:xfrm>
            <a:custGeom>
              <a:avLst/>
              <a:gdLst>
                <a:gd name="T0" fmla="*/ 72 w 187"/>
                <a:gd name="T1" fmla="*/ 126 h 187"/>
                <a:gd name="T2" fmla="*/ 110 w 187"/>
                <a:gd name="T3" fmla="*/ 166 h 187"/>
                <a:gd name="T4" fmla="*/ 141 w 187"/>
                <a:gd name="T5" fmla="*/ 152 h 187"/>
                <a:gd name="T6" fmla="*/ 211 w 187"/>
                <a:gd name="T7" fmla="*/ 152 h 187"/>
                <a:gd name="T8" fmla="*/ 111 w 187"/>
                <a:gd name="T9" fmla="*/ 217 h 187"/>
                <a:gd name="T10" fmla="*/ 0 w 187"/>
                <a:gd name="T11" fmla="*/ 109 h 187"/>
                <a:gd name="T12" fmla="*/ 104 w 187"/>
                <a:gd name="T13" fmla="*/ 0 h 187"/>
                <a:gd name="T14" fmla="*/ 216 w 187"/>
                <a:gd name="T15" fmla="*/ 126 h 187"/>
                <a:gd name="T16" fmla="*/ 72 w 187"/>
                <a:gd name="T17" fmla="*/ 126 h 187"/>
                <a:gd name="T18" fmla="*/ 143 w 187"/>
                <a:gd name="T19" fmla="*/ 85 h 187"/>
                <a:gd name="T20" fmla="*/ 111 w 187"/>
                <a:gd name="T21" fmla="*/ 50 h 187"/>
                <a:gd name="T22" fmla="*/ 72 w 187"/>
                <a:gd name="T23" fmla="*/ 85 h 187"/>
                <a:gd name="T24" fmla="*/ 143 w 187"/>
                <a:gd name="T25" fmla="*/ 85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187">
                  <a:moveTo>
                    <a:pt x="62" y="109"/>
                  </a:moveTo>
                  <a:cubicBezTo>
                    <a:pt x="64" y="129"/>
                    <a:pt x="75" y="143"/>
                    <a:pt x="95" y="143"/>
                  </a:cubicBezTo>
                  <a:cubicBezTo>
                    <a:pt x="106" y="143"/>
                    <a:pt x="117" y="139"/>
                    <a:pt x="122" y="131"/>
                  </a:cubicBezTo>
                  <a:cubicBezTo>
                    <a:pt x="183" y="131"/>
                    <a:pt x="183" y="131"/>
                    <a:pt x="183" y="131"/>
                  </a:cubicBezTo>
                  <a:cubicBezTo>
                    <a:pt x="170" y="169"/>
                    <a:pt x="134" y="187"/>
                    <a:pt x="96" y="187"/>
                  </a:cubicBezTo>
                  <a:cubicBezTo>
                    <a:pt x="41" y="187"/>
                    <a:pt x="0" y="153"/>
                    <a:pt x="0" y="94"/>
                  </a:cubicBezTo>
                  <a:cubicBezTo>
                    <a:pt x="0" y="42"/>
                    <a:pt x="36" y="0"/>
                    <a:pt x="90" y="0"/>
                  </a:cubicBezTo>
                  <a:cubicBezTo>
                    <a:pt x="157" y="0"/>
                    <a:pt x="187" y="39"/>
                    <a:pt x="187" y="109"/>
                  </a:cubicBezTo>
                  <a:lnTo>
                    <a:pt x="62" y="109"/>
                  </a:lnTo>
                  <a:close/>
                  <a:moveTo>
                    <a:pt x="124" y="73"/>
                  </a:moveTo>
                  <a:cubicBezTo>
                    <a:pt x="124" y="57"/>
                    <a:pt x="113" y="43"/>
                    <a:pt x="96" y="43"/>
                  </a:cubicBezTo>
                  <a:cubicBezTo>
                    <a:pt x="76" y="43"/>
                    <a:pt x="65" y="54"/>
                    <a:pt x="62" y="73"/>
                  </a:cubicBezTo>
                  <a:lnTo>
                    <a:pt x="124" y="73"/>
                  </a:lnTo>
                  <a:close/>
                </a:path>
              </a:pathLst>
            </a:custGeom>
            <a:solidFill>
              <a:schemeClr val="bg1"/>
            </a:solidFill>
            <a:ln w="9525">
              <a:noFill/>
              <a:round/>
              <a:headEnd/>
              <a:tailEnd/>
            </a:ln>
          </p:spPr>
          <p:txBody>
            <a:bodyPr/>
            <a:lstStyle/>
            <a:p>
              <a:endParaRPr lang="da-DK"/>
            </a:p>
          </p:txBody>
        </p:sp>
        <p:sp>
          <p:nvSpPr>
            <p:cNvPr id="19" name="Freeform 41"/>
            <p:cNvSpPr>
              <a:spLocks/>
            </p:cNvSpPr>
            <p:nvPr userDrawn="1"/>
          </p:nvSpPr>
          <p:spPr bwMode="gray">
            <a:xfrm>
              <a:off x="3876" y="3436"/>
              <a:ext cx="205" cy="212"/>
            </a:xfrm>
            <a:custGeom>
              <a:avLst/>
              <a:gdLst>
                <a:gd name="T0" fmla="*/ 205 w 177"/>
                <a:gd name="T1" fmla="*/ 206 h 183"/>
                <a:gd name="T2" fmla="*/ 132 w 177"/>
                <a:gd name="T3" fmla="*/ 206 h 183"/>
                <a:gd name="T4" fmla="*/ 132 w 177"/>
                <a:gd name="T5" fmla="*/ 181 h 183"/>
                <a:gd name="T6" fmla="*/ 132 w 177"/>
                <a:gd name="T7" fmla="*/ 181 h 183"/>
                <a:gd name="T8" fmla="*/ 67 w 177"/>
                <a:gd name="T9" fmla="*/ 212 h 183"/>
                <a:gd name="T10" fmla="*/ 0 w 177"/>
                <a:gd name="T11" fmla="*/ 141 h 183"/>
                <a:gd name="T12" fmla="*/ 0 w 177"/>
                <a:gd name="T13" fmla="*/ 0 h 183"/>
                <a:gd name="T14" fmla="*/ 75 w 177"/>
                <a:gd name="T15" fmla="*/ 0 h 183"/>
                <a:gd name="T16" fmla="*/ 75 w 177"/>
                <a:gd name="T17" fmla="*/ 109 h 183"/>
                <a:gd name="T18" fmla="*/ 100 w 177"/>
                <a:gd name="T19" fmla="*/ 149 h 183"/>
                <a:gd name="T20" fmla="*/ 130 w 177"/>
                <a:gd name="T21" fmla="*/ 109 h 183"/>
                <a:gd name="T22" fmla="*/ 130 w 177"/>
                <a:gd name="T23" fmla="*/ 0 h 183"/>
                <a:gd name="T24" fmla="*/ 205 w 177"/>
                <a:gd name="T25" fmla="*/ 0 h 183"/>
                <a:gd name="T26" fmla="*/ 205 w 177"/>
                <a:gd name="T27" fmla="*/ 206 h 1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183">
                  <a:moveTo>
                    <a:pt x="177" y="178"/>
                  </a:moveTo>
                  <a:cubicBezTo>
                    <a:pt x="114" y="178"/>
                    <a:pt x="114" y="178"/>
                    <a:pt x="114" y="178"/>
                  </a:cubicBezTo>
                  <a:cubicBezTo>
                    <a:pt x="114" y="156"/>
                    <a:pt x="114" y="156"/>
                    <a:pt x="114" y="156"/>
                  </a:cubicBezTo>
                  <a:cubicBezTo>
                    <a:pt x="114" y="156"/>
                    <a:pt x="114" y="156"/>
                    <a:pt x="114" y="156"/>
                  </a:cubicBezTo>
                  <a:cubicBezTo>
                    <a:pt x="102" y="174"/>
                    <a:pt x="84" y="183"/>
                    <a:pt x="58" y="183"/>
                  </a:cubicBezTo>
                  <a:cubicBezTo>
                    <a:pt x="28" y="183"/>
                    <a:pt x="0" y="163"/>
                    <a:pt x="0" y="122"/>
                  </a:cubicBezTo>
                  <a:cubicBezTo>
                    <a:pt x="0" y="0"/>
                    <a:pt x="0" y="0"/>
                    <a:pt x="0" y="0"/>
                  </a:cubicBezTo>
                  <a:cubicBezTo>
                    <a:pt x="65" y="0"/>
                    <a:pt x="65" y="0"/>
                    <a:pt x="65" y="0"/>
                  </a:cubicBezTo>
                  <a:cubicBezTo>
                    <a:pt x="65" y="94"/>
                    <a:pt x="65" y="94"/>
                    <a:pt x="65" y="94"/>
                  </a:cubicBezTo>
                  <a:cubicBezTo>
                    <a:pt x="65" y="114"/>
                    <a:pt x="67" y="129"/>
                    <a:pt x="86" y="129"/>
                  </a:cubicBezTo>
                  <a:cubicBezTo>
                    <a:pt x="97" y="129"/>
                    <a:pt x="112" y="123"/>
                    <a:pt x="112" y="94"/>
                  </a:cubicBezTo>
                  <a:cubicBezTo>
                    <a:pt x="112" y="0"/>
                    <a:pt x="112" y="0"/>
                    <a:pt x="112" y="0"/>
                  </a:cubicBezTo>
                  <a:cubicBezTo>
                    <a:pt x="177" y="0"/>
                    <a:pt x="177" y="0"/>
                    <a:pt x="177" y="0"/>
                  </a:cubicBezTo>
                  <a:lnTo>
                    <a:pt x="177" y="178"/>
                  </a:lnTo>
                  <a:close/>
                </a:path>
              </a:pathLst>
            </a:custGeom>
            <a:solidFill>
              <a:schemeClr val="bg1"/>
            </a:solidFill>
            <a:ln w="9525">
              <a:noFill/>
              <a:round/>
              <a:headEnd/>
              <a:tailEnd/>
            </a:ln>
          </p:spPr>
          <p:txBody>
            <a:bodyPr/>
            <a:lstStyle/>
            <a:p>
              <a:endParaRPr lang="da-DK"/>
            </a:p>
          </p:txBody>
        </p:sp>
        <p:sp>
          <p:nvSpPr>
            <p:cNvPr id="20" name="Freeform 42"/>
            <p:cNvSpPr>
              <a:spLocks noEditPoints="1"/>
            </p:cNvSpPr>
            <p:nvPr userDrawn="1"/>
          </p:nvSpPr>
          <p:spPr bwMode="gray">
            <a:xfrm>
              <a:off x="2284" y="3068"/>
              <a:ext cx="274" cy="471"/>
            </a:xfrm>
            <a:custGeom>
              <a:avLst/>
              <a:gdLst>
                <a:gd name="T0" fmla="*/ 261 w 237"/>
                <a:gd name="T1" fmla="*/ 74 h 407"/>
                <a:gd name="T2" fmla="*/ 266 w 237"/>
                <a:gd name="T3" fmla="*/ 137 h 407"/>
                <a:gd name="T4" fmla="*/ 235 w 237"/>
                <a:gd name="T5" fmla="*/ 179 h 407"/>
                <a:gd name="T6" fmla="*/ 201 w 237"/>
                <a:gd name="T7" fmla="*/ 187 h 407"/>
                <a:gd name="T8" fmla="*/ 178 w 237"/>
                <a:gd name="T9" fmla="*/ 196 h 407"/>
                <a:gd name="T10" fmla="*/ 221 w 237"/>
                <a:gd name="T11" fmla="*/ 206 h 407"/>
                <a:gd name="T12" fmla="*/ 254 w 237"/>
                <a:gd name="T13" fmla="*/ 215 h 407"/>
                <a:gd name="T14" fmla="*/ 230 w 237"/>
                <a:gd name="T15" fmla="*/ 248 h 407"/>
                <a:gd name="T16" fmla="*/ 251 w 237"/>
                <a:gd name="T17" fmla="*/ 249 h 407"/>
                <a:gd name="T18" fmla="*/ 238 w 237"/>
                <a:gd name="T19" fmla="*/ 260 h 407"/>
                <a:gd name="T20" fmla="*/ 265 w 237"/>
                <a:gd name="T21" fmla="*/ 230 h 407"/>
                <a:gd name="T22" fmla="*/ 268 w 237"/>
                <a:gd name="T23" fmla="*/ 223 h 407"/>
                <a:gd name="T24" fmla="*/ 252 w 237"/>
                <a:gd name="T25" fmla="*/ 275 h 407"/>
                <a:gd name="T26" fmla="*/ 229 w 237"/>
                <a:gd name="T27" fmla="*/ 319 h 407"/>
                <a:gd name="T28" fmla="*/ 207 w 237"/>
                <a:gd name="T29" fmla="*/ 375 h 407"/>
                <a:gd name="T30" fmla="*/ 191 w 237"/>
                <a:gd name="T31" fmla="*/ 440 h 407"/>
                <a:gd name="T32" fmla="*/ 182 w 237"/>
                <a:gd name="T33" fmla="*/ 448 h 407"/>
                <a:gd name="T34" fmla="*/ 191 w 237"/>
                <a:gd name="T35" fmla="*/ 371 h 407"/>
                <a:gd name="T36" fmla="*/ 201 w 237"/>
                <a:gd name="T37" fmla="*/ 326 h 407"/>
                <a:gd name="T38" fmla="*/ 190 w 237"/>
                <a:gd name="T39" fmla="*/ 271 h 407"/>
                <a:gd name="T40" fmla="*/ 145 w 237"/>
                <a:gd name="T41" fmla="*/ 294 h 407"/>
                <a:gd name="T42" fmla="*/ 86 w 237"/>
                <a:gd name="T43" fmla="*/ 322 h 407"/>
                <a:gd name="T44" fmla="*/ 36 w 237"/>
                <a:gd name="T45" fmla="*/ 353 h 407"/>
                <a:gd name="T46" fmla="*/ 13 w 237"/>
                <a:gd name="T47" fmla="*/ 361 h 407"/>
                <a:gd name="T48" fmla="*/ 71 w 237"/>
                <a:gd name="T49" fmla="*/ 316 h 407"/>
                <a:gd name="T50" fmla="*/ 118 w 237"/>
                <a:gd name="T51" fmla="*/ 277 h 407"/>
                <a:gd name="T52" fmla="*/ 135 w 237"/>
                <a:gd name="T53" fmla="*/ 216 h 407"/>
                <a:gd name="T54" fmla="*/ 162 w 237"/>
                <a:gd name="T55" fmla="*/ 145 h 407"/>
                <a:gd name="T56" fmla="*/ 171 w 237"/>
                <a:gd name="T57" fmla="*/ 83 h 407"/>
                <a:gd name="T58" fmla="*/ 133 w 237"/>
                <a:gd name="T59" fmla="*/ 120 h 407"/>
                <a:gd name="T60" fmla="*/ 80 w 237"/>
                <a:gd name="T61" fmla="*/ 157 h 407"/>
                <a:gd name="T62" fmla="*/ 92 w 237"/>
                <a:gd name="T63" fmla="*/ 132 h 407"/>
                <a:gd name="T64" fmla="*/ 140 w 237"/>
                <a:gd name="T65" fmla="*/ 87 h 407"/>
                <a:gd name="T66" fmla="*/ 182 w 237"/>
                <a:gd name="T67" fmla="*/ 42 h 407"/>
                <a:gd name="T68" fmla="*/ 212 w 237"/>
                <a:gd name="T69" fmla="*/ 15 h 407"/>
                <a:gd name="T70" fmla="*/ 234 w 237"/>
                <a:gd name="T71" fmla="*/ 59 h 407"/>
                <a:gd name="T72" fmla="*/ 187 w 237"/>
                <a:gd name="T73" fmla="*/ 68 h 407"/>
                <a:gd name="T74" fmla="*/ 253 w 237"/>
                <a:gd name="T75" fmla="*/ 117 h 407"/>
                <a:gd name="T76" fmla="*/ 254 w 237"/>
                <a:gd name="T77" fmla="*/ 139 h 407"/>
                <a:gd name="T78" fmla="*/ 250 w 237"/>
                <a:gd name="T79" fmla="*/ 119 h 407"/>
                <a:gd name="T80" fmla="*/ 178 w 237"/>
                <a:gd name="T81" fmla="*/ 90 h 407"/>
                <a:gd name="T82" fmla="*/ 238 w 237"/>
                <a:gd name="T83" fmla="*/ 156 h 407"/>
                <a:gd name="T84" fmla="*/ 209 w 237"/>
                <a:gd name="T85" fmla="*/ 177 h 407"/>
                <a:gd name="T86" fmla="*/ 220 w 237"/>
                <a:gd name="T87" fmla="*/ 157 h 407"/>
                <a:gd name="T88" fmla="*/ 209 w 237"/>
                <a:gd name="T89" fmla="*/ 160 h 407"/>
                <a:gd name="T90" fmla="*/ 246 w 237"/>
                <a:gd name="T91" fmla="*/ 178 h 407"/>
                <a:gd name="T92" fmla="*/ 198 w 237"/>
                <a:gd name="T93" fmla="*/ 172 h 407"/>
                <a:gd name="T94" fmla="*/ 184 w 237"/>
                <a:gd name="T95" fmla="*/ 184 h 407"/>
                <a:gd name="T96" fmla="*/ 188 w 237"/>
                <a:gd name="T97" fmla="*/ 182 h 407"/>
                <a:gd name="T98" fmla="*/ 238 w 237"/>
                <a:gd name="T99" fmla="*/ 193 h 407"/>
                <a:gd name="T100" fmla="*/ 182 w 237"/>
                <a:gd name="T101" fmla="*/ 185 h 407"/>
                <a:gd name="T102" fmla="*/ 205 w 237"/>
                <a:gd name="T103" fmla="*/ 196 h 407"/>
                <a:gd name="T104" fmla="*/ 57 w 237"/>
                <a:gd name="T105" fmla="*/ 170 h 407"/>
                <a:gd name="T106" fmla="*/ 65 w 237"/>
                <a:gd name="T107" fmla="*/ 177 h 407"/>
                <a:gd name="T108" fmla="*/ 202 w 237"/>
                <a:gd name="T109" fmla="*/ 206 h 407"/>
                <a:gd name="T110" fmla="*/ 62 w 237"/>
                <a:gd name="T111" fmla="*/ 187 h 407"/>
                <a:gd name="T112" fmla="*/ 145 w 237"/>
                <a:gd name="T113" fmla="*/ 215 h 407"/>
                <a:gd name="T114" fmla="*/ 71 w 237"/>
                <a:gd name="T115" fmla="*/ 198 h 407"/>
                <a:gd name="T116" fmla="*/ 62 w 237"/>
                <a:gd name="T117" fmla="*/ 201 h 407"/>
                <a:gd name="T118" fmla="*/ 60 w 237"/>
                <a:gd name="T119" fmla="*/ 215 h 407"/>
                <a:gd name="T120" fmla="*/ 252 w 237"/>
                <a:gd name="T121" fmla="*/ 267 h 407"/>
                <a:gd name="T122" fmla="*/ 77 w 237"/>
                <a:gd name="T123" fmla="*/ 246 h 407"/>
                <a:gd name="T124" fmla="*/ 34 w 237"/>
                <a:gd name="T125" fmla="*/ 259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7" h="407">
                  <a:moveTo>
                    <a:pt x="194" y="20"/>
                  </a:moveTo>
                  <a:cubicBezTo>
                    <a:pt x="194" y="20"/>
                    <a:pt x="195" y="21"/>
                    <a:pt x="195" y="21"/>
                  </a:cubicBezTo>
                  <a:cubicBezTo>
                    <a:pt x="195" y="21"/>
                    <a:pt x="195" y="21"/>
                    <a:pt x="196" y="21"/>
                  </a:cubicBezTo>
                  <a:cubicBezTo>
                    <a:pt x="196" y="21"/>
                    <a:pt x="196" y="21"/>
                    <a:pt x="196" y="21"/>
                  </a:cubicBezTo>
                  <a:cubicBezTo>
                    <a:pt x="196" y="21"/>
                    <a:pt x="196" y="21"/>
                    <a:pt x="196" y="21"/>
                  </a:cubicBezTo>
                  <a:cubicBezTo>
                    <a:pt x="196" y="21"/>
                    <a:pt x="196" y="21"/>
                    <a:pt x="196" y="21"/>
                  </a:cubicBezTo>
                  <a:cubicBezTo>
                    <a:pt x="197" y="21"/>
                    <a:pt x="197" y="21"/>
                    <a:pt x="197" y="21"/>
                  </a:cubicBezTo>
                  <a:cubicBezTo>
                    <a:pt x="197" y="22"/>
                    <a:pt x="198" y="22"/>
                    <a:pt x="198" y="22"/>
                  </a:cubicBezTo>
                  <a:cubicBezTo>
                    <a:pt x="198" y="23"/>
                    <a:pt x="199" y="23"/>
                    <a:pt x="199" y="24"/>
                  </a:cubicBezTo>
                  <a:cubicBezTo>
                    <a:pt x="201" y="25"/>
                    <a:pt x="200" y="27"/>
                    <a:pt x="202" y="27"/>
                  </a:cubicBezTo>
                  <a:cubicBezTo>
                    <a:pt x="202" y="28"/>
                    <a:pt x="202" y="28"/>
                    <a:pt x="202" y="28"/>
                  </a:cubicBezTo>
                  <a:cubicBezTo>
                    <a:pt x="202" y="28"/>
                    <a:pt x="202" y="28"/>
                    <a:pt x="202" y="28"/>
                  </a:cubicBezTo>
                  <a:cubicBezTo>
                    <a:pt x="202" y="29"/>
                    <a:pt x="202" y="29"/>
                    <a:pt x="202" y="29"/>
                  </a:cubicBezTo>
                  <a:cubicBezTo>
                    <a:pt x="202" y="29"/>
                    <a:pt x="202" y="29"/>
                    <a:pt x="202" y="29"/>
                  </a:cubicBezTo>
                  <a:cubicBezTo>
                    <a:pt x="202" y="29"/>
                    <a:pt x="202" y="29"/>
                    <a:pt x="202" y="29"/>
                  </a:cubicBezTo>
                  <a:cubicBezTo>
                    <a:pt x="203" y="30"/>
                    <a:pt x="203" y="30"/>
                    <a:pt x="203" y="30"/>
                  </a:cubicBezTo>
                  <a:cubicBezTo>
                    <a:pt x="203" y="30"/>
                    <a:pt x="203" y="30"/>
                    <a:pt x="203" y="30"/>
                  </a:cubicBezTo>
                  <a:cubicBezTo>
                    <a:pt x="204" y="31"/>
                    <a:pt x="204" y="31"/>
                    <a:pt x="205" y="32"/>
                  </a:cubicBezTo>
                  <a:cubicBezTo>
                    <a:pt x="205" y="33"/>
                    <a:pt x="205" y="33"/>
                    <a:pt x="205" y="33"/>
                  </a:cubicBezTo>
                  <a:cubicBezTo>
                    <a:pt x="205" y="33"/>
                    <a:pt x="205" y="33"/>
                    <a:pt x="205" y="34"/>
                  </a:cubicBezTo>
                  <a:cubicBezTo>
                    <a:pt x="205" y="34"/>
                    <a:pt x="205" y="34"/>
                    <a:pt x="205" y="34"/>
                  </a:cubicBezTo>
                  <a:cubicBezTo>
                    <a:pt x="205" y="34"/>
                    <a:pt x="205" y="35"/>
                    <a:pt x="205" y="35"/>
                  </a:cubicBezTo>
                  <a:cubicBezTo>
                    <a:pt x="206" y="35"/>
                    <a:pt x="206" y="35"/>
                    <a:pt x="206" y="36"/>
                  </a:cubicBezTo>
                  <a:cubicBezTo>
                    <a:pt x="206" y="36"/>
                    <a:pt x="206" y="36"/>
                    <a:pt x="206" y="37"/>
                  </a:cubicBezTo>
                  <a:cubicBezTo>
                    <a:pt x="207" y="37"/>
                    <a:pt x="207" y="36"/>
                    <a:pt x="207" y="36"/>
                  </a:cubicBezTo>
                  <a:cubicBezTo>
                    <a:pt x="207" y="37"/>
                    <a:pt x="208" y="37"/>
                    <a:pt x="208" y="38"/>
                  </a:cubicBezTo>
                  <a:cubicBezTo>
                    <a:pt x="208" y="38"/>
                    <a:pt x="208" y="38"/>
                    <a:pt x="208" y="38"/>
                  </a:cubicBezTo>
                  <a:cubicBezTo>
                    <a:pt x="208" y="38"/>
                    <a:pt x="208" y="38"/>
                    <a:pt x="208" y="38"/>
                  </a:cubicBezTo>
                  <a:cubicBezTo>
                    <a:pt x="209" y="38"/>
                    <a:pt x="209" y="38"/>
                    <a:pt x="209" y="38"/>
                  </a:cubicBezTo>
                  <a:cubicBezTo>
                    <a:pt x="209" y="38"/>
                    <a:pt x="209" y="38"/>
                    <a:pt x="209" y="39"/>
                  </a:cubicBezTo>
                  <a:cubicBezTo>
                    <a:pt x="209" y="39"/>
                    <a:pt x="210" y="39"/>
                    <a:pt x="210" y="39"/>
                  </a:cubicBezTo>
                  <a:cubicBezTo>
                    <a:pt x="210" y="39"/>
                    <a:pt x="210" y="39"/>
                    <a:pt x="210" y="39"/>
                  </a:cubicBezTo>
                  <a:cubicBezTo>
                    <a:pt x="210" y="39"/>
                    <a:pt x="210" y="39"/>
                    <a:pt x="211" y="39"/>
                  </a:cubicBezTo>
                  <a:cubicBezTo>
                    <a:pt x="211" y="40"/>
                    <a:pt x="211" y="40"/>
                    <a:pt x="211" y="40"/>
                  </a:cubicBezTo>
                  <a:cubicBezTo>
                    <a:pt x="211" y="40"/>
                    <a:pt x="211" y="40"/>
                    <a:pt x="211" y="40"/>
                  </a:cubicBezTo>
                  <a:cubicBezTo>
                    <a:pt x="211" y="40"/>
                    <a:pt x="211" y="40"/>
                    <a:pt x="211" y="41"/>
                  </a:cubicBezTo>
                  <a:cubicBezTo>
                    <a:pt x="211" y="41"/>
                    <a:pt x="212" y="41"/>
                    <a:pt x="212" y="41"/>
                  </a:cubicBezTo>
                  <a:cubicBezTo>
                    <a:pt x="212" y="41"/>
                    <a:pt x="212" y="41"/>
                    <a:pt x="212" y="41"/>
                  </a:cubicBezTo>
                  <a:cubicBezTo>
                    <a:pt x="212" y="41"/>
                    <a:pt x="212" y="41"/>
                    <a:pt x="212" y="42"/>
                  </a:cubicBezTo>
                  <a:cubicBezTo>
                    <a:pt x="213" y="42"/>
                    <a:pt x="213" y="42"/>
                    <a:pt x="213" y="43"/>
                  </a:cubicBezTo>
                  <a:cubicBezTo>
                    <a:pt x="212" y="43"/>
                    <a:pt x="212" y="43"/>
                    <a:pt x="212" y="44"/>
                  </a:cubicBezTo>
                  <a:cubicBezTo>
                    <a:pt x="212" y="44"/>
                    <a:pt x="212" y="44"/>
                    <a:pt x="213" y="45"/>
                  </a:cubicBezTo>
                  <a:cubicBezTo>
                    <a:pt x="213" y="45"/>
                    <a:pt x="213" y="45"/>
                    <a:pt x="213" y="46"/>
                  </a:cubicBezTo>
                  <a:cubicBezTo>
                    <a:pt x="213" y="46"/>
                    <a:pt x="214" y="46"/>
                    <a:pt x="214" y="46"/>
                  </a:cubicBezTo>
                  <a:cubicBezTo>
                    <a:pt x="214" y="46"/>
                    <a:pt x="214" y="46"/>
                    <a:pt x="214" y="46"/>
                  </a:cubicBezTo>
                  <a:cubicBezTo>
                    <a:pt x="215" y="46"/>
                    <a:pt x="215" y="46"/>
                    <a:pt x="215" y="46"/>
                  </a:cubicBezTo>
                  <a:cubicBezTo>
                    <a:pt x="215" y="46"/>
                    <a:pt x="215" y="46"/>
                    <a:pt x="215" y="46"/>
                  </a:cubicBezTo>
                  <a:cubicBezTo>
                    <a:pt x="215" y="46"/>
                    <a:pt x="215" y="46"/>
                    <a:pt x="216" y="47"/>
                  </a:cubicBezTo>
                  <a:cubicBezTo>
                    <a:pt x="216" y="47"/>
                    <a:pt x="216" y="47"/>
                    <a:pt x="216" y="47"/>
                  </a:cubicBezTo>
                  <a:cubicBezTo>
                    <a:pt x="216" y="48"/>
                    <a:pt x="217" y="48"/>
                    <a:pt x="217" y="48"/>
                  </a:cubicBezTo>
                  <a:cubicBezTo>
                    <a:pt x="217" y="49"/>
                    <a:pt x="217" y="49"/>
                    <a:pt x="218" y="50"/>
                  </a:cubicBezTo>
                  <a:cubicBezTo>
                    <a:pt x="218" y="50"/>
                    <a:pt x="218" y="50"/>
                    <a:pt x="217" y="50"/>
                  </a:cubicBezTo>
                  <a:cubicBezTo>
                    <a:pt x="218" y="50"/>
                    <a:pt x="218" y="50"/>
                    <a:pt x="218" y="50"/>
                  </a:cubicBezTo>
                  <a:cubicBezTo>
                    <a:pt x="218" y="50"/>
                    <a:pt x="218" y="50"/>
                    <a:pt x="218" y="51"/>
                  </a:cubicBezTo>
                  <a:cubicBezTo>
                    <a:pt x="219" y="51"/>
                    <a:pt x="218" y="51"/>
                    <a:pt x="219" y="52"/>
                  </a:cubicBezTo>
                  <a:cubicBezTo>
                    <a:pt x="219" y="52"/>
                    <a:pt x="219" y="53"/>
                    <a:pt x="220" y="54"/>
                  </a:cubicBezTo>
                  <a:cubicBezTo>
                    <a:pt x="220" y="54"/>
                    <a:pt x="220" y="54"/>
                    <a:pt x="220" y="54"/>
                  </a:cubicBezTo>
                  <a:cubicBezTo>
                    <a:pt x="220" y="54"/>
                    <a:pt x="220" y="54"/>
                    <a:pt x="220" y="54"/>
                  </a:cubicBezTo>
                  <a:cubicBezTo>
                    <a:pt x="220" y="54"/>
                    <a:pt x="220" y="54"/>
                    <a:pt x="220" y="54"/>
                  </a:cubicBezTo>
                  <a:cubicBezTo>
                    <a:pt x="220" y="54"/>
                    <a:pt x="220" y="54"/>
                    <a:pt x="220" y="54"/>
                  </a:cubicBezTo>
                  <a:cubicBezTo>
                    <a:pt x="220" y="54"/>
                    <a:pt x="220" y="54"/>
                    <a:pt x="220" y="55"/>
                  </a:cubicBezTo>
                  <a:cubicBezTo>
                    <a:pt x="220" y="55"/>
                    <a:pt x="220" y="55"/>
                    <a:pt x="220" y="55"/>
                  </a:cubicBezTo>
                  <a:cubicBezTo>
                    <a:pt x="220" y="55"/>
                    <a:pt x="220" y="56"/>
                    <a:pt x="220" y="56"/>
                  </a:cubicBezTo>
                  <a:cubicBezTo>
                    <a:pt x="220" y="56"/>
                    <a:pt x="220" y="56"/>
                    <a:pt x="221" y="56"/>
                  </a:cubicBezTo>
                  <a:cubicBezTo>
                    <a:pt x="221" y="57"/>
                    <a:pt x="220" y="57"/>
                    <a:pt x="220" y="57"/>
                  </a:cubicBezTo>
                  <a:cubicBezTo>
                    <a:pt x="220" y="57"/>
                    <a:pt x="220" y="57"/>
                    <a:pt x="220" y="57"/>
                  </a:cubicBezTo>
                  <a:cubicBezTo>
                    <a:pt x="220" y="57"/>
                    <a:pt x="220" y="57"/>
                    <a:pt x="220" y="57"/>
                  </a:cubicBezTo>
                  <a:cubicBezTo>
                    <a:pt x="221" y="57"/>
                    <a:pt x="221" y="57"/>
                    <a:pt x="222" y="58"/>
                  </a:cubicBezTo>
                  <a:cubicBezTo>
                    <a:pt x="222" y="58"/>
                    <a:pt x="222" y="58"/>
                    <a:pt x="222" y="58"/>
                  </a:cubicBezTo>
                  <a:cubicBezTo>
                    <a:pt x="222" y="58"/>
                    <a:pt x="222" y="58"/>
                    <a:pt x="222" y="58"/>
                  </a:cubicBezTo>
                  <a:cubicBezTo>
                    <a:pt x="222" y="59"/>
                    <a:pt x="223" y="59"/>
                    <a:pt x="223" y="60"/>
                  </a:cubicBezTo>
                  <a:cubicBezTo>
                    <a:pt x="223" y="60"/>
                    <a:pt x="223" y="60"/>
                    <a:pt x="223" y="60"/>
                  </a:cubicBezTo>
                  <a:cubicBezTo>
                    <a:pt x="223" y="60"/>
                    <a:pt x="223" y="60"/>
                    <a:pt x="223" y="60"/>
                  </a:cubicBezTo>
                  <a:cubicBezTo>
                    <a:pt x="223" y="60"/>
                    <a:pt x="223" y="60"/>
                    <a:pt x="224" y="60"/>
                  </a:cubicBezTo>
                  <a:cubicBezTo>
                    <a:pt x="224" y="61"/>
                    <a:pt x="224" y="61"/>
                    <a:pt x="224" y="61"/>
                  </a:cubicBezTo>
                  <a:cubicBezTo>
                    <a:pt x="224" y="61"/>
                    <a:pt x="224" y="61"/>
                    <a:pt x="224" y="61"/>
                  </a:cubicBezTo>
                  <a:cubicBezTo>
                    <a:pt x="224" y="62"/>
                    <a:pt x="224" y="63"/>
                    <a:pt x="224" y="63"/>
                  </a:cubicBezTo>
                  <a:cubicBezTo>
                    <a:pt x="225" y="63"/>
                    <a:pt x="225" y="63"/>
                    <a:pt x="225" y="63"/>
                  </a:cubicBezTo>
                  <a:cubicBezTo>
                    <a:pt x="225" y="63"/>
                    <a:pt x="225" y="63"/>
                    <a:pt x="225" y="63"/>
                  </a:cubicBezTo>
                  <a:cubicBezTo>
                    <a:pt x="225" y="63"/>
                    <a:pt x="225" y="63"/>
                    <a:pt x="225" y="63"/>
                  </a:cubicBezTo>
                  <a:cubicBezTo>
                    <a:pt x="226" y="64"/>
                    <a:pt x="226" y="64"/>
                    <a:pt x="226" y="64"/>
                  </a:cubicBezTo>
                  <a:cubicBezTo>
                    <a:pt x="226" y="64"/>
                    <a:pt x="226" y="64"/>
                    <a:pt x="226" y="64"/>
                  </a:cubicBezTo>
                  <a:cubicBezTo>
                    <a:pt x="226" y="64"/>
                    <a:pt x="226" y="65"/>
                    <a:pt x="226" y="65"/>
                  </a:cubicBezTo>
                  <a:cubicBezTo>
                    <a:pt x="226" y="65"/>
                    <a:pt x="226" y="65"/>
                    <a:pt x="226" y="65"/>
                  </a:cubicBezTo>
                  <a:cubicBezTo>
                    <a:pt x="226" y="65"/>
                    <a:pt x="226" y="65"/>
                    <a:pt x="226" y="65"/>
                  </a:cubicBezTo>
                  <a:cubicBezTo>
                    <a:pt x="227" y="65"/>
                    <a:pt x="227" y="66"/>
                    <a:pt x="227" y="66"/>
                  </a:cubicBezTo>
                  <a:cubicBezTo>
                    <a:pt x="227" y="66"/>
                    <a:pt x="227" y="66"/>
                    <a:pt x="227" y="66"/>
                  </a:cubicBezTo>
                  <a:cubicBezTo>
                    <a:pt x="227" y="66"/>
                    <a:pt x="227" y="66"/>
                    <a:pt x="227" y="66"/>
                  </a:cubicBezTo>
                  <a:cubicBezTo>
                    <a:pt x="227" y="67"/>
                    <a:pt x="227" y="67"/>
                    <a:pt x="227" y="67"/>
                  </a:cubicBezTo>
                  <a:cubicBezTo>
                    <a:pt x="228" y="67"/>
                    <a:pt x="228" y="67"/>
                    <a:pt x="228" y="67"/>
                  </a:cubicBezTo>
                  <a:cubicBezTo>
                    <a:pt x="228" y="69"/>
                    <a:pt x="229" y="69"/>
                    <a:pt x="229" y="70"/>
                  </a:cubicBezTo>
                  <a:cubicBezTo>
                    <a:pt x="230" y="71"/>
                    <a:pt x="229" y="71"/>
                    <a:pt x="229" y="71"/>
                  </a:cubicBezTo>
                  <a:cubicBezTo>
                    <a:pt x="229" y="71"/>
                    <a:pt x="229" y="72"/>
                    <a:pt x="230" y="72"/>
                  </a:cubicBezTo>
                  <a:cubicBezTo>
                    <a:pt x="230" y="72"/>
                    <a:pt x="230" y="72"/>
                    <a:pt x="230" y="72"/>
                  </a:cubicBezTo>
                  <a:cubicBezTo>
                    <a:pt x="230" y="72"/>
                    <a:pt x="230" y="72"/>
                    <a:pt x="230" y="73"/>
                  </a:cubicBezTo>
                  <a:cubicBezTo>
                    <a:pt x="230" y="73"/>
                    <a:pt x="230" y="73"/>
                    <a:pt x="231" y="73"/>
                  </a:cubicBezTo>
                  <a:cubicBezTo>
                    <a:pt x="230" y="73"/>
                    <a:pt x="230" y="74"/>
                    <a:pt x="230" y="74"/>
                  </a:cubicBezTo>
                  <a:cubicBezTo>
                    <a:pt x="230" y="74"/>
                    <a:pt x="231" y="74"/>
                    <a:pt x="231" y="74"/>
                  </a:cubicBezTo>
                  <a:cubicBezTo>
                    <a:pt x="231" y="74"/>
                    <a:pt x="231" y="75"/>
                    <a:pt x="230" y="75"/>
                  </a:cubicBezTo>
                  <a:cubicBezTo>
                    <a:pt x="231" y="75"/>
                    <a:pt x="231" y="75"/>
                    <a:pt x="231" y="75"/>
                  </a:cubicBezTo>
                  <a:cubicBezTo>
                    <a:pt x="231" y="75"/>
                    <a:pt x="231" y="76"/>
                    <a:pt x="230" y="76"/>
                  </a:cubicBezTo>
                  <a:cubicBezTo>
                    <a:pt x="231" y="76"/>
                    <a:pt x="231" y="76"/>
                    <a:pt x="231" y="76"/>
                  </a:cubicBezTo>
                  <a:cubicBezTo>
                    <a:pt x="231" y="76"/>
                    <a:pt x="231" y="77"/>
                    <a:pt x="231" y="77"/>
                  </a:cubicBezTo>
                  <a:cubicBezTo>
                    <a:pt x="231" y="77"/>
                    <a:pt x="231" y="77"/>
                    <a:pt x="231" y="77"/>
                  </a:cubicBezTo>
                  <a:cubicBezTo>
                    <a:pt x="231" y="77"/>
                    <a:pt x="231" y="77"/>
                    <a:pt x="231" y="78"/>
                  </a:cubicBezTo>
                  <a:cubicBezTo>
                    <a:pt x="231" y="78"/>
                    <a:pt x="231" y="78"/>
                    <a:pt x="231" y="78"/>
                  </a:cubicBezTo>
                  <a:cubicBezTo>
                    <a:pt x="231" y="78"/>
                    <a:pt x="231" y="78"/>
                    <a:pt x="231" y="78"/>
                  </a:cubicBezTo>
                  <a:cubicBezTo>
                    <a:pt x="231" y="78"/>
                    <a:pt x="231" y="78"/>
                    <a:pt x="231" y="78"/>
                  </a:cubicBezTo>
                  <a:cubicBezTo>
                    <a:pt x="231" y="79"/>
                    <a:pt x="231" y="79"/>
                    <a:pt x="231" y="80"/>
                  </a:cubicBezTo>
                  <a:cubicBezTo>
                    <a:pt x="231" y="80"/>
                    <a:pt x="231" y="80"/>
                    <a:pt x="231" y="80"/>
                  </a:cubicBezTo>
                  <a:cubicBezTo>
                    <a:pt x="231" y="80"/>
                    <a:pt x="231" y="80"/>
                    <a:pt x="231" y="81"/>
                  </a:cubicBezTo>
                  <a:cubicBezTo>
                    <a:pt x="231" y="81"/>
                    <a:pt x="231" y="81"/>
                    <a:pt x="231" y="81"/>
                  </a:cubicBezTo>
                  <a:cubicBezTo>
                    <a:pt x="231" y="81"/>
                    <a:pt x="231" y="81"/>
                    <a:pt x="231" y="82"/>
                  </a:cubicBezTo>
                  <a:cubicBezTo>
                    <a:pt x="231" y="82"/>
                    <a:pt x="231" y="82"/>
                    <a:pt x="231" y="82"/>
                  </a:cubicBezTo>
                  <a:cubicBezTo>
                    <a:pt x="231" y="82"/>
                    <a:pt x="231" y="82"/>
                    <a:pt x="231" y="82"/>
                  </a:cubicBezTo>
                  <a:cubicBezTo>
                    <a:pt x="231" y="82"/>
                    <a:pt x="231" y="83"/>
                    <a:pt x="231" y="83"/>
                  </a:cubicBezTo>
                  <a:cubicBezTo>
                    <a:pt x="231" y="83"/>
                    <a:pt x="231" y="83"/>
                    <a:pt x="231" y="83"/>
                  </a:cubicBezTo>
                  <a:cubicBezTo>
                    <a:pt x="231" y="83"/>
                    <a:pt x="231" y="83"/>
                    <a:pt x="231" y="83"/>
                  </a:cubicBezTo>
                  <a:cubicBezTo>
                    <a:pt x="231" y="84"/>
                    <a:pt x="231" y="85"/>
                    <a:pt x="231" y="85"/>
                  </a:cubicBezTo>
                  <a:cubicBezTo>
                    <a:pt x="231" y="85"/>
                    <a:pt x="231" y="85"/>
                    <a:pt x="231" y="86"/>
                  </a:cubicBezTo>
                  <a:cubicBezTo>
                    <a:pt x="231" y="86"/>
                    <a:pt x="231" y="86"/>
                    <a:pt x="231" y="86"/>
                  </a:cubicBezTo>
                  <a:cubicBezTo>
                    <a:pt x="231" y="86"/>
                    <a:pt x="231" y="87"/>
                    <a:pt x="231" y="87"/>
                  </a:cubicBezTo>
                  <a:cubicBezTo>
                    <a:pt x="231" y="87"/>
                    <a:pt x="231" y="87"/>
                    <a:pt x="231" y="87"/>
                  </a:cubicBezTo>
                  <a:cubicBezTo>
                    <a:pt x="231" y="87"/>
                    <a:pt x="231" y="88"/>
                    <a:pt x="231" y="88"/>
                  </a:cubicBezTo>
                  <a:cubicBezTo>
                    <a:pt x="231" y="88"/>
                    <a:pt x="231" y="88"/>
                    <a:pt x="231" y="88"/>
                  </a:cubicBezTo>
                  <a:cubicBezTo>
                    <a:pt x="231" y="89"/>
                    <a:pt x="231" y="89"/>
                    <a:pt x="231" y="89"/>
                  </a:cubicBezTo>
                  <a:cubicBezTo>
                    <a:pt x="232" y="89"/>
                    <a:pt x="233" y="89"/>
                    <a:pt x="234" y="89"/>
                  </a:cubicBezTo>
                  <a:cubicBezTo>
                    <a:pt x="234" y="90"/>
                    <a:pt x="235" y="90"/>
                    <a:pt x="235" y="91"/>
                  </a:cubicBezTo>
                  <a:cubicBezTo>
                    <a:pt x="235" y="92"/>
                    <a:pt x="235" y="92"/>
                    <a:pt x="235" y="92"/>
                  </a:cubicBezTo>
                  <a:cubicBezTo>
                    <a:pt x="235" y="93"/>
                    <a:pt x="235" y="93"/>
                    <a:pt x="234" y="93"/>
                  </a:cubicBezTo>
                  <a:cubicBezTo>
                    <a:pt x="234" y="93"/>
                    <a:pt x="234" y="93"/>
                    <a:pt x="234" y="93"/>
                  </a:cubicBezTo>
                  <a:cubicBezTo>
                    <a:pt x="234" y="93"/>
                    <a:pt x="234" y="93"/>
                    <a:pt x="234" y="94"/>
                  </a:cubicBezTo>
                  <a:cubicBezTo>
                    <a:pt x="234" y="94"/>
                    <a:pt x="234" y="94"/>
                    <a:pt x="234" y="94"/>
                  </a:cubicBezTo>
                  <a:cubicBezTo>
                    <a:pt x="234" y="94"/>
                    <a:pt x="234" y="94"/>
                    <a:pt x="234" y="94"/>
                  </a:cubicBezTo>
                  <a:cubicBezTo>
                    <a:pt x="234" y="94"/>
                    <a:pt x="233" y="95"/>
                    <a:pt x="233" y="95"/>
                  </a:cubicBezTo>
                  <a:cubicBezTo>
                    <a:pt x="233" y="95"/>
                    <a:pt x="233" y="95"/>
                    <a:pt x="233" y="95"/>
                  </a:cubicBezTo>
                  <a:cubicBezTo>
                    <a:pt x="233" y="95"/>
                    <a:pt x="233" y="95"/>
                    <a:pt x="233" y="95"/>
                  </a:cubicBezTo>
                  <a:cubicBezTo>
                    <a:pt x="233" y="95"/>
                    <a:pt x="233" y="96"/>
                    <a:pt x="233" y="96"/>
                  </a:cubicBezTo>
                  <a:cubicBezTo>
                    <a:pt x="233" y="96"/>
                    <a:pt x="233" y="96"/>
                    <a:pt x="233" y="96"/>
                  </a:cubicBezTo>
                  <a:cubicBezTo>
                    <a:pt x="233" y="97"/>
                    <a:pt x="233" y="98"/>
                    <a:pt x="233" y="99"/>
                  </a:cubicBezTo>
                  <a:cubicBezTo>
                    <a:pt x="233" y="99"/>
                    <a:pt x="232" y="99"/>
                    <a:pt x="232" y="99"/>
                  </a:cubicBezTo>
                  <a:cubicBezTo>
                    <a:pt x="232" y="99"/>
                    <a:pt x="232" y="99"/>
                    <a:pt x="232" y="99"/>
                  </a:cubicBezTo>
                  <a:cubicBezTo>
                    <a:pt x="232" y="99"/>
                    <a:pt x="232" y="99"/>
                    <a:pt x="232" y="99"/>
                  </a:cubicBezTo>
                  <a:cubicBezTo>
                    <a:pt x="232" y="99"/>
                    <a:pt x="232" y="100"/>
                    <a:pt x="232" y="100"/>
                  </a:cubicBezTo>
                  <a:cubicBezTo>
                    <a:pt x="232" y="100"/>
                    <a:pt x="232" y="100"/>
                    <a:pt x="232" y="101"/>
                  </a:cubicBezTo>
                  <a:cubicBezTo>
                    <a:pt x="232" y="101"/>
                    <a:pt x="232" y="101"/>
                    <a:pt x="232" y="101"/>
                  </a:cubicBezTo>
                  <a:cubicBezTo>
                    <a:pt x="232" y="101"/>
                    <a:pt x="232" y="102"/>
                    <a:pt x="232" y="102"/>
                  </a:cubicBezTo>
                  <a:cubicBezTo>
                    <a:pt x="232" y="103"/>
                    <a:pt x="232" y="103"/>
                    <a:pt x="232" y="103"/>
                  </a:cubicBezTo>
                  <a:cubicBezTo>
                    <a:pt x="232" y="103"/>
                    <a:pt x="232" y="104"/>
                    <a:pt x="232" y="105"/>
                  </a:cubicBezTo>
                  <a:cubicBezTo>
                    <a:pt x="232" y="105"/>
                    <a:pt x="232" y="105"/>
                    <a:pt x="232" y="105"/>
                  </a:cubicBezTo>
                  <a:cubicBezTo>
                    <a:pt x="232" y="106"/>
                    <a:pt x="232" y="106"/>
                    <a:pt x="232" y="107"/>
                  </a:cubicBezTo>
                  <a:cubicBezTo>
                    <a:pt x="232" y="107"/>
                    <a:pt x="232" y="107"/>
                    <a:pt x="232" y="107"/>
                  </a:cubicBezTo>
                  <a:cubicBezTo>
                    <a:pt x="232" y="108"/>
                    <a:pt x="231" y="109"/>
                    <a:pt x="231" y="109"/>
                  </a:cubicBezTo>
                  <a:cubicBezTo>
                    <a:pt x="231" y="109"/>
                    <a:pt x="231" y="110"/>
                    <a:pt x="232" y="110"/>
                  </a:cubicBezTo>
                  <a:cubicBezTo>
                    <a:pt x="231" y="111"/>
                    <a:pt x="231" y="111"/>
                    <a:pt x="231" y="112"/>
                  </a:cubicBezTo>
                  <a:cubicBezTo>
                    <a:pt x="231" y="112"/>
                    <a:pt x="231" y="112"/>
                    <a:pt x="231" y="112"/>
                  </a:cubicBezTo>
                  <a:cubicBezTo>
                    <a:pt x="231" y="112"/>
                    <a:pt x="231" y="113"/>
                    <a:pt x="231" y="113"/>
                  </a:cubicBezTo>
                  <a:cubicBezTo>
                    <a:pt x="231" y="113"/>
                    <a:pt x="231" y="113"/>
                    <a:pt x="231" y="113"/>
                  </a:cubicBezTo>
                  <a:cubicBezTo>
                    <a:pt x="231" y="114"/>
                    <a:pt x="231" y="115"/>
                    <a:pt x="231" y="117"/>
                  </a:cubicBezTo>
                  <a:cubicBezTo>
                    <a:pt x="231" y="117"/>
                    <a:pt x="231" y="117"/>
                    <a:pt x="231" y="117"/>
                  </a:cubicBezTo>
                  <a:cubicBezTo>
                    <a:pt x="231" y="117"/>
                    <a:pt x="231" y="117"/>
                    <a:pt x="231" y="117"/>
                  </a:cubicBezTo>
                  <a:cubicBezTo>
                    <a:pt x="231" y="117"/>
                    <a:pt x="230" y="117"/>
                    <a:pt x="230" y="117"/>
                  </a:cubicBezTo>
                  <a:cubicBezTo>
                    <a:pt x="230" y="117"/>
                    <a:pt x="230" y="118"/>
                    <a:pt x="230" y="118"/>
                  </a:cubicBezTo>
                  <a:cubicBezTo>
                    <a:pt x="230" y="118"/>
                    <a:pt x="230" y="118"/>
                    <a:pt x="230" y="118"/>
                  </a:cubicBezTo>
                  <a:cubicBezTo>
                    <a:pt x="230" y="118"/>
                    <a:pt x="230" y="118"/>
                    <a:pt x="231" y="118"/>
                  </a:cubicBezTo>
                  <a:cubicBezTo>
                    <a:pt x="230" y="118"/>
                    <a:pt x="230" y="118"/>
                    <a:pt x="230" y="119"/>
                  </a:cubicBezTo>
                  <a:cubicBezTo>
                    <a:pt x="230" y="119"/>
                    <a:pt x="231" y="119"/>
                    <a:pt x="231" y="119"/>
                  </a:cubicBezTo>
                  <a:cubicBezTo>
                    <a:pt x="231" y="119"/>
                    <a:pt x="231" y="120"/>
                    <a:pt x="230" y="121"/>
                  </a:cubicBezTo>
                  <a:cubicBezTo>
                    <a:pt x="230" y="121"/>
                    <a:pt x="230" y="121"/>
                    <a:pt x="230" y="121"/>
                  </a:cubicBezTo>
                  <a:cubicBezTo>
                    <a:pt x="230" y="121"/>
                    <a:pt x="230" y="121"/>
                    <a:pt x="230" y="121"/>
                  </a:cubicBezTo>
                  <a:cubicBezTo>
                    <a:pt x="230" y="121"/>
                    <a:pt x="230" y="121"/>
                    <a:pt x="230" y="121"/>
                  </a:cubicBezTo>
                  <a:cubicBezTo>
                    <a:pt x="230" y="122"/>
                    <a:pt x="230" y="122"/>
                    <a:pt x="230" y="122"/>
                  </a:cubicBezTo>
                  <a:cubicBezTo>
                    <a:pt x="230" y="122"/>
                    <a:pt x="229" y="122"/>
                    <a:pt x="229" y="122"/>
                  </a:cubicBezTo>
                  <a:cubicBezTo>
                    <a:pt x="229" y="122"/>
                    <a:pt x="230" y="123"/>
                    <a:pt x="230" y="124"/>
                  </a:cubicBezTo>
                  <a:cubicBezTo>
                    <a:pt x="230" y="125"/>
                    <a:pt x="230" y="126"/>
                    <a:pt x="229" y="128"/>
                  </a:cubicBezTo>
                  <a:cubicBezTo>
                    <a:pt x="229" y="128"/>
                    <a:pt x="229" y="128"/>
                    <a:pt x="229" y="128"/>
                  </a:cubicBezTo>
                  <a:cubicBezTo>
                    <a:pt x="229" y="128"/>
                    <a:pt x="229" y="128"/>
                    <a:pt x="229" y="128"/>
                  </a:cubicBezTo>
                  <a:cubicBezTo>
                    <a:pt x="229" y="128"/>
                    <a:pt x="229" y="128"/>
                    <a:pt x="229" y="128"/>
                  </a:cubicBezTo>
                  <a:cubicBezTo>
                    <a:pt x="229" y="129"/>
                    <a:pt x="229" y="130"/>
                    <a:pt x="228" y="131"/>
                  </a:cubicBezTo>
                  <a:cubicBezTo>
                    <a:pt x="228" y="131"/>
                    <a:pt x="228" y="131"/>
                    <a:pt x="228" y="131"/>
                  </a:cubicBezTo>
                  <a:cubicBezTo>
                    <a:pt x="228" y="131"/>
                    <a:pt x="228" y="131"/>
                    <a:pt x="228" y="132"/>
                  </a:cubicBezTo>
                  <a:cubicBezTo>
                    <a:pt x="228" y="132"/>
                    <a:pt x="228" y="132"/>
                    <a:pt x="228" y="131"/>
                  </a:cubicBezTo>
                  <a:cubicBezTo>
                    <a:pt x="228" y="132"/>
                    <a:pt x="228" y="133"/>
                    <a:pt x="228" y="134"/>
                  </a:cubicBezTo>
                  <a:cubicBezTo>
                    <a:pt x="228" y="134"/>
                    <a:pt x="228" y="134"/>
                    <a:pt x="228" y="134"/>
                  </a:cubicBezTo>
                  <a:cubicBezTo>
                    <a:pt x="227" y="134"/>
                    <a:pt x="227" y="134"/>
                    <a:pt x="227" y="134"/>
                  </a:cubicBezTo>
                  <a:cubicBezTo>
                    <a:pt x="227" y="134"/>
                    <a:pt x="227" y="134"/>
                    <a:pt x="227" y="134"/>
                  </a:cubicBezTo>
                  <a:cubicBezTo>
                    <a:pt x="227" y="135"/>
                    <a:pt x="227" y="137"/>
                    <a:pt x="226" y="137"/>
                  </a:cubicBezTo>
                  <a:cubicBezTo>
                    <a:pt x="226" y="137"/>
                    <a:pt x="226" y="137"/>
                    <a:pt x="226" y="137"/>
                  </a:cubicBezTo>
                  <a:cubicBezTo>
                    <a:pt x="226" y="137"/>
                    <a:pt x="226" y="137"/>
                    <a:pt x="226" y="137"/>
                  </a:cubicBezTo>
                  <a:cubicBezTo>
                    <a:pt x="225" y="137"/>
                    <a:pt x="225" y="137"/>
                    <a:pt x="225" y="137"/>
                  </a:cubicBezTo>
                  <a:cubicBezTo>
                    <a:pt x="225" y="137"/>
                    <a:pt x="225" y="137"/>
                    <a:pt x="225" y="137"/>
                  </a:cubicBezTo>
                  <a:cubicBezTo>
                    <a:pt x="225" y="137"/>
                    <a:pt x="225" y="137"/>
                    <a:pt x="225" y="138"/>
                  </a:cubicBezTo>
                  <a:cubicBezTo>
                    <a:pt x="225" y="138"/>
                    <a:pt x="225" y="139"/>
                    <a:pt x="225" y="140"/>
                  </a:cubicBezTo>
                  <a:cubicBezTo>
                    <a:pt x="225" y="140"/>
                    <a:pt x="225" y="140"/>
                    <a:pt x="225" y="140"/>
                  </a:cubicBezTo>
                  <a:cubicBezTo>
                    <a:pt x="225" y="140"/>
                    <a:pt x="225" y="140"/>
                    <a:pt x="225" y="140"/>
                  </a:cubicBezTo>
                  <a:cubicBezTo>
                    <a:pt x="224" y="140"/>
                    <a:pt x="224" y="140"/>
                    <a:pt x="224" y="140"/>
                  </a:cubicBezTo>
                  <a:cubicBezTo>
                    <a:pt x="224" y="140"/>
                    <a:pt x="224" y="141"/>
                    <a:pt x="224" y="141"/>
                  </a:cubicBezTo>
                  <a:cubicBezTo>
                    <a:pt x="224" y="141"/>
                    <a:pt x="224" y="141"/>
                    <a:pt x="224" y="141"/>
                  </a:cubicBezTo>
                  <a:cubicBezTo>
                    <a:pt x="224" y="141"/>
                    <a:pt x="224" y="141"/>
                    <a:pt x="224" y="142"/>
                  </a:cubicBezTo>
                  <a:cubicBezTo>
                    <a:pt x="224" y="142"/>
                    <a:pt x="224" y="142"/>
                    <a:pt x="223" y="142"/>
                  </a:cubicBezTo>
                  <a:cubicBezTo>
                    <a:pt x="223" y="142"/>
                    <a:pt x="223" y="142"/>
                    <a:pt x="223" y="143"/>
                  </a:cubicBezTo>
                  <a:cubicBezTo>
                    <a:pt x="223" y="143"/>
                    <a:pt x="223" y="143"/>
                    <a:pt x="223" y="143"/>
                  </a:cubicBezTo>
                  <a:cubicBezTo>
                    <a:pt x="223" y="143"/>
                    <a:pt x="223" y="143"/>
                    <a:pt x="222" y="143"/>
                  </a:cubicBezTo>
                  <a:cubicBezTo>
                    <a:pt x="222" y="143"/>
                    <a:pt x="222" y="143"/>
                    <a:pt x="222" y="143"/>
                  </a:cubicBezTo>
                  <a:cubicBezTo>
                    <a:pt x="222" y="143"/>
                    <a:pt x="222" y="144"/>
                    <a:pt x="222" y="144"/>
                  </a:cubicBezTo>
                  <a:cubicBezTo>
                    <a:pt x="222" y="144"/>
                    <a:pt x="222" y="144"/>
                    <a:pt x="222" y="144"/>
                  </a:cubicBezTo>
                  <a:cubicBezTo>
                    <a:pt x="222" y="144"/>
                    <a:pt x="222" y="144"/>
                    <a:pt x="222" y="144"/>
                  </a:cubicBezTo>
                  <a:cubicBezTo>
                    <a:pt x="222" y="144"/>
                    <a:pt x="222" y="144"/>
                    <a:pt x="222" y="144"/>
                  </a:cubicBezTo>
                  <a:cubicBezTo>
                    <a:pt x="222" y="144"/>
                    <a:pt x="222" y="144"/>
                    <a:pt x="222" y="144"/>
                  </a:cubicBezTo>
                  <a:cubicBezTo>
                    <a:pt x="222" y="144"/>
                    <a:pt x="221" y="144"/>
                    <a:pt x="221" y="144"/>
                  </a:cubicBezTo>
                  <a:cubicBezTo>
                    <a:pt x="221" y="145"/>
                    <a:pt x="221" y="145"/>
                    <a:pt x="221" y="145"/>
                  </a:cubicBezTo>
                  <a:cubicBezTo>
                    <a:pt x="221" y="145"/>
                    <a:pt x="221" y="145"/>
                    <a:pt x="221" y="145"/>
                  </a:cubicBezTo>
                  <a:cubicBezTo>
                    <a:pt x="221" y="145"/>
                    <a:pt x="221" y="145"/>
                    <a:pt x="221" y="146"/>
                  </a:cubicBezTo>
                  <a:cubicBezTo>
                    <a:pt x="221" y="146"/>
                    <a:pt x="220" y="146"/>
                    <a:pt x="220" y="146"/>
                  </a:cubicBezTo>
                  <a:cubicBezTo>
                    <a:pt x="220" y="146"/>
                    <a:pt x="220" y="146"/>
                    <a:pt x="220" y="146"/>
                  </a:cubicBezTo>
                  <a:cubicBezTo>
                    <a:pt x="220" y="146"/>
                    <a:pt x="220" y="146"/>
                    <a:pt x="220" y="147"/>
                  </a:cubicBezTo>
                  <a:cubicBezTo>
                    <a:pt x="219" y="147"/>
                    <a:pt x="219" y="147"/>
                    <a:pt x="219" y="148"/>
                  </a:cubicBezTo>
                  <a:cubicBezTo>
                    <a:pt x="219" y="148"/>
                    <a:pt x="219" y="148"/>
                    <a:pt x="219" y="148"/>
                  </a:cubicBezTo>
                  <a:cubicBezTo>
                    <a:pt x="218" y="148"/>
                    <a:pt x="218" y="148"/>
                    <a:pt x="218" y="149"/>
                  </a:cubicBezTo>
                  <a:cubicBezTo>
                    <a:pt x="217" y="149"/>
                    <a:pt x="217" y="149"/>
                    <a:pt x="217" y="149"/>
                  </a:cubicBezTo>
                  <a:cubicBezTo>
                    <a:pt x="217" y="150"/>
                    <a:pt x="216" y="151"/>
                    <a:pt x="215" y="151"/>
                  </a:cubicBezTo>
                  <a:cubicBezTo>
                    <a:pt x="215" y="151"/>
                    <a:pt x="215" y="151"/>
                    <a:pt x="215" y="152"/>
                  </a:cubicBezTo>
                  <a:cubicBezTo>
                    <a:pt x="215" y="152"/>
                    <a:pt x="214" y="152"/>
                    <a:pt x="214" y="152"/>
                  </a:cubicBezTo>
                  <a:cubicBezTo>
                    <a:pt x="214" y="152"/>
                    <a:pt x="214" y="152"/>
                    <a:pt x="214" y="152"/>
                  </a:cubicBezTo>
                  <a:cubicBezTo>
                    <a:pt x="214" y="152"/>
                    <a:pt x="213" y="152"/>
                    <a:pt x="213" y="152"/>
                  </a:cubicBezTo>
                  <a:cubicBezTo>
                    <a:pt x="213" y="152"/>
                    <a:pt x="213" y="152"/>
                    <a:pt x="213" y="152"/>
                  </a:cubicBezTo>
                  <a:cubicBezTo>
                    <a:pt x="213" y="152"/>
                    <a:pt x="213" y="152"/>
                    <a:pt x="213" y="152"/>
                  </a:cubicBezTo>
                  <a:cubicBezTo>
                    <a:pt x="213" y="152"/>
                    <a:pt x="212" y="152"/>
                    <a:pt x="212" y="153"/>
                  </a:cubicBezTo>
                  <a:cubicBezTo>
                    <a:pt x="212" y="152"/>
                    <a:pt x="212" y="152"/>
                    <a:pt x="212" y="152"/>
                  </a:cubicBezTo>
                  <a:cubicBezTo>
                    <a:pt x="212" y="153"/>
                    <a:pt x="212" y="153"/>
                    <a:pt x="212" y="153"/>
                  </a:cubicBezTo>
                  <a:cubicBezTo>
                    <a:pt x="211" y="153"/>
                    <a:pt x="211" y="153"/>
                    <a:pt x="210" y="153"/>
                  </a:cubicBezTo>
                  <a:cubicBezTo>
                    <a:pt x="210" y="153"/>
                    <a:pt x="210" y="153"/>
                    <a:pt x="210" y="153"/>
                  </a:cubicBezTo>
                  <a:cubicBezTo>
                    <a:pt x="210" y="153"/>
                    <a:pt x="210" y="153"/>
                    <a:pt x="210" y="153"/>
                  </a:cubicBezTo>
                  <a:cubicBezTo>
                    <a:pt x="210" y="153"/>
                    <a:pt x="210" y="153"/>
                    <a:pt x="210" y="153"/>
                  </a:cubicBezTo>
                  <a:cubicBezTo>
                    <a:pt x="210" y="153"/>
                    <a:pt x="209" y="153"/>
                    <a:pt x="209" y="153"/>
                  </a:cubicBezTo>
                  <a:cubicBezTo>
                    <a:pt x="209" y="153"/>
                    <a:pt x="209" y="153"/>
                    <a:pt x="209" y="153"/>
                  </a:cubicBezTo>
                  <a:cubicBezTo>
                    <a:pt x="208" y="153"/>
                    <a:pt x="208" y="153"/>
                    <a:pt x="208" y="153"/>
                  </a:cubicBezTo>
                  <a:cubicBezTo>
                    <a:pt x="208" y="153"/>
                    <a:pt x="208" y="153"/>
                    <a:pt x="208" y="153"/>
                  </a:cubicBezTo>
                  <a:cubicBezTo>
                    <a:pt x="208" y="153"/>
                    <a:pt x="208" y="153"/>
                    <a:pt x="207" y="153"/>
                  </a:cubicBezTo>
                  <a:cubicBezTo>
                    <a:pt x="207" y="153"/>
                    <a:pt x="207" y="153"/>
                    <a:pt x="207" y="153"/>
                  </a:cubicBezTo>
                  <a:cubicBezTo>
                    <a:pt x="207" y="153"/>
                    <a:pt x="207" y="153"/>
                    <a:pt x="207" y="153"/>
                  </a:cubicBezTo>
                  <a:cubicBezTo>
                    <a:pt x="207" y="153"/>
                    <a:pt x="207" y="153"/>
                    <a:pt x="206" y="153"/>
                  </a:cubicBezTo>
                  <a:cubicBezTo>
                    <a:pt x="206" y="153"/>
                    <a:pt x="205" y="152"/>
                    <a:pt x="205" y="152"/>
                  </a:cubicBezTo>
                  <a:cubicBezTo>
                    <a:pt x="204" y="153"/>
                    <a:pt x="204" y="154"/>
                    <a:pt x="204" y="154"/>
                  </a:cubicBezTo>
                  <a:cubicBezTo>
                    <a:pt x="203" y="154"/>
                    <a:pt x="203" y="154"/>
                    <a:pt x="203" y="154"/>
                  </a:cubicBezTo>
                  <a:cubicBezTo>
                    <a:pt x="203" y="154"/>
                    <a:pt x="203" y="154"/>
                    <a:pt x="203" y="155"/>
                  </a:cubicBezTo>
                  <a:cubicBezTo>
                    <a:pt x="202" y="155"/>
                    <a:pt x="202" y="155"/>
                    <a:pt x="202" y="155"/>
                  </a:cubicBezTo>
                  <a:cubicBezTo>
                    <a:pt x="201" y="155"/>
                    <a:pt x="202" y="156"/>
                    <a:pt x="200" y="156"/>
                  </a:cubicBezTo>
                  <a:cubicBezTo>
                    <a:pt x="200" y="156"/>
                    <a:pt x="200" y="156"/>
                    <a:pt x="200" y="156"/>
                  </a:cubicBezTo>
                  <a:cubicBezTo>
                    <a:pt x="200" y="156"/>
                    <a:pt x="200" y="156"/>
                    <a:pt x="200" y="156"/>
                  </a:cubicBezTo>
                  <a:cubicBezTo>
                    <a:pt x="199" y="156"/>
                    <a:pt x="199" y="157"/>
                    <a:pt x="199" y="157"/>
                  </a:cubicBezTo>
                  <a:cubicBezTo>
                    <a:pt x="199" y="157"/>
                    <a:pt x="199" y="157"/>
                    <a:pt x="199" y="157"/>
                  </a:cubicBezTo>
                  <a:cubicBezTo>
                    <a:pt x="199" y="157"/>
                    <a:pt x="199" y="157"/>
                    <a:pt x="199" y="157"/>
                  </a:cubicBezTo>
                  <a:cubicBezTo>
                    <a:pt x="198" y="158"/>
                    <a:pt x="196" y="158"/>
                    <a:pt x="195" y="159"/>
                  </a:cubicBezTo>
                  <a:cubicBezTo>
                    <a:pt x="195" y="160"/>
                    <a:pt x="194" y="161"/>
                    <a:pt x="194" y="162"/>
                  </a:cubicBezTo>
                  <a:cubicBezTo>
                    <a:pt x="194" y="162"/>
                    <a:pt x="194" y="162"/>
                    <a:pt x="193" y="162"/>
                  </a:cubicBezTo>
                  <a:cubicBezTo>
                    <a:pt x="193" y="162"/>
                    <a:pt x="193" y="162"/>
                    <a:pt x="193" y="162"/>
                  </a:cubicBezTo>
                  <a:cubicBezTo>
                    <a:pt x="193" y="162"/>
                    <a:pt x="193" y="162"/>
                    <a:pt x="193" y="162"/>
                  </a:cubicBezTo>
                  <a:cubicBezTo>
                    <a:pt x="193" y="163"/>
                    <a:pt x="192" y="164"/>
                    <a:pt x="192" y="164"/>
                  </a:cubicBezTo>
                  <a:cubicBezTo>
                    <a:pt x="192" y="164"/>
                    <a:pt x="192" y="164"/>
                    <a:pt x="192" y="164"/>
                  </a:cubicBezTo>
                  <a:cubicBezTo>
                    <a:pt x="192" y="165"/>
                    <a:pt x="191" y="166"/>
                    <a:pt x="192" y="166"/>
                  </a:cubicBezTo>
                  <a:cubicBezTo>
                    <a:pt x="192" y="166"/>
                    <a:pt x="192" y="166"/>
                    <a:pt x="192" y="166"/>
                  </a:cubicBezTo>
                  <a:cubicBezTo>
                    <a:pt x="192" y="166"/>
                    <a:pt x="192" y="167"/>
                    <a:pt x="192" y="167"/>
                  </a:cubicBezTo>
                  <a:cubicBezTo>
                    <a:pt x="192" y="167"/>
                    <a:pt x="192" y="167"/>
                    <a:pt x="192" y="167"/>
                  </a:cubicBezTo>
                  <a:cubicBezTo>
                    <a:pt x="192" y="167"/>
                    <a:pt x="192" y="168"/>
                    <a:pt x="192" y="169"/>
                  </a:cubicBezTo>
                  <a:cubicBezTo>
                    <a:pt x="192" y="169"/>
                    <a:pt x="191" y="169"/>
                    <a:pt x="191" y="169"/>
                  </a:cubicBezTo>
                  <a:cubicBezTo>
                    <a:pt x="191" y="169"/>
                    <a:pt x="191" y="169"/>
                    <a:pt x="191" y="169"/>
                  </a:cubicBezTo>
                  <a:cubicBezTo>
                    <a:pt x="191" y="169"/>
                    <a:pt x="191" y="169"/>
                    <a:pt x="191" y="169"/>
                  </a:cubicBezTo>
                  <a:cubicBezTo>
                    <a:pt x="191" y="169"/>
                    <a:pt x="191" y="169"/>
                    <a:pt x="191" y="170"/>
                  </a:cubicBezTo>
                  <a:cubicBezTo>
                    <a:pt x="191" y="170"/>
                    <a:pt x="191" y="170"/>
                    <a:pt x="191" y="170"/>
                  </a:cubicBezTo>
                  <a:cubicBezTo>
                    <a:pt x="191" y="170"/>
                    <a:pt x="191" y="171"/>
                    <a:pt x="190" y="171"/>
                  </a:cubicBezTo>
                  <a:cubicBezTo>
                    <a:pt x="190" y="171"/>
                    <a:pt x="190" y="171"/>
                    <a:pt x="190" y="171"/>
                  </a:cubicBezTo>
                  <a:cubicBezTo>
                    <a:pt x="190" y="172"/>
                    <a:pt x="190" y="173"/>
                    <a:pt x="190" y="173"/>
                  </a:cubicBezTo>
                  <a:cubicBezTo>
                    <a:pt x="189" y="173"/>
                    <a:pt x="188" y="174"/>
                    <a:pt x="187" y="173"/>
                  </a:cubicBezTo>
                  <a:cubicBezTo>
                    <a:pt x="187" y="173"/>
                    <a:pt x="187" y="173"/>
                    <a:pt x="187" y="173"/>
                  </a:cubicBezTo>
                  <a:cubicBezTo>
                    <a:pt x="187" y="173"/>
                    <a:pt x="187" y="173"/>
                    <a:pt x="186" y="173"/>
                  </a:cubicBezTo>
                  <a:cubicBezTo>
                    <a:pt x="186" y="173"/>
                    <a:pt x="186" y="173"/>
                    <a:pt x="186" y="173"/>
                  </a:cubicBezTo>
                  <a:cubicBezTo>
                    <a:pt x="186" y="173"/>
                    <a:pt x="186" y="172"/>
                    <a:pt x="186" y="172"/>
                  </a:cubicBezTo>
                  <a:cubicBezTo>
                    <a:pt x="186" y="172"/>
                    <a:pt x="186" y="172"/>
                    <a:pt x="185" y="172"/>
                  </a:cubicBezTo>
                  <a:cubicBezTo>
                    <a:pt x="184" y="172"/>
                    <a:pt x="183" y="172"/>
                    <a:pt x="182" y="171"/>
                  </a:cubicBezTo>
                  <a:cubicBezTo>
                    <a:pt x="182" y="171"/>
                    <a:pt x="182" y="171"/>
                    <a:pt x="182" y="171"/>
                  </a:cubicBezTo>
                  <a:cubicBezTo>
                    <a:pt x="182" y="171"/>
                    <a:pt x="182" y="171"/>
                    <a:pt x="182" y="171"/>
                  </a:cubicBezTo>
                  <a:cubicBezTo>
                    <a:pt x="181" y="170"/>
                    <a:pt x="181" y="170"/>
                    <a:pt x="181" y="170"/>
                  </a:cubicBezTo>
                  <a:cubicBezTo>
                    <a:pt x="181" y="170"/>
                    <a:pt x="181" y="170"/>
                    <a:pt x="181" y="170"/>
                  </a:cubicBezTo>
                  <a:cubicBezTo>
                    <a:pt x="180" y="170"/>
                    <a:pt x="180" y="170"/>
                    <a:pt x="180" y="170"/>
                  </a:cubicBezTo>
                  <a:cubicBezTo>
                    <a:pt x="180" y="170"/>
                    <a:pt x="180" y="170"/>
                    <a:pt x="180" y="170"/>
                  </a:cubicBezTo>
                  <a:cubicBezTo>
                    <a:pt x="179" y="171"/>
                    <a:pt x="179" y="171"/>
                    <a:pt x="178" y="172"/>
                  </a:cubicBezTo>
                  <a:cubicBezTo>
                    <a:pt x="178" y="172"/>
                    <a:pt x="178" y="172"/>
                    <a:pt x="179" y="172"/>
                  </a:cubicBezTo>
                  <a:cubicBezTo>
                    <a:pt x="179" y="172"/>
                    <a:pt x="179" y="172"/>
                    <a:pt x="179" y="172"/>
                  </a:cubicBezTo>
                  <a:cubicBezTo>
                    <a:pt x="179" y="172"/>
                    <a:pt x="179" y="172"/>
                    <a:pt x="179" y="172"/>
                  </a:cubicBezTo>
                  <a:cubicBezTo>
                    <a:pt x="179" y="172"/>
                    <a:pt x="180" y="172"/>
                    <a:pt x="181" y="172"/>
                  </a:cubicBezTo>
                  <a:cubicBezTo>
                    <a:pt x="181" y="172"/>
                    <a:pt x="181" y="172"/>
                    <a:pt x="181" y="172"/>
                  </a:cubicBezTo>
                  <a:cubicBezTo>
                    <a:pt x="181" y="173"/>
                    <a:pt x="181" y="173"/>
                    <a:pt x="181" y="173"/>
                  </a:cubicBezTo>
                  <a:cubicBezTo>
                    <a:pt x="181" y="173"/>
                    <a:pt x="181" y="173"/>
                    <a:pt x="181" y="174"/>
                  </a:cubicBezTo>
                  <a:cubicBezTo>
                    <a:pt x="181" y="174"/>
                    <a:pt x="181" y="174"/>
                    <a:pt x="181" y="174"/>
                  </a:cubicBezTo>
                  <a:cubicBezTo>
                    <a:pt x="180" y="174"/>
                    <a:pt x="179" y="173"/>
                    <a:pt x="179" y="173"/>
                  </a:cubicBezTo>
                  <a:cubicBezTo>
                    <a:pt x="179" y="173"/>
                    <a:pt x="179" y="173"/>
                    <a:pt x="179" y="173"/>
                  </a:cubicBezTo>
                  <a:cubicBezTo>
                    <a:pt x="178" y="174"/>
                    <a:pt x="179" y="175"/>
                    <a:pt x="177" y="175"/>
                  </a:cubicBezTo>
                  <a:cubicBezTo>
                    <a:pt x="177" y="174"/>
                    <a:pt x="176" y="173"/>
                    <a:pt x="177" y="171"/>
                  </a:cubicBezTo>
                  <a:cubicBezTo>
                    <a:pt x="175" y="171"/>
                    <a:pt x="175" y="170"/>
                    <a:pt x="175" y="168"/>
                  </a:cubicBezTo>
                  <a:cubicBezTo>
                    <a:pt x="175" y="168"/>
                    <a:pt x="175" y="168"/>
                    <a:pt x="175" y="168"/>
                  </a:cubicBezTo>
                  <a:cubicBezTo>
                    <a:pt x="175" y="168"/>
                    <a:pt x="175" y="168"/>
                    <a:pt x="175" y="167"/>
                  </a:cubicBezTo>
                  <a:cubicBezTo>
                    <a:pt x="176" y="167"/>
                    <a:pt x="176" y="166"/>
                    <a:pt x="176" y="166"/>
                  </a:cubicBezTo>
                  <a:cubicBezTo>
                    <a:pt x="177" y="166"/>
                    <a:pt x="177" y="166"/>
                    <a:pt x="177" y="166"/>
                  </a:cubicBezTo>
                  <a:cubicBezTo>
                    <a:pt x="177" y="165"/>
                    <a:pt x="180" y="165"/>
                    <a:pt x="181" y="166"/>
                  </a:cubicBezTo>
                  <a:cubicBezTo>
                    <a:pt x="181" y="166"/>
                    <a:pt x="181" y="166"/>
                    <a:pt x="181" y="166"/>
                  </a:cubicBezTo>
                  <a:cubicBezTo>
                    <a:pt x="181" y="166"/>
                    <a:pt x="181" y="166"/>
                    <a:pt x="182" y="166"/>
                  </a:cubicBezTo>
                  <a:cubicBezTo>
                    <a:pt x="182" y="166"/>
                    <a:pt x="182" y="166"/>
                    <a:pt x="182" y="166"/>
                  </a:cubicBezTo>
                  <a:cubicBezTo>
                    <a:pt x="182" y="166"/>
                    <a:pt x="182" y="166"/>
                    <a:pt x="183" y="166"/>
                  </a:cubicBezTo>
                  <a:cubicBezTo>
                    <a:pt x="183" y="166"/>
                    <a:pt x="184" y="166"/>
                    <a:pt x="184" y="166"/>
                  </a:cubicBezTo>
                  <a:cubicBezTo>
                    <a:pt x="184" y="166"/>
                    <a:pt x="184" y="166"/>
                    <a:pt x="184" y="166"/>
                  </a:cubicBezTo>
                  <a:cubicBezTo>
                    <a:pt x="184" y="165"/>
                    <a:pt x="184" y="165"/>
                    <a:pt x="184" y="165"/>
                  </a:cubicBezTo>
                  <a:cubicBezTo>
                    <a:pt x="183" y="165"/>
                    <a:pt x="183" y="165"/>
                    <a:pt x="183" y="165"/>
                  </a:cubicBezTo>
                  <a:cubicBezTo>
                    <a:pt x="183" y="165"/>
                    <a:pt x="183" y="164"/>
                    <a:pt x="183" y="164"/>
                  </a:cubicBezTo>
                  <a:cubicBezTo>
                    <a:pt x="183" y="164"/>
                    <a:pt x="182" y="164"/>
                    <a:pt x="182" y="164"/>
                  </a:cubicBezTo>
                  <a:cubicBezTo>
                    <a:pt x="182" y="164"/>
                    <a:pt x="182" y="164"/>
                    <a:pt x="182" y="164"/>
                  </a:cubicBezTo>
                  <a:cubicBezTo>
                    <a:pt x="182" y="164"/>
                    <a:pt x="182" y="164"/>
                    <a:pt x="181" y="164"/>
                  </a:cubicBezTo>
                  <a:cubicBezTo>
                    <a:pt x="181" y="164"/>
                    <a:pt x="181" y="164"/>
                    <a:pt x="181" y="164"/>
                  </a:cubicBezTo>
                  <a:cubicBezTo>
                    <a:pt x="181" y="164"/>
                    <a:pt x="181" y="164"/>
                    <a:pt x="181" y="164"/>
                  </a:cubicBezTo>
                  <a:cubicBezTo>
                    <a:pt x="181" y="165"/>
                    <a:pt x="181" y="165"/>
                    <a:pt x="181" y="165"/>
                  </a:cubicBezTo>
                  <a:cubicBezTo>
                    <a:pt x="180" y="165"/>
                    <a:pt x="179" y="165"/>
                    <a:pt x="178" y="164"/>
                  </a:cubicBezTo>
                  <a:cubicBezTo>
                    <a:pt x="178" y="164"/>
                    <a:pt x="178" y="164"/>
                    <a:pt x="178" y="164"/>
                  </a:cubicBezTo>
                  <a:cubicBezTo>
                    <a:pt x="177" y="164"/>
                    <a:pt x="177" y="164"/>
                    <a:pt x="177" y="164"/>
                  </a:cubicBezTo>
                  <a:cubicBezTo>
                    <a:pt x="177" y="163"/>
                    <a:pt x="176" y="163"/>
                    <a:pt x="176" y="163"/>
                  </a:cubicBezTo>
                  <a:cubicBezTo>
                    <a:pt x="176" y="163"/>
                    <a:pt x="176" y="163"/>
                    <a:pt x="176" y="163"/>
                  </a:cubicBezTo>
                  <a:cubicBezTo>
                    <a:pt x="176" y="163"/>
                    <a:pt x="176" y="163"/>
                    <a:pt x="176" y="163"/>
                  </a:cubicBezTo>
                  <a:cubicBezTo>
                    <a:pt x="175" y="162"/>
                    <a:pt x="175" y="162"/>
                    <a:pt x="174" y="162"/>
                  </a:cubicBezTo>
                  <a:cubicBezTo>
                    <a:pt x="174" y="162"/>
                    <a:pt x="174" y="162"/>
                    <a:pt x="174" y="162"/>
                  </a:cubicBezTo>
                  <a:cubicBezTo>
                    <a:pt x="174" y="163"/>
                    <a:pt x="174" y="163"/>
                    <a:pt x="174" y="163"/>
                  </a:cubicBezTo>
                  <a:cubicBezTo>
                    <a:pt x="174" y="163"/>
                    <a:pt x="174" y="163"/>
                    <a:pt x="173" y="163"/>
                  </a:cubicBezTo>
                  <a:cubicBezTo>
                    <a:pt x="173" y="163"/>
                    <a:pt x="172" y="164"/>
                    <a:pt x="172" y="164"/>
                  </a:cubicBezTo>
                  <a:cubicBezTo>
                    <a:pt x="172" y="164"/>
                    <a:pt x="171" y="164"/>
                    <a:pt x="171" y="164"/>
                  </a:cubicBezTo>
                  <a:cubicBezTo>
                    <a:pt x="171" y="165"/>
                    <a:pt x="171" y="164"/>
                    <a:pt x="170" y="165"/>
                  </a:cubicBezTo>
                  <a:cubicBezTo>
                    <a:pt x="170" y="165"/>
                    <a:pt x="170" y="165"/>
                    <a:pt x="170" y="165"/>
                  </a:cubicBezTo>
                  <a:cubicBezTo>
                    <a:pt x="170" y="165"/>
                    <a:pt x="170" y="165"/>
                    <a:pt x="170" y="165"/>
                  </a:cubicBezTo>
                  <a:cubicBezTo>
                    <a:pt x="170" y="165"/>
                    <a:pt x="169" y="166"/>
                    <a:pt x="169" y="166"/>
                  </a:cubicBezTo>
                  <a:cubicBezTo>
                    <a:pt x="169" y="167"/>
                    <a:pt x="169" y="167"/>
                    <a:pt x="169" y="168"/>
                  </a:cubicBezTo>
                  <a:cubicBezTo>
                    <a:pt x="169" y="168"/>
                    <a:pt x="170" y="168"/>
                    <a:pt x="170" y="168"/>
                  </a:cubicBezTo>
                  <a:cubicBezTo>
                    <a:pt x="170" y="168"/>
                    <a:pt x="170" y="168"/>
                    <a:pt x="170" y="168"/>
                  </a:cubicBezTo>
                  <a:cubicBezTo>
                    <a:pt x="171" y="168"/>
                    <a:pt x="171" y="168"/>
                    <a:pt x="172" y="168"/>
                  </a:cubicBezTo>
                  <a:cubicBezTo>
                    <a:pt x="172" y="167"/>
                    <a:pt x="173" y="167"/>
                    <a:pt x="173" y="167"/>
                  </a:cubicBezTo>
                  <a:cubicBezTo>
                    <a:pt x="173" y="167"/>
                    <a:pt x="173" y="167"/>
                    <a:pt x="173" y="168"/>
                  </a:cubicBezTo>
                  <a:cubicBezTo>
                    <a:pt x="173" y="168"/>
                    <a:pt x="172" y="168"/>
                    <a:pt x="172" y="168"/>
                  </a:cubicBezTo>
                  <a:cubicBezTo>
                    <a:pt x="172" y="169"/>
                    <a:pt x="172" y="169"/>
                    <a:pt x="172" y="169"/>
                  </a:cubicBezTo>
                  <a:cubicBezTo>
                    <a:pt x="171" y="169"/>
                    <a:pt x="169" y="169"/>
                    <a:pt x="168" y="169"/>
                  </a:cubicBezTo>
                  <a:cubicBezTo>
                    <a:pt x="168" y="170"/>
                    <a:pt x="168" y="171"/>
                    <a:pt x="168" y="172"/>
                  </a:cubicBezTo>
                  <a:cubicBezTo>
                    <a:pt x="169" y="172"/>
                    <a:pt x="169" y="172"/>
                    <a:pt x="169" y="172"/>
                  </a:cubicBezTo>
                  <a:cubicBezTo>
                    <a:pt x="169" y="172"/>
                    <a:pt x="169" y="172"/>
                    <a:pt x="169" y="172"/>
                  </a:cubicBezTo>
                  <a:cubicBezTo>
                    <a:pt x="169" y="172"/>
                    <a:pt x="170" y="172"/>
                    <a:pt x="170" y="172"/>
                  </a:cubicBezTo>
                  <a:cubicBezTo>
                    <a:pt x="170" y="172"/>
                    <a:pt x="170" y="171"/>
                    <a:pt x="170" y="171"/>
                  </a:cubicBezTo>
                  <a:cubicBezTo>
                    <a:pt x="171" y="171"/>
                    <a:pt x="171" y="171"/>
                    <a:pt x="171" y="171"/>
                  </a:cubicBezTo>
                  <a:cubicBezTo>
                    <a:pt x="171" y="171"/>
                    <a:pt x="171" y="171"/>
                    <a:pt x="171" y="171"/>
                  </a:cubicBezTo>
                  <a:cubicBezTo>
                    <a:pt x="173" y="171"/>
                    <a:pt x="174" y="171"/>
                    <a:pt x="175" y="172"/>
                  </a:cubicBezTo>
                  <a:cubicBezTo>
                    <a:pt x="175" y="172"/>
                    <a:pt x="175" y="172"/>
                    <a:pt x="175" y="173"/>
                  </a:cubicBezTo>
                  <a:cubicBezTo>
                    <a:pt x="175" y="173"/>
                    <a:pt x="174" y="174"/>
                    <a:pt x="174" y="174"/>
                  </a:cubicBezTo>
                  <a:cubicBezTo>
                    <a:pt x="174" y="174"/>
                    <a:pt x="173" y="174"/>
                    <a:pt x="173" y="174"/>
                  </a:cubicBezTo>
                  <a:cubicBezTo>
                    <a:pt x="173" y="174"/>
                    <a:pt x="173" y="174"/>
                    <a:pt x="173" y="174"/>
                  </a:cubicBezTo>
                  <a:cubicBezTo>
                    <a:pt x="172" y="174"/>
                    <a:pt x="173" y="174"/>
                    <a:pt x="171" y="174"/>
                  </a:cubicBezTo>
                  <a:cubicBezTo>
                    <a:pt x="171" y="174"/>
                    <a:pt x="171" y="174"/>
                    <a:pt x="171" y="174"/>
                  </a:cubicBezTo>
                  <a:cubicBezTo>
                    <a:pt x="171" y="174"/>
                    <a:pt x="171" y="174"/>
                    <a:pt x="171" y="174"/>
                  </a:cubicBezTo>
                  <a:cubicBezTo>
                    <a:pt x="171" y="173"/>
                    <a:pt x="171" y="173"/>
                    <a:pt x="171" y="173"/>
                  </a:cubicBezTo>
                  <a:cubicBezTo>
                    <a:pt x="171" y="173"/>
                    <a:pt x="171" y="173"/>
                    <a:pt x="171" y="173"/>
                  </a:cubicBezTo>
                  <a:cubicBezTo>
                    <a:pt x="171" y="173"/>
                    <a:pt x="171" y="173"/>
                    <a:pt x="171" y="173"/>
                  </a:cubicBezTo>
                  <a:cubicBezTo>
                    <a:pt x="170" y="173"/>
                    <a:pt x="170" y="173"/>
                    <a:pt x="170" y="173"/>
                  </a:cubicBezTo>
                  <a:cubicBezTo>
                    <a:pt x="170" y="173"/>
                    <a:pt x="170" y="173"/>
                    <a:pt x="170" y="173"/>
                  </a:cubicBezTo>
                  <a:cubicBezTo>
                    <a:pt x="169" y="173"/>
                    <a:pt x="168" y="173"/>
                    <a:pt x="167" y="172"/>
                  </a:cubicBezTo>
                  <a:cubicBezTo>
                    <a:pt x="167" y="172"/>
                    <a:pt x="167" y="171"/>
                    <a:pt x="167" y="171"/>
                  </a:cubicBezTo>
                  <a:cubicBezTo>
                    <a:pt x="167" y="171"/>
                    <a:pt x="167" y="171"/>
                    <a:pt x="167" y="171"/>
                  </a:cubicBezTo>
                  <a:cubicBezTo>
                    <a:pt x="166" y="171"/>
                    <a:pt x="166" y="170"/>
                    <a:pt x="166" y="170"/>
                  </a:cubicBezTo>
                  <a:cubicBezTo>
                    <a:pt x="166" y="170"/>
                    <a:pt x="166" y="170"/>
                    <a:pt x="166" y="170"/>
                  </a:cubicBezTo>
                  <a:cubicBezTo>
                    <a:pt x="166" y="169"/>
                    <a:pt x="167" y="168"/>
                    <a:pt x="167" y="167"/>
                  </a:cubicBezTo>
                  <a:cubicBezTo>
                    <a:pt x="166" y="167"/>
                    <a:pt x="167" y="167"/>
                    <a:pt x="166" y="167"/>
                  </a:cubicBezTo>
                  <a:cubicBezTo>
                    <a:pt x="166" y="167"/>
                    <a:pt x="166" y="168"/>
                    <a:pt x="165" y="169"/>
                  </a:cubicBezTo>
                  <a:cubicBezTo>
                    <a:pt x="166" y="169"/>
                    <a:pt x="166" y="170"/>
                    <a:pt x="166" y="170"/>
                  </a:cubicBezTo>
                  <a:cubicBezTo>
                    <a:pt x="166" y="170"/>
                    <a:pt x="166" y="170"/>
                    <a:pt x="166" y="170"/>
                  </a:cubicBezTo>
                  <a:cubicBezTo>
                    <a:pt x="166" y="170"/>
                    <a:pt x="166" y="171"/>
                    <a:pt x="166" y="171"/>
                  </a:cubicBezTo>
                  <a:cubicBezTo>
                    <a:pt x="165" y="171"/>
                    <a:pt x="166" y="171"/>
                    <a:pt x="165" y="171"/>
                  </a:cubicBezTo>
                  <a:cubicBezTo>
                    <a:pt x="165" y="172"/>
                    <a:pt x="165" y="172"/>
                    <a:pt x="164" y="172"/>
                  </a:cubicBezTo>
                  <a:cubicBezTo>
                    <a:pt x="164" y="172"/>
                    <a:pt x="164" y="173"/>
                    <a:pt x="164" y="173"/>
                  </a:cubicBezTo>
                  <a:cubicBezTo>
                    <a:pt x="164" y="173"/>
                    <a:pt x="164" y="173"/>
                    <a:pt x="164" y="173"/>
                  </a:cubicBezTo>
                  <a:cubicBezTo>
                    <a:pt x="164" y="174"/>
                    <a:pt x="164" y="174"/>
                    <a:pt x="164" y="174"/>
                  </a:cubicBezTo>
                  <a:cubicBezTo>
                    <a:pt x="164" y="175"/>
                    <a:pt x="163" y="175"/>
                    <a:pt x="162" y="174"/>
                  </a:cubicBezTo>
                  <a:cubicBezTo>
                    <a:pt x="162" y="174"/>
                    <a:pt x="162" y="174"/>
                    <a:pt x="162" y="174"/>
                  </a:cubicBezTo>
                  <a:cubicBezTo>
                    <a:pt x="162" y="174"/>
                    <a:pt x="162" y="174"/>
                    <a:pt x="162" y="173"/>
                  </a:cubicBezTo>
                  <a:cubicBezTo>
                    <a:pt x="161" y="173"/>
                    <a:pt x="161" y="174"/>
                    <a:pt x="161" y="174"/>
                  </a:cubicBezTo>
                  <a:cubicBezTo>
                    <a:pt x="160" y="174"/>
                    <a:pt x="159" y="173"/>
                    <a:pt x="158" y="173"/>
                  </a:cubicBezTo>
                  <a:cubicBezTo>
                    <a:pt x="158" y="173"/>
                    <a:pt x="158" y="173"/>
                    <a:pt x="158" y="173"/>
                  </a:cubicBezTo>
                  <a:cubicBezTo>
                    <a:pt x="158" y="172"/>
                    <a:pt x="157" y="172"/>
                    <a:pt x="157" y="171"/>
                  </a:cubicBezTo>
                  <a:cubicBezTo>
                    <a:pt x="157" y="171"/>
                    <a:pt x="157" y="171"/>
                    <a:pt x="157" y="171"/>
                  </a:cubicBezTo>
                  <a:cubicBezTo>
                    <a:pt x="157" y="171"/>
                    <a:pt x="157" y="171"/>
                    <a:pt x="157" y="171"/>
                  </a:cubicBezTo>
                  <a:cubicBezTo>
                    <a:pt x="157" y="171"/>
                    <a:pt x="157" y="171"/>
                    <a:pt x="157" y="171"/>
                  </a:cubicBezTo>
                  <a:cubicBezTo>
                    <a:pt x="157" y="170"/>
                    <a:pt x="157" y="170"/>
                    <a:pt x="157" y="170"/>
                  </a:cubicBezTo>
                  <a:cubicBezTo>
                    <a:pt x="157" y="170"/>
                    <a:pt x="157" y="170"/>
                    <a:pt x="157" y="170"/>
                  </a:cubicBezTo>
                  <a:cubicBezTo>
                    <a:pt x="157" y="169"/>
                    <a:pt x="157" y="168"/>
                    <a:pt x="157" y="168"/>
                  </a:cubicBezTo>
                  <a:cubicBezTo>
                    <a:pt x="158" y="167"/>
                    <a:pt x="157" y="168"/>
                    <a:pt x="158" y="168"/>
                  </a:cubicBezTo>
                  <a:cubicBezTo>
                    <a:pt x="158" y="166"/>
                    <a:pt x="158" y="165"/>
                    <a:pt x="159" y="164"/>
                  </a:cubicBezTo>
                  <a:cubicBezTo>
                    <a:pt x="158" y="164"/>
                    <a:pt x="158" y="164"/>
                    <a:pt x="157" y="164"/>
                  </a:cubicBezTo>
                  <a:cubicBezTo>
                    <a:pt x="157" y="164"/>
                    <a:pt x="157" y="164"/>
                    <a:pt x="157" y="164"/>
                  </a:cubicBezTo>
                  <a:cubicBezTo>
                    <a:pt x="157" y="164"/>
                    <a:pt x="158" y="164"/>
                    <a:pt x="158" y="164"/>
                  </a:cubicBezTo>
                  <a:cubicBezTo>
                    <a:pt x="158" y="164"/>
                    <a:pt x="157" y="165"/>
                    <a:pt x="157" y="165"/>
                  </a:cubicBezTo>
                  <a:cubicBezTo>
                    <a:pt x="156" y="165"/>
                    <a:pt x="155" y="163"/>
                    <a:pt x="154" y="162"/>
                  </a:cubicBezTo>
                  <a:cubicBezTo>
                    <a:pt x="154" y="162"/>
                    <a:pt x="154" y="162"/>
                    <a:pt x="154" y="162"/>
                  </a:cubicBezTo>
                  <a:cubicBezTo>
                    <a:pt x="154" y="162"/>
                    <a:pt x="154" y="163"/>
                    <a:pt x="154" y="163"/>
                  </a:cubicBezTo>
                  <a:cubicBezTo>
                    <a:pt x="154" y="164"/>
                    <a:pt x="153" y="165"/>
                    <a:pt x="153" y="166"/>
                  </a:cubicBezTo>
                  <a:cubicBezTo>
                    <a:pt x="153" y="166"/>
                    <a:pt x="154" y="166"/>
                    <a:pt x="154" y="166"/>
                  </a:cubicBezTo>
                  <a:cubicBezTo>
                    <a:pt x="154" y="166"/>
                    <a:pt x="154" y="166"/>
                    <a:pt x="154" y="166"/>
                  </a:cubicBezTo>
                  <a:cubicBezTo>
                    <a:pt x="154" y="166"/>
                    <a:pt x="154" y="166"/>
                    <a:pt x="154" y="166"/>
                  </a:cubicBezTo>
                  <a:cubicBezTo>
                    <a:pt x="154" y="167"/>
                    <a:pt x="154" y="167"/>
                    <a:pt x="153" y="168"/>
                  </a:cubicBezTo>
                  <a:cubicBezTo>
                    <a:pt x="154" y="168"/>
                    <a:pt x="154" y="168"/>
                    <a:pt x="154" y="168"/>
                  </a:cubicBezTo>
                  <a:cubicBezTo>
                    <a:pt x="154" y="168"/>
                    <a:pt x="154" y="168"/>
                    <a:pt x="154" y="169"/>
                  </a:cubicBezTo>
                  <a:cubicBezTo>
                    <a:pt x="154" y="169"/>
                    <a:pt x="154" y="169"/>
                    <a:pt x="154" y="169"/>
                  </a:cubicBezTo>
                  <a:cubicBezTo>
                    <a:pt x="154" y="169"/>
                    <a:pt x="154" y="169"/>
                    <a:pt x="154" y="170"/>
                  </a:cubicBezTo>
                  <a:cubicBezTo>
                    <a:pt x="154" y="170"/>
                    <a:pt x="155" y="171"/>
                    <a:pt x="155" y="171"/>
                  </a:cubicBezTo>
                  <a:cubicBezTo>
                    <a:pt x="155" y="171"/>
                    <a:pt x="155" y="171"/>
                    <a:pt x="155" y="171"/>
                  </a:cubicBezTo>
                  <a:cubicBezTo>
                    <a:pt x="155" y="172"/>
                    <a:pt x="156" y="172"/>
                    <a:pt x="156" y="173"/>
                  </a:cubicBezTo>
                  <a:cubicBezTo>
                    <a:pt x="156" y="173"/>
                    <a:pt x="156" y="173"/>
                    <a:pt x="156" y="173"/>
                  </a:cubicBezTo>
                  <a:cubicBezTo>
                    <a:pt x="156" y="173"/>
                    <a:pt x="156" y="173"/>
                    <a:pt x="156" y="173"/>
                  </a:cubicBezTo>
                  <a:cubicBezTo>
                    <a:pt x="156" y="173"/>
                    <a:pt x="156" y="174"/>
                    <a:pt x="157" y="174"/>
                  </a:cubicBezTo>
                  <a:cubicBezTo>
                    <a:pt x="157" y="174"/>
                    <a:pt x="157" y="174"/>
                    <a:pt x="157" y="174"/>
                  </a:cubicBezTo>
                  <a:cubicBezTo>
                    <a:pt x="157" y="174"/>
                    <a:pt x="157" y="174"/>
                    <a:pt x="157" y="174"/>
                  </a:cubicBezTo>
                  <a:cubicBezTo>
                    <a:pt x="157" y="175"/>
                    <a:pt x="157" y="175"/>
                    <a:pt x="158" y="175"/>
                  </a:cubicBezTo>
                  <a:cubicBezTo>
                    <a:pt x="158" y="175"/>
                    <a:pt x="158" y="175"/>
                    <a:pt x="158" y="175"/>
                  </a:cubicBezTo>
                  <a:cubicBezTo>
                    <a:pt x="158" y="175"/>
                    <a:pt x="158" y="175"/>
                    <a:pt x="158" y="175"/>
                  </a:cubicBezTo>
                  <a:cubicBezTo>
                    <a:pt x="158" y="176"/>
                    <a:pt x="159" y="176"/>
                    <a:pt x="159" y="176"/>
                  </a:cubicBezTo>
                  <a:cubicBezTo>
                    <a:pt x="159" y="176"/>
                    <a:pt x="159" y="176"/>
                    <a:pt x="159" y="176"/>
                  </a:cubicBezTo>
                  <a:cubicBezTo>
                    <a:pt x="159" y="176"/>
                    <a:pt x="160" y="176"/>
                    <a:pt x="160" y="176"/>
                  </a:cubicBezTo>
                  <a:cubicBezTo>
                    <a:pt x="160" y="176"/>
                    <a:pt x="160" y="176"/>
                    <a:pt x="160" y="176"/>
                  </a:cubicBezTo>
                  <a:cubicBezTo>
                    <a:pt x="160" y="176"/>
                    <a:pt x="160" y="176"/>
                    <a:pt x="161" y="176"/>
                  </a:cubicBezTo>
                  <a:cubicBezTo>
                    <a:pt x="161" y="176"/>
                    <a:pt x="161" y="176"/>
                    <a:pt x="161" y="176"/>
                  </a:cubicBezTo>
                  <a:cubicBezTo>
                    <a:pt x="162" y="176"/>
                    <a:pt x="162" y="176"/>
                    <a:pt x="163" y="176"/>
                  </a:cubicBezTo>
                  <a:cubicBezTo>
                    <a:pt x="163" y="176"/>
                    <a:pt x="163" y="176"/>
                    <a:pt x="162" y="176"/>
                  </a:cubicBezTo>
                  <a:cubicBezTo>
                    <a:pt x="163" y="176"/>
                    <a:pt x="163" y="177"/>
                    <a:pt x="164" y="177"/>
                  </a:cubicBezTo>
                  <a:cubicBezTo>
                    <a:pt x="163" y="177"/>
                    <a:pt x="163" y="177"/>
                    <a:pt x="163" y="178"/>
                  </a:cubicBezTo>
                  <a:cubicBezTo>
                    <a:pt x="164" y="178"/>
                    <a:pt x="164" y="178"/>
                    <a:pt x="164" y="177"/>
                  </a:cubicBezTo>
                  <a:cubicBezTo>
                    <a:pt x="164" y="177"/>
                    <a:pt x="164" y="177"/>
                    <a:pt x="164" y="177"/>
                  </a:cubicBezTo>
                  <a:cubicBezTo>
                    <a:pt x="165" y="177"/>
                    <a:pt x="166" y="177"/>
                    <a:pt x="167" y="177"/>
                  </a:cubicBezTo>
                  <a:cubicBezTo>
                    <a:pt x="167" y="177"/>
                    <a:pt x="167" y="176"/>
                    <a:pt x="167" y="176"/>
                  </a:cubicBezTo>
                  <a:cubicBezTo>
                    <a:pt x="167" y="176"/>
                    <a:pt x="167" y="176"/>
                    <a:pt x="167" y="176"/>
                  </a:cubicBezTo>
                  <a:cubicBezTo>
                    <a:pt x="168" y="176"/>
                    <a:pt x="168" y="176"/>
                    <a:pt x="169" y="176"/>
                  </a:cubicBezTo>
                  <a:cubicBezTo>
                    <a:pt x="169" y="176"/>
                    <a:pt x="169" y="175"/>
                    <a:pt x="170" y="175"/>
                  </a:cubicBezTo>
                  <a:cubicBezTo>
                    <a:pt x="170" y="175"/>
                    <a:pt x="171" y="175"/>
                    <a:pt x="171" y="175"/>
                  </a:cubicBezTo>
                  <a:cubicBezTo>
                    <a:pt x="171" y="176"/>
                    <a:pt x="172" y="177"/>
                    <a:pt x="172" y="177"/>
                  </a:cubicBezTo>
                  <a:cubicBezTo>
                    <a:pt x="173" y="178"/>
                    <a:pt x="173" y="176"/>
                    <a:pt x="173" y="178"/>
                  </a:cubicBezTo>
                  <a:cubicBezTo>
                    <a:pt x="173" y="178"/>
                    <a:pt x="173" y="178"/>
                    <a:pt x="173" y="178"/>
                  </a:cubicBezTo>
                  <a:cubicBezTo>
                    <a:pt x="173" y="179"/>
                    <a:pt x="173" y="179"/>
                    <a:pt x="173" y="179"/>
                  </a:cubicBezTo>
                  <a:cubicBezTo>
                    <a:pt x="173" y="179"/>
                    <a:pt x="173" y="179"/>
                    <a:pt x="173" y="180"/>
                  </a:cubicBezTo>
                  <a:cubicBezTo>
                    <a:pt x="172" y="180"/>
                    <a:pt x="172" y="179"/>
                    <a:pt x="172" y="179"/>
                  </a:cubicBezTo>
                  <a:cubicBezTo>
                    <a:pt x="172" y="179"/>
                    <a:pt x="172" y="179"/>
                    <a:pt x="172" y="179"/>
                  </a:cubicBezTo>
                  <a:cubicBezTo>
                    <a:pt x="172" y="179"/>
                    <a:pt x="171" y="179"/>
                    <a:pt x="171" y="179"/>
                  </a:cubicBezTo>
                  <a:cubicBezTo>
                    <a:pt x="171" y="179"/>
                    <a:pt x="171" y="179"/>
                    <a:pt x="171" y="179"/>
                  </a:cubicBezTo>
                  <a:cubicBezTo>
                    <a:pt x="171" y="179"/>
                    <a:pt x="171" y="179"/>
                    <a:pt x="171" y="179"/>
                  </a:cubicBezTo>
                  <a:cubicBezTo>
                    <a:pt x="171" y="179"/>
                    <a:pt x="170" y="178"/>
                    <a:pt x="170" y="178"/>
                  </a:cubicBezTo>
                  <a:cubicBezTo>
                    <a:pt x="170" y="178"/>
                    <a:pt x="170" y="178"/>
                    <a:pt x="169" y="178"/>
                  </a:cubicBezTo>
                  <a:cubicBezTo>
                    <a:pt x="169" y="178"/>
                    <a:pt x="169" y="178"/>
                    <a:pt x="169" y="178"/>
                  </a:cubicBezTo>
                  <a:cubicBezTo>
                    <a:pt x="169" y="178"/>
                    <a:pt x="169" y="178"/>
                    <a:pt x="169" y="178"/>
                  </a:cubicBezTo>
                  <a:cubicBezTo>
                    <a:pt x="169" y="178"/>
                    <a:pt x="169" y="178"/>
                    <a:pt x="169" y="177"/>
                  </a:cubicBezTo>
                  <a:cubicBezTo>
                    <a:pt x="169" y="177"/>
                    <a:pt x="168" y="177"/>
                    <a:pt x="168" y="177"/>
                  </a:cubicBezTo>
                  <a:cubicBezTo>
                    <a:pt x="168" y="177"/>
                    <a:pt x="168" y="178"/>
                    <a:pt x="168" y="178"/>
                  </a:cubicBezTo>
                  <a:cubicBezTo>
                    <a:pt x="168" y="178"/>
                    <a:pt x="167" y="177"/>
                    <a:pt x="167" y="177"/>
                  </a:cubicBezTo>
                  <a:cubicBezTo>
                    <a:pt x="167" y="178"/>
                    <a:pt x="167" y="179"/>
                    <a:pt x="166" y="179"/>
                  </a:cubicBezTo>
                  <a:cubicBezTo>
                    <a:pt x="167" y="179"/>
                    <a:pt x="167" y="179"/>
                    <a:pt x="167" y="179"/>
                  </a:cubicBezTo>
                  <a:cubicBezTo>
                    <a:pt x="167" y="179"/>
                    <a:pt x="167" y="179"/>
                    <a:pt x="167" y="178"/>
                  </a:cubicBezTo>
                  <a:cubicBezTo>
                    <a:pt x="167" y="178"/>
                    <a:pt x="167" y="178"/>
                    <a:pt x="167" y="178"/>
                  </a:cubicBezTo>
                  <a:cubicBezTo>
                    <a:pt x="168" y="178"/>
                    <a:pt x="168" y="178"/>
                    <a:pt x="169" y="178"/>
                  </a:cubicBezTo>
                  <a:cubicBezTo>
                    <a:pt x="169" y="178"/>
                    <a:pt x="169" y="178"/>
                    <a:pt x="169" y="178"/>
                  </a:cubicBezTo>
                  <a:cubicBezTo>
                    <a:pt x="169" y="179"/>
                    <a:pt x="169" y="179"/>
                    <a:pt x="170" y="179"/>
                  </a:cubicBezTo>
                  <a:cubicBezTo>
                    <a:pt x="170" y="179"/>
                    <a:pt x="170" y="179"/>
                    <a:pt x="170" y="180"/>
                  </a:cubicBezTo>
                  <a:cubicBezTo>
                    <a:pt x="170" y="180"/>
                    <a:pt x="171" y="179"/>
                    <a:pt x="171" y="180"/>
                  </a:cubicBezTo>
                  <a:cubicBezTo>
                    <a:pt x="171" y="180"/>
                    <a:pt x="171" y="180"/>
                    <a:pt x="172" y="180"/>
                  </a:cubicBezTo>
                  <a:cubicBezTo>
                    <a:pt x="172" y="180"/>
                    <a:pt x="172" y="180"/>
                    <a:pt x="173" y="181"/>
                  </a:cubicBezTo>
                  <a:cubicBezTo>
                    <a:pt x="173" y="179"/>
                    <a:pt x="174" y="179"/>
                    <a:pt x="175" y="179"/>
                  </a:cubicBezTo>
                  <a:cubicBezTo>
                    <a:pt x="175" y="180"/>
                    <a:pt x="176" y="180"/>
                    <a:pt x="177" y="181"/>
                  </a:cubicBezTo>
                  <a:cubicBezTo>
                    <a:pt x="177" y="180"/>
                    <a:pt x="177" y="180"/>
                    <a:pt x="177" y="180"/>
                  </a:cubicBezTo>
                  <a:cubicBezTo>
                    <a:pt x="177" y="180"/>
                    <a:pt x="178" y="181"/>
                    <a:pt x="179" y="180"/>
                  </a:cubicBezTo>
                  <a:cubicBezTo>
                    <a:pt x="179" y="180"/>
                    <a:pt x="179" y="180"/>
                    <a:pt x="179" y="180"/>
                  </a:cubicBezTo>
                  <a:cubicBezTo>
                    <a:pt x="179" y="180"/>
                    <a:pt x="179" y="179"/>
                    <a:pt x="179" y="179"/>
                  </a:cubicBezTo>
                  <a:cubicBezTo>
                    <a:pt x="179" y="179"/>
                    <a:pt x="179" y="179"/>
                    <a:pt x="179" y="179"/>
                  </a:cubicBezTo>
                  <a:cubicBezTo>
                    <a:pt x="180" y="178"/>
                    <a:pt x="180" y="179"/>
                    <a:pt x="181" y="179"/>
                  </a:cubicBezTo>
                  <a:cubicBezTo>
                    <a:pt x="181" y="179"/>
                    <a:pt x="181" y="179"/>
                    <a:pt x="181" y="179"/>
                  </a:cubicBezTo>
                  <a:cubicBezTo>
                    <a:pt x="181" y="179"/>
                    <a:pt x="181" y="179"/>
                    <a:pt x="182" y="179"/>
                  </a:cubicBezTo>
                  <a:cubicBezTo>
                    <a:pt x="182" y="179"/>
                    <a:pt x="182" y="179"/>
                    <a:pt x="182" y="180"/>
                  </a:cubicBezTo>
                  <a:cubicBezTo>
                    <a:pt x="182" y="180"/>
                    <a:pt x="182" y="180"/>
                    <a:pt x="182" y="180"/>
                  </a:cubicBezTo>
                  <a:cubicBezTo>
                    <a:pt x="183" y="179"/>
                    <a:pt x="184" y="179"/>
                    <a:pt x="184" y="178"/>
                  </a:cubicBezTo>
                  <a:cubicBezTo>
                    <a:pt x="185" y="178"/>
                    <a:pt x="185" y="178"/>
                    <a:pt x="185" y="178"/>
                  </a:cubicBezTo>
                  <a:cubicBezTo>
                    <a:pt x="185" y="178"/>
                    <a:pt x="185" y="178"/>
                    <a:pt x="186" y="178"/>
                  </a:cubicBezTo>
                  <a:cubicBezTo>
                    <a:pt x="186" y="178"/>
                    <a:pt x="186" y="178"/>
                    <a:pt x="186" y="178"/>
                  </a:cubicBezTo>
                  <a:cubicBezTo>
                    <a:pt x="186" y="178"/>
                    <a:pt x="186" y="178"/>
                    <a:pt x="186" y="178"/>
                  </a:cubicBezTo>
                  <a:cubicBezTo>
                    <a:pt x="186" y="178"/>
                    <a:pt x="187" y="178"/>
                    <a:pt x="187" y="178"/>
                  </a:cubicBezTo>
                  <a:cubicBezTo>
                    <a:pt x="187" y="178"/>
                    <a:pt x="187" y="178"/>
                    <a:pt x="187" y="178"/>
                  </a:cubicBezTo>
                  <a:cubicBezTo>
                    <a:pt x="187" y="178"/>
                    <a:pt x="188" y="178"/>
                    <a:pt x="189" y="178"/>
                  </a:cubicBezTo>
                  <a:cubicBezTo>
                    <a:pt x="189" y="179"/>
                    <a:pt x="190" y="178"/>
                    <a:pt x="190" y="178"/>
                  </a:cubicBezTo>
                  <a:cubicBezTo>
                    <a:pt x="190" y="178"/>
                    <a:pt x="191" y="178"/>
                    <a:pt x="191" y="178"/>
                  </a:cubicBezTo>
                  <a:cubicBezTo>
                    <a:pt x="191" y="178"/>
                    <a:pt x="191" y="178"/>
                    <a:pt x="191" y="178"/>
                  </a:cubicBezTo>
                  <a:cubicBezTo>
                    <a:pt x="192" y="178"/>
                    <a:pt x="192" y="178"/>
                    <a:pt x="192" y="178"/>
                  </a:cubicBezTo>
                  <a:cubicBezTo>
                    <a:pt x="193" y="178"/>
                    <a:pt x="193" y="178"/>
                    <a:pt x="194" y="177"/>
                  </a:cubicBezTo>
                  <a:cubicBezTo>
                    <a:pt x="194" y="177"/>
                    <a:pt x="194" y="177"/>
                    <a:pt x="194" y="177"/>
                  </a:cubicBezTo>
                  <a:cubicBezTo>
                    <a:pt x="194" y="177"/>
                    <a:pt x="194" y="177"/>
                    <a:pt x="194" y="177"/>
                  </a:cubicBezTo>
                  <a:cubicBezTo>
                    <a:pt x="194" y="177"/>
                    <a:pt x="194" y="177"/>
                    <a:pt x="195" y="177"/>
                  </a:cubicBezTo>
                  <a:cubicBezTo>
                    <a:pt x="195" y="177"/>
                    <a:pt x="195" y="177"/>
                    <a:pt x="195" y="177"/>
                  </a:cubicBezTo>
                  <a:cubicBezTo>
                    <a:pt x="195" y="177"/>
                    <a:pt x="195" y="177"/>
                    <a:pt x="195" y="177"/>
                  </a:cubicBezTo>
                  <a:cubicBezTo>
                    <a:pt x="196" y="177"/>
                    <a:pt x="196" y="177"/>
                    <a:pt x="196" y="177"/>
                  </a:cubicBezTo>
                  <a:cubicBezTo>
                    <a:pt x="196" y="177"/>
                    <a:pt x="196" y="177"/>
                    <a:pt x="196" y="177"/>
                  </a:cubicBezTo>
                  <a:cubicBezTo>
                    <a:pt x="196" y="177"/>
                    <a:pt x="196" y="177"/>
                    <a:pt x="196" y="177"/>
                  </a:cubicBezTo>
                  <a:cubicBezTo>
                    <a:pt x="196" y="177"/>
                    <a:pt x="196" y="177"/>
                    <a:pt x="196" y="177"/>
                  </a:cubicBezTo>
                  <a:cubicBezTo>
                    <a:pt x="197" y="177"/>
                    <a:pt x="197" y="177"/>
                    <a:pt x="197" y="177"/>
                  </a:cubicBezTo>
                  <a:cubicBezTo>
                    <a:pt x="197" y="177"/>
                    <a:pt x="197" y="176"/>
                    <a:pt x="197" y="176"/>
                  </a:cubicBezTo>
                  <a:cubicBezTo>
                    <a:pt x="199" y="176"/>
                    <a:pt x="199" y="175"/>
                    <a:pt x="201" y="176"/>
                  </a:cubicBezTo>
                  <a:cubicBezTo>
                    <a:pt x="201" y="176"/>
                    <a:pt x="201" y="176"/>
                    <a:pt x="201" y="177"/>
                  </a:cubicBezTo>
                  <a:cubicBezTo>
                    <a:pt x="200" y="177"/>
                    <a:pt x="199" y="177"/>
                    <a:pt x="199" y="177"/>
                  </a:cubicBezTo>
                  <a:cubicBezTo>
                    <a:pt x="198" y="177"/>
                    <a:pt x="198" y="178"/>
                    <a:pt x="198" y="178"/>
                  </a:cubicBezTo>
                  <a:cubicBezTo>
                    <a:pt x="198" y="178"/>
                    <a:pt x="198" y="178"/>
                    <a:pt x="197" y="178"/>
                  </a:cubicBezTo>
                  <a:cubicBezTo>
                    <a:pt x="197" y="178"/>
                    <a:pt x="197" y="178"/>
                    <a:pt x="197" y="178"/>
                  </a:cubicBezTo>
                  <a:cubicBezTo>
                    <a:pt x="197" y="178"/>
                    <a:pt x="197" y="178"/>
                    <a:pt x="197" y="178"/>
                  </a:cubicBezTo>
                  <a:cubicBezTo>
                    <a:pt x="197" y="178"/>
                    <a:pt x="197" y="178"/>
                    <a:pt x="196" y="179"/>
                  </a:cubicBezTo>
                  <a:cubicBezTo>
                    <a:pt x="196" y="179"/>
                    <a:pt x="196" y="178"/>
                    <a:pt x="196" y="178"/>
                  </a:cubicBezTo>
                  <a:cubicBezTo>
                    <a:pt x="196" y="179"/>
                    <a:pt x="196" y="179"/>
                    <a:pt x="196" y="179"/>
                  </a:cubicBezTo>
                  <a:cubicBezTo>
                    <a:pt x="196" y="179"/>
                    <a:pt x="196" y="179"/>
                    <a:pt x="196" y="179"/>
                  </a:cubicBezTo>
                  <a:cubicBezTo>
                    <a:pt x="196" y="179"/>
                    <a:pt x="196" y="179"/>
                    <a:pt x="196" y="179"/>
                  </a:cubicBezTo>
                  <a:cubicBezTo>
                    <a:pt x="195" y="179"/>
                    <a:pt x="195" y="179"/>
                    <a:pt x="195" y="179"/>
                  </a:cubicBezTo>
                  <a:cubicBezTo>
                    <a:pt x="195" y="179"/>
                    <a:pt x="195" y="179"/>
                    <a:pt x="195" y="179"/>
                  </a:cubicBezTo>
                  <a:cubicBezTo>
                    <a:pt x="194" y="179"/>
                    <a:pt x="194" y="179"/>
                    <a:pt x="194" y="179"/>
                  </a:cubicBezTo>
                  <a:cubicBezTo>
                    <a:pt x="194" y="179"/>
                    <a:pt x="194" y="180"/>
                    <a:pt x="193" y="180"/>
                  </a:cubicBezTo>
                  <a:cubicBezTo>
                    <a:pt x="193" y="180"/>
                    <a:pt x="193" y="180"/>
                    <a:pt x="192" y="180"/>
                  </a:cubicBezTo>
                  <a:cubicBezTo>
                    <a:pt x="192" y="180"/>
                    <a:pt x="192" y="180"/>
                    <a:pt x="192" y="180"/>
                  </a:cubicBezTo>
                  <a:cubicBezTo>
                    <a:pt x="192" y="180"/>
                    <a:pt x="192" y="180"/>
                    <a:pt x="192" y="180"/>
                  </a:cubicBezTo>
                  <a:cubicBezTo>
                    <a:pt x="192" y="180"/>
                    <a:pt x="192" y="180"/>
                    <a:pt x="192" y="180"/>
                  </a:cubicBezTo>
                  <a:cubicBezTo>
                    <a:pt x="192" y="180"/>
                    <a:pt x="192" y="180"/>
                    <a:pt x="191" y="180"/>
                  </a:cubicBezTo>
                  <a:cubicBezTo>
                    <a:pt x="191" y="180"/>
                    <a:pt x="191" y="180"/>
                    <a:pt x="191" y="180"/>
                  </a:cubicBezTo>
                  <a:cubicBezTo>
                    <a:pt x="191" y="180"/>
                    <a:pt x="191" y="180"/>
                    <a:pt x="191" y="180"/>
                  </a:cubicBezTo>
                  <a:cubicBezTo>
                    <a:pt x="191" y="180"/>
                    <a:pt x="190" y="180"/>
                    <a:pt x="190" y="180"/>
                  </a:cubicBezTo>
                  <a:cubicBezTo>
                    <a:pt x="190" y="180"/>
                    <a:pt x="190" y="180"/>
                    <a:pt x="190" y="180"/>
                  </a:cubicBezTo>
                  <a:cubicBezTo>
                    <a:pt x="190" y="180"/>
                    <a:pt x="190" y="180"/>
                    <a:pt x="190" y="180"/>
                  </a:cubicBezTo>
                  <a:cubicBezTo>
                    <a:pt x="190" y="181"/>
                    <a:pt x="190" y="181"/>
                    <a:pt x="189" y="181"/>
                  </a:cubicBezTo>
                  <a:cubicBezTo>
                    <a:pt x="189" y="181"/>
                    <a:pt x="190" y="181"/>
                    <a:pt x="190" y="181"/>
                  </a:cubicBezTo>
                  <a:cubicBezTo>
                    <a:pt x="190" y="182"/>
                    <a:pt x="190" y="182"/>
                    <a:pt x="192" y="182"/>
                  </a:cubicBezTo>
                  <a:cubicBezTo>
                    <a:pt x="192" y="182"/>
                    <a:pt x="192" y="182"/>
                    <a:pt x="192" y="182"/>
                  </a:cubicBezTo>
                  <a:cubicBezTo>
                    <a:pt x="192" y="182"/>
                    <a:pt x="192" y="182"/>
                    <a:pt x="193" y="182"/>
                  </a:cubicBezTo>
                  <a:cubicBezTo>
                    <a:pt x="193" y="182"/>
                    <a:pt x="193" y="182"/>
                    <a:pt x="193" y="182"/>
                  </a:cubicBezTo>
                  <a:cubicBezTo>
                    <a:pt x="193" y="182"/>
                    <a:pt x="194" y="182"/>
                    <a:pt x="194" y="182"/>
                  </a:cubicBezTo>
                  <a:cubicBezTo>
                    <a:pt x="194" y="182"/>
                    <a:pt x="194" y="182"/>
                    <a:pt x="194" y="181"/>
                  </a:cubicBezTo>
                  <a:cubicBezTo>
                    <a:pt x="195" y="182"/>
                    <a:pt x="196" y="182"/>
                    <a:pt x="196" y="182"/>
                  </a:cubicBezTo>
                  <a:cubicBezTo>
                    <a:pt x="196" y="181"/>
                    <a:pt x="196" y="181"/>
                    <a:pt x="196" y="181"/>
                  </a:cubicBezTo>
                  <a:cubicBezTo>
                    <a:pt x="197" y="181"/>
                    <a:pt x="197" y="181"/>
                    <a:pt x="198" y="181"/>
                  </a:cubicBezTo>
                  <a:cubicBezTo>
                    <a:pt x="198" y="181"/>
                    <a:pt x="198" y="180"/>
                    <a:pt x="198" y="180"/>
                  </a:cubicBezTo>
                  <a:cubicBezTo>
                    <a:pt x="199" y="179"/>
                    <a:pt x="198" y="179"/>
                    <a:pt x="200" y="180"/>
                  </a:cubicBezTo>
                  <a:cubicBezTo>
                    <a:pt x="200" y="180"/>
                    <a:pt x="200" y="180"/>
                    <a:pt x="201" y="180"/>
                  </a:cubicBezTo>
                  <a:cubicBezTo>
                    <a:pt x="200" y="181"/>
                    <a:pt x="200" y="181"/>
                    <a:pt x="200" y="181"/>
                  </a:cubicBezTo>
                  <a:cubicBezTo>
                    <a:pt x="201" y="181"/>
                    <a:pt x="201" y="181"/>
                    <a:pt x="202" y="181"/>
                  </a:cubicBezTo>
                  <a:cubicBezTo>
                    <a:pt x="202" y="181"/>
                    <a:pt x="202" y="181"/>
                    <a:pt x="202" y="181"/>
                  </a:cubicBezTo>
                  <a:cubicBezTo>
                    <a:pt x="202" y="181"/>
                    <a:pt x="203" y="181"/>
                    <a:pt x="203" y="181"/>
                  </a:cubicBezTo>
                  <a:cubicBezTo>
                    <a:pt x="204" y="181"/>
                    <a:pt x="204" y="181"/>
                    <a:pt x="204" y="181"/>
                  </a:cubicBezTo>
                  <a:cubicBezTo>
                    <a:pt x="204" y="181"/>
                    <a:pt x="204" y="181"/>
                    <a:pt x="205" y="181"/>
                  </a:cubicBezTo>
                  <a:cubicBezTo>
                    <a:pt x="205" y="181"/>
                    <a:pt x="205" y="181"/>
                    <a:pt x="205" y="180"/>
                  </a:cubicBezTo>
                  <a:cubicBezTo>
                    <a:pt x="205" y="181"/>
                    <a:pt x="206" y="181"/>
                    <a:pt x="206" y="181"/>
                  </a:cubicBezTo>
                  <a:cubicBezTo>
                    <a:pt x="206" y="181"/>
                    <a:pt x="207" y="180"/>
                    <a:pt x="207" y="180"/>
                  </a:cubicBezTo>
                  <a:cubicBezTo>
                    <a:pt x="207" y="180"/>
                    <a:pt x="207" y="180"/>
                    <a:pt x="207" y="180"/>
                  </a:cubicBezTo>
                  <a:cubicBezTo>
                    <a:pt x="206" y="180"/>
                    <a:pt x="206" y="180"/>
                    <a:pt x="205" y="180"/>
                  </a:cubicBezTo>
                  <a:cubicBezTo>
                    <a:pt x="205" y="179"/>
                    <a:pt x="205" y="179"/>
                    <a:pt x="205" y="178"/>
                  </a:cubicBezTo>
                  <a:cubicBezTo>
                    <a:pt x="206" y="178"/>
                    <a:pt x="205" y="178"/>
                    <a:pt x="206" y="178"/>
                  </a:cubicBezTo>
                  <a:cubicBezTo>
                    <a:pt x="206" y="178"/>
                    <a:pt x="207" y="178"/>
                    <a:pt x="208" y="178"/>
                  </a:cubicBezTo>
                  <a:cubicBezTo>
                    <a:pt x="208" y="179"/>
                    <a:pt x="208" y="179"/>
                    <a:pt x="208" y="179"/>
                  </a:cubicBezTo>
                  <a:cubicBezTo>
                    <a:pt x="207" y="180"/>
                    <a:pt x="207" y="180"/>
                    <a:pt x="207" y="180"/>
                  </a:cubicBezTo>
                  <a:cubicBezTo>
                    <a:pt x="207" y="180"/>
                    <a:pt x="207" y="180"/>
                    <a:pt x="208" y="180"/>
                  </a:cubicBezTo>
                  <a:cubicBezTo>
                    <a:pt x="209" y="179"/>
                    <a:pt x="213" y="180"/>
                    <a:pt x="215" y="180"/>
                  </a:cubicBezTo>
                  <a:cubicBezTo>
                    <a:pt x="215" y="180"/>
                    <a:pt x="215" y="180"/>
                    <a:pt x="215" y="180"/>
                  </a:cubicBezTo>
                  <a:cubicBezTo>
                    <a:pt x="215" y="180"/>
                    <a:pt x="215" y="180"/>
                    <a:pt x="215" y="181"/>
                  </a:cubicBezTo>
                  <a:cubicBezTo>
                    <a:pt x="215" y="181"/>
                    <a:pt x="215" y="181"/>
                    <a:pt x="215" y="182"/>
                  </a:cubicBezTo>
                  <a:cubicBezTo>
                    <a:pt x="215" y="182"/>
                    <a:pt x="216" y="183"/>
                    <a:pt x="217" y="184"/>
                  </a:cubicBezTo>
                  <a:cubicBezTo>
                    <a:pt x="217" y="184"/>
                    <a:pt x="217" y="184"/>
                    <a:pt x="217" y="185"/>
                  </a:cubicBezTo>
                  <a:cubicBezTo>
                    <a:pt x="217" y="185"/>
                    <a:pt x="217" y="185"/>
                    <a:pt x="217" y="185"/>
                  </a:cubicBezTo>
                  <a:cubicBezTo>
                    <a:pt x="218" y="185"/>
                    <a:pt x="218" y="185"/>
                    <a:pt x="218" y="185"/>
                  </a:cubicBezTo>
                  <a:cubicBezTo>
                    <a:pt x="218" y="186"/>
                    <a:pt x="218" y="186"/>
                    <a:pt x="218" y="186"/>
                  </a:cubicBezTo>
                  <a:cubicBezTo>
                    <a:pt x="219" y="186"/>
                    <a:pt x="219" y="186"/>
                    <a:pt x="220" y="186"/>
                  </a:cubicBezTo>
                  <a:cubicBezTo>
                    <a:pt x="220" y="186"/>
                    <a:pt x="220" y="186"/>
                    <a:pt x="220" y="186"/>
                  </a:cubicBezTo>
                  <a:cubicBezTo>
                    <a:pt x="220" y="187"/>
                    <a:pt x="221" y="187"/>
                    <a:pt x="220" y="188"/>
                  </a:cubicBezTo>
                  <a:cubicBezTo>
                    <a:pt x="220" y="188"/>
                    <a:pt x="220" y="188"/>
                    <a:pt x="220" y="188"/>
                  </a:cubicBezTo>
                  <a:cubicBezTo>
                    <a:pt x="220" y="189"/>
                    <a:pt x="220" y="189"/>
                    <a:pt x="220" y="190"/>
                  </a:cubicBezTo>
                  <a:cubicBezTo>
                    <a:pt x="218" y="190"/>
                    <a:pt x="217" y="191"/>
                    <a:pt x="216" y="191"/>
                  </a:cubicBezTo>
                  <a:cubicBezTo>
                    <a:pt x="216" y="191"/>
                    <a:pt x="216" y="191"/>
                    <a:pt x="216" y="191"/>
                  </a:cubicBezTo>
                  <a:cubicBezTo>
                    <a:pt x="216" y="191"/>
                    <a:pt x="216" y="191"/>
                    <a:pt x="216" y="191"/>
                  </a:cubicBezTo>
                  <a:cubicBezTo>
                    <a:pt x="216" y="191"/>
                    <a:pt x="217" y="191"/>
                    <a:pt x="217" y="191"/>
                  </a:cubicBezTo>
                  <a:cubicBezTo>
                    <a:pt x="217" y="191"/>
                    <a:pt x="217" y="191"/>
                    <a:pt x="217" y="191"/>
                  </a:cubicBezTo>
                  <a:cubicBezTo>
                    <a:pt x="217" y="191"/>
                    <a:pt x="218" y="191"/>
                    <a:pt x="218" y="191"/>
                  </a:cubicBezTo>
                  <a:cubicBezTo>
                    <a:pt x="218" y="191"/>
                    <a:pt x="218" y="191"/>
                    <a:pt x="219" y="191"/>
                  </a:cubicBezTo>
                  <a:cubicBezTo>
                    <a:pt x="219" y="191"/>
                    <a:pt x="219" y="191"/>
                    <a:pt x="219" y="191"/>
                  </a:cubicBezTo>
                  <a:cubicBezTo>
                    <a:pt x="219" y="191"/>
                    <a:pt x="219" y="191"/>
                    <a:pt x="219" y="191"/>
                  </a:cubicBezTo>
                  <a:cubicBezTo>
                    <a:pt x="219" y="192"/>
                    <a:pt x="219" y="192"/>
                    <a:pt x="220" y="192"/>
                  </a:cubicBezTo>
                  <a:cubicBezTo>
                    <a:pt x="220" y="193"/>
                    <a:pt x="219" y="193"/>
                    <a:pt x="219" y="194"/>
                  </a:cubicBezTo>
                  <a:cubicBezTo>
                    <a:pt x="219" y="194"/>
                    <a:pt x="218" y="195"/>
                    <a:pt x="217" y="195"/>
                  </a:cubicBezTo>
                  <a:cubicBezTo>
                    <a:pt x="217" y="195"/>
                    <a:pt x="217" y="196"/>
                    <a:pt x="217" y="196"/>
                  </a:cubicBezTo>
                  <a:cubicBezTo>
                    <a:pt x="217" y="196"/>
                    <a:pt x="217" y="196"/>
                    <a:pt x="217" y="196"/>
                  </a:cubicBezTo>
                  <a:cubicBezTo>
                    <a:pt x="217" y="196"/>
                    <a:pt x="217" y="196"/>
                    <a:pt x="217" y="196"/>
                  </a:cubicBezTo>
                  <a:cubicBezTo>
                    <a:pt x="216" y="196"/>
                    <a:pt x="216" y="196"/>
                    <a:pt x="216" y="196"/>
                  </a:cubicBezTo>
                  <a:cubicBezTo>
                    <a:pt x="216" y="196"/>
                    <a:pt x="216" y="196"/>
                    <a:pt x="216" y="197"/>
                  </a:cubicBezTo>
                  <a:cubicBezTo>
                    <a:pt x="216" y="196"/>
                    <a:pt x="216" y="196"/>
                    <a:pt x="215" y="196"/>
                  </a:cubicBezTo>
                  <a:cubicBezTo>
                    <a:pt x="215" y="196"/>
                    <a:pt x="215" y="197"/>
                    <a:pt x="215" y="197"/>
                  </a:cubicBezTo>
                  <a:cubicBezTo>
                    <a:pt x="214" y="197"/>
                    <a:pt x="214" y="198"/>
                    <a:pt x="213" y="198"/>
                  </a:cubicBezTo>
                  <a:cubicBezTo>
                    <a:pt x="213" y="198"/>
                    <a:pt x="213" y="198"/>
                    <a:pt x="213" y="199"/>
                  </a:cubicBezTo>
                  <a:cubicBezTo>
                    <a:pt x="213" y="199"/>
                    <a:pt x="213" y="199"/>
                    <a:pt x="213" y="199"/>
                  </a:cubicBezTo>
                  <a:cubicBezTo>
                    <a:pt x="213" y="199"/>
                    <a:pt x="213" y="199"/>
                    <a:pt x="214" y="199"/>
                  </a:cubicBezTo>
                  <a:cubicBezTo>
                    <a:pt x="214" y="199"/>
                    <a:pt x="215" y="199"/>
                    <a:pt x="216" y="199"/>
                  </a:cubicBezTo>
                  <a:cubicBezTo>
                    <a:pt x="216" y="198"/>
                    <a:pt x="216" y="198"/>
                    <a:pt x="216" y="198"/>
                  </a:cubicBezTo>
                  <a:cubicBezTo>
                    <a:pt x="216" y="198"/>
                    <a:pt x="216" y="198"/>
                    <a:pt x="217" y="198"/>
                  </a:cubicBezTo>
                  <a:cubicBezTo>
                    <a:pt x="217" y="198"/>
                    <a:pt x="217" y="198"/>
                    <a:pt x="217" y="198"/>
                  </a:cubicBezTo>
                  <a:cubicBezTo>
                    <a:pt x="217" y="198"/>
                    <a:pt x="218" y="198"/>
                    <a:pt x="218" y="198"/>
                  </a:cubicBezTo>
                  <a:cubicBezTo>
                    <a:pt x="218" y="198"/>
                    <a:pt x="218" y="198"/>
                    <a:pt x="218" y="198"/>
                  </a:cubicBezTo>
                  <a:cubicBezTo>
                    <a:pt x="219" y="197"/>
                    <a:pt x="221" y="198"/>
                    <a:pt x="222" y="199"/>
                  </a:cubicBezTo>
                  <a:cubicBezTo>
                    <a:pt x="222" y="199"/>
                    <a:pt x="222" y="199"/>
                    <a:pt x="222" y="200"/>
                  </a:cubicBezTo>
                  <a:cubicBezTo>
                    <a:pt x="222" y="200"/>
                    <a:pt x="222" y="200"/>
                    <a:pt x="222" y="200"/>
                  </a:cubicBezTo>
                  <a:cubicBezTo>
                    <a:pt x="222" y="200"/>
                    <a:pt x="221" y="202"/>
                    <a:pt x="221" y="202"/>
                  </a:cubicBezTo>
                  <a:cubicBezTo>
                    <a:pt x="221" y="203"/>
                    <a:pt x="221" y="203"/>
                    <a:pt x="221" y="203"/>
                  </a:cubicBezTo>
                  <a:cubicBezTo>
                    <a:pt x="221" y="203"/>
                    <a:pt x="220" y="203"/>
                    <a:pt x="220" y="203"/>
                  </a:cubicBezTo>
                  <a:cubicBezTo>
                    <a:pt x="220" y="203"/>
                    <a:pt x="220" y="203"/>
                    <a:pt x="220" y="203"/>
                  </a:cubicBezTo>
                  <a:cubicBezTo>
                    <a:pt x="220" y="204"/>
                    <a:pt x="220" y="204"/>
                    <a:pt x="220" y="204"/>
                  </a:cubicBezTo>
                  <a:cubicBezTo>
                    <a:pt x="220" y="204"/>
                    <a:pt x="220" y="204"/>
                    <a:pt x="220" y="204"/>
                  </a:cubicBezTo>
                  <a:cubicBezTo>
                    <a:pt x="220" y="204"/>
                    <a:pt x="220" y="204"/>
                    <a:pt x="220" y="204"/>
                  </a:cubicBezTo>
                  <a:cubicBezTo>
                    <a:pt x="219" y="204"/>
                    <a:pt x="219" y="204"/>
                    <a:pt x="219" y="204"/>
                  </a:cubicBezTo>
                  <a:cubicBezTo>
                    <a:pt x="219" y="204"/>
                    <a:pt x="219" y="204"/>
                    <a:pt x="219" y="204"/>
                  </a:cubicBezTo>
                  <a:cubicBezTo>
                    <a:pt x="219" y="204"/>
                    <a:pt x="219" y="204"/>
                    <a:pt x="219" y="204"/>
                  </a:cubicBezTo>
                  <a:cubicBezTo>
                    <a:pt x="219" y="204"/>
                    <a:pt x="218" y="205"/>
                    <a:pt x="218" y="205"/>
                  </a:cubicBezTo>
                  <a:cubicBezTo>
                    <a:pt x="218" y="205"/>
                    <a:pt x="218" y="205"/>
                    <a:pt x="218" y="205"/>
                  </a:cubicBezTo>
                  <a:cubicBezTo>
                    <a:pt x="217" y="206"/>
                    <a:pt x="217" y="206"/>
                    <a:pt x="216" y="206"/>
                  </a:cubicBezTo>
                  <a:cubicBezTo>
                    <a:pt x="216" y="207"/>
                    <a:pt x="216" y="207"/>
                    <a:pt x="216" y="207"/>
                  </a:cubicBezTo>
                  <a:cubicBezTo>
                    <a:pt x="215" y="207"/>
                    <a:pt x="215" y="207"/>
                    <a:pt x="215" y="207"/>
                  </a:cubicBezTo>
                  <a:cubicBezTo>
                    <a:pt x="215" y="207"/>
                    <a:pt x="214" y="208"/>
                    <a:pt x="214" y="208"/>
                  </a:cubicBezTo>
                  <a:cubicBezTo>
                    <a:pt x="213" y="208"/>
                    <a:pt x="213" y="208"/>
                    <a:pt x="213" y="208"/>
                  </a:cubicBezTo>
                  <a:cubicBezTo>
                    <a:pt x="212" y="208"/>
                    <a:pt x="212" y="208"/>
                    <a:pt x="212" y="209"/>
                  </a:cubicBezTo>
                  <a:cubicBezTo>
                    <a:pt x="211" y="209"/>
                    <a:pt x="211" y="209"/>
                    <a:pt x="211" y="209"/>
                  </a:cubicBezTo>
                  <a:cubicBezTo>
                    <a:pt x="210" y="209"/>
                    <a:pt x="210" y="209"/>
                    <a:pt x="210" y="209"/>
                  </a:cubicBezTo>
                  <a:cubicBezTo>
                    <a:pt x="210" y="209"/>
                    <a:pt x="210" y="209"/>
                    <a:pt x="210" y="209"/>
                  </a:cubicBezTo>
                  <a:cubicBezTo>
                    <a:pt x="210" y="209"/>
                    <a:pt x="210" y="210"/>
                    <a:pt x="209" y="210"/>
                  </a:cubicBezTo>
                  <a:cubicBezTo>
                    <a:pt x="209" y="210"/>
                    <a:pt x="209" y="210"/>
                    <a:pt x="208" y="210"/>
                  </a:cubicBezTo>
                  <a:cubicBezTo>
                    <a:pt x="208" y="210"/>
                    <a:pt x="208" y="210"/>
                    <a:pt x="208" y="210"/>
                  </a:cubicBezTo>
                  <a:cubicBezTo>
                    <a:pt x="208" y="210"/>
                    <a:pt x="208" y="210"/>
                    <a:pt x="208" y="210"/>
                  </a:cubicBezTo>
                  <a:cubicBezTo>
                    <a:pt x="208" y="210"/>
                    <a:pt x="207" y="210"/>
                    <a:pt x="207" y="210"/>
                  </a:cubicBezTo>
                  <a:cubicBezTo>
                    <a:pt x="207" y="210"/>
                    <a:pt x="207" y="210"/>
                    <a:pt x="207" y="210"/>
                  </a:cubicBezTo>
                  <a:cubicBezTo>
                    <a:pt x="207" y="210"/>
                    <a:pt x="207" y="211"/>
                    <a:pt x="206" y="211"/>
                  </a:cubicBezTo>
                  <a:cubicBezTo>
                    <a:pt x="206" y="211"/>
                    <a:pt x="205" y="211"/>
                    <a:pt x="205" y="211"/>
                  </a:cubicBezTo>
                  <a:cubicBezTo>
                    <a:pt x="205" y="211"/>
                    <a:pt x="205" y="211"/>
                    <a:pt x="204" y="211"/>
                  </a:cubicBezTo>
                  <a:cubicBezTo>
                    <a:pt x="204" y="211"/>
                    <a:pt x="204" y="211"/>
                    <a:pt x="203" y="211"/>
                  </a:cubicBezTo>
                  <a:cubicBezTo>
                    <a:pt x="203" y="212"/>
                    <a:pt x="203" y="212"/>
                    <a:pt x="203" y="212"/>
                  </a:cubicBezTo>
                  <a:cubicBezTo>
                    <a:pt x="202" y="212"/>
                    <a:pt x="202" y="212"/>
                    <a:pt x="202" y="212"/>
                  </a:cubicBezTo>
                  <a:cubicBezTo>
                    <a:pt x="202" y="212"/>
                    <a:pt x="202" y="212"/>
                    <a:pt x="202" y="212"/>
                  </a:cubicBezTo>
                  <a:cubicBezTo>
                    <a:pt x="202" y="212"/>
                    <a:pt x="202" y="212"/>
                    <a:pt x="202" y="212"/>
                  </a:cubicBezTo>
                  <a:cubicBezTo>
                    <a:pt x="202" y="212"/>
                    <a:pt x="202" y="212"/>
                    <a:pt x="202" y="212"/>
                  </a:cubicBezTo>
                  <a:cubicBezTo>
                    <a:pt x="201" y="212"/>
                    <a:pt x="201" y="212"/>
                    <a:pt x="201" y="212"/>
                  </a:cubicBezTo>
                  <a:cubicBezTo>
                    <a:pt x="201" y="212"/>
                    <a:pt x="201" y="213"/>
                    <a:pt x="200" y="213"/>
                  </a:cubicBezTo>
                  <a:cubicBezTo>
                    <a:pt x="200" y="213"/>
                    <a:pt x="200" y="213"/>
                    <a:pt x="200" y="213"/>
                  </a:cubicBezTo>
                  <a:cubicBezTo>
                    <a:pt x="200" y="213"/>
                    <a:pt x="200" y="213"/>
                    <a:pt x="200" y="213"/>
                  </a:cubicBezTo>
                  <a:cubicBezTo>
                    <a:pt x="199" y="213"/>
                    <a:pt x="199" y="213"/>
                    <a:pt x="199" y="213"/>
                  </a:cubicBezTo>
                  <a:cubicBezTo>
                    <a:pt x="199" y="213"/>
                    <a:pt x="199" y="213"/>
                    <a:pt x="199" y="213"/>
                  </a:cubicBezTo>
                  <a:cubicBezTo>
                    <a:pt x="199" y="213"/>
                    <a:pt x="198" y="213"/>
                    <a:pt x="198" y="213"/>
                  </a:cubicBezTo>
                  <a:cubicBezTo>
                    <a:pt x="198" y="214"/>
                    <a:pt x="198" y="214"/>
                    <a:pt x="198" y="214"/>
                  </a:cubicBezTo>
                  <a:cubicBezTo>
                    <a:pt x="198" y="214"/>
                    <a:pt x="198" y="214"/>
                    <a:pt x="198" y="214"/>
                  </a:cubicBezTo>
                  <a:cubicBezTo>
                    <a:pt x="198" y="214"/>
                    <a:pt x="199" y="214"/>
                    <a:pt x="199" y="214"/>
                  </a:cubicBezTo>
                  <a:cubicBezTo>
                    <a:pt x="199" y="214"/>
                    <a:pt x="199" y="214"/>
                    <a:pt x="199" y="214"/>
                  </a:cubicBezTo>
                  <a:cubicBezTo>
                    <a:pt x="199" y="214"/>
                    <a:pt x="199" y="214"/>
                    <a:pt x="200" y="214"/>
                  </a:cubicBezTo>
                  <a:cubicBezTo>
                    <a:pt x="200" y="214"/>
                    <a:pt x="200" y="214"/>
                    <a:pt x="200" y="214"/>
                  </a:cubicBezTo>
                  <a:cubicBezTo>
                    <a:pt x="200" y="214"/>
                    <a:pt x="200" y="214"/>
                    <a:pt x="201" y="213"/>
                  </a:cubicBezTo>
                  <a:cubicBezTo>
                    <a:pt x="201" y="213"/>
                    <a:pt x="201" y="213"/>
                    <a:pt x="201" y="213"/>
                  </a:cubicBezTo>
                  <a:cubicBezTo>
                    <a:pt x="201" y="213"/>
                    <a:pt x="202" y="213"/>
                    <a:pt x="203" y="213"/>
                  </a:cubicBezTo>
                  <a:cubicBezTo>
                    <a:pt x="203" y="213"/>
                    <a:pt x="203" y="213"/>
                    <a:pt x="203" y="213"/>
                  </a:cubicBezTo>
                  <a:cubicBezTo>
                    <a:pt x="203" y="213"/>
                    <a:pt x="204" y="213"/>
                    <a:pt x="204" y="213"/>
                  </a:cubicBezTo>
                  <a:cubicBezTo>
                    <a:pt x="204" y="213"/>
                    <a:pt x="204" y="212"/>
                    <a:pt x="205" y="212"/>
                  </a:cubicBezTo>
                  <a:cubicBezTo>
                    <a:pt x="205" y="212"/>
                    <a:pt x="205" y="212"/>
                    <a:pt x="206" y="213"/>
                  </a:cubicBezTo>
                  <a:cubicBezTo>
                    <a:pt x="206" y="212"/>
                    <a:pt x="206" y="212"/>
                    <a:pt x="206" y="212"/>
                  </a:cubicBezTo>
                  <a:cubicBezTo>
                    <a:pt x="207" y="212"/>
                    <a:pt x="208" y="212"/>
                    <a:pt x="209" y="212"/>
                  </a:cubicBezTo>
                  <a:cubicBezTo>
                    <a:pt x="209" y="211"/>
                    <a:pt x="209" y="211"/>
                    <a:pt x="209" y="211"/>
                  </a:cubicBezTo>
                  <a:cubicBezTo>
                    <a:pt x="209" y="211"/>
                    <a:pt x="210" y="211"/>
                    <a:pt x="210" y="211"/>
                  </a:cubicBezTo>
                  <a:cubicBezTo>
                    <a:pt x="210" y="211"/>
                    <a:pt x="210" y="211"/>
                    <a:pt x="211" y="211"/>
                  </a:cubicBezTo>
                  <a:cubicBezTo>
                    <a:pt x="211" y="211"/>
                    <a:pt x="211" y="211"/>
                    <a:pt x="211" y="211"/>
                  </a:cubicBezTo>
                  <a:cubicBezTo>
                    <a:pt x="211" y="211"/>
                    <a:pt x="211" y="211"/>
                    <a:pt x="211" y="211"/>
                  </a:cubicBezTo>
                  <a:cubicBezTo>
                    <a:pt x="211" y="211"/>
                    <a:pt x="211" y="211"/>
                    <a:pt x="212" y="211"/>
                  </a:cubicBezTo>
                  <a:cubicBezTo>
                    <a:pt x="212" y="211"/>
                    <a:pt x="212" y="211"/>
                    <a:pt x="212" y="211"/>
                  </a:cubicBezTo>
                  <a:cubicBezTo>
                    <a:pt x="212" y="211"/>
                    <a:pt x="212" y="211"/>
                    <a:pt x="212" y="211"/>
                  </a:cubicBezTo>
                  <a:cubicBezTo>
                    <a:pt x="212" y="210"/>
                    <a:pt x="212" y="210"/>
                    <a:pt x="212" y="210"/>
                  </a:cubicBezTo>
                  <a:cubicBezTo>
                    <a:pt x="213" y="210"/>
                    <a:pt x="213" y="210"/>
                    <a:pt x="213" y="210"/>
                  </a:cubicBezTo>
                  <a:cubicBezTo>
                    <a:pt x="213" y="210"/>
                    <a:pt x="213" y="210"/>
                    <a:pt x="214" y="210"/>
                  </a:cubicBezTo>
                  <a:cubicBezTo>
                    <a:pt x="214" y="210"/>
                    <a:pt x="214" y="210"/>
                    <a:pt x="214" y="210"/>
                  </a:cubicBezTo>
                  <a:cubicBezTo>
                    <a:pt x="214" y="210"/>
                    <a:pt x="214" y="209"/>
                    <a:pt x="215" y="209"/>
                  </a:cubicBezTo>
                  <a:cubicBezTo>
                    <a:pt x="215" y="209"/>
                    <a:pt x="215" y="209"/>
                    <a:pt x="215" y="209"/>
                  </a:cubicBezTo>
                  <a:cubicBezTo>
                    <a:pt x="216" y="209"/>
                    <a:pt x="216" y="209"/>
                    <a:pt x="216" y="208"/>
                  </a:cubicBezTo>
                  <a:cubicBezTo>
                    <a:pt x="217" y="208"/>
                    <a:pt x="218" y="208"/>
                    <a:pt x="218" y="207"/>
                  </a:cubicBezTo>
                  <a:cubicBezTo>
                    <a:pt x="218" y="207"/>
                    <a:pt x="218" y="207"/>
                    <a:pt x="218" y="207"/>
                  </a:cubicBezTo>
                  <a:cubicBezTo>
                    <a:pt x="219" y="206"/>
                    <a:pt x="220" y="206"/>
                    <a:pt x="220" y="205"/>
                  </a:cubicBezTo>
                  <a:cubicBezTo>
                    <a:pt x="220" y="205"/>
                    <a:pt x="221" y="205"/>
                    <a:pt x="221" y="205"/>
                  </a:cubicBezTo>
                  <a:cubicBezTo>
                    <a:pt x="221" y="206"/>
                    <a:pt x="222" y="206"/>
                    <a:pt x="222" y="207"/>
                  </a:cubicBezTo>
                  <a:cubicBezTo>
                    <a:pt x="221" y="207"/>
                    <a:pt x="221" y="207"/>
                    <a:pt x="221" y="207"/>
                  </a:cubicBezTo>
                  <a:cubicBezTo>
                    <a:pt x="221" y="207"/>
                    <a:pt x="221" y="207"/>
                    <a:pt x="221" y="207"/>
                  </a:cubicBezTo>
                  <a:cubicBezTo>
                    <a:pt x="221" y="207"/>
                    <a:pt x="221" y="208"/>
                    <a:pt x="221" y="208"/>
                  </a:cubicBezTo>
                  <a:cubicBezTo>
                    <a:pt x="220" y="208"/>
                    <a:pt x="220" y="208"/>
                    <a:pt x="220" y="209"/>
                  </a:cubicBezTo>
                  <a:cubicBezTo>
                    <a:pt x="219" y="209"/>
                    <a:pt x="218" y="210"/>
                    <a:pt x="217" y="210"/>
                  </a:cubicBezTo>
                  <a:cubicBezTo>
                    <a:pt x="217" y="211"/>
                    <a:pt x="216" y="212"/>
                    <a:pt x="216" y="213"/>
                  </a:cubicBezTo>
                  <a:cubicBezTo>
                    <a:pt x="216" y="213"/>
                    <a:pt x="216" y="213"/>
                    <a:pt x="216" y="213"/>
                  </a:cubicBezTo>
                  <a:cubicBezTo>
                    <a:pt x="215" y="213"/>
                    <a:pt x="215" y="213"/>
                    <a:pt x="214" y="214"/>
                  </a:cubicBezTo>
                  <a:cubicBezTo>
                    <a:pt x="214" y="214"/>
                    <a:pt x="214" y="214"/>
                    <a:pt x="214" y="214"/>
                  </a:cubicBezTo>
                  <a:cubicBezTo>
                    <a:pt x="214" y="214"/>
                    <a:pt x="213" y="214"/>
                    <a:pt x="213" y="214"/>
                  </a:cubicBezTo>
                  <a:cubicBezTo>
                    <a:pt x="213" y="214"/>
                    <a:pt x="213" y="214"/>
                    <a:pt x="213" y="215"/>
                  </a:cubicBezTo>
                  <a:cubicBezTo>
                    <a:pt x="212" y="215"/>
                    <a:pt x="212" y="215"/>
                    <a:pt x="212" y="215"/>
                  </a:cubicBezTo>
                  <a:cubicBezTo>
                    <a:pt x="212" y="215"/>
                    <a:pt x="212" y="215"/>
                    <a:pt x="212" y="215"/>
                  </a:cubicBezTo>
                  <a:cubicBezTo>
                    <a:pt x="211" y="215"/>
                    <a:pt x="211" y="215"/>
                    <a:pt x="211" y="215"/>
                  </a:cubicBezTo>
                  <a:cubicBezTo>
                    <a:pt x="211" y="215"/>
                    <a:pt x="211" y="215"/>
                    <a:pt x="211" y="215"/>
                  </a:cubicBezTo>
                  <a:cubicBezTo>
                    <a:pt x="210" y="215"/>
                    <a:pt x="210" y="215"/>
                    <a:pt x="210" y="215"/>
                  </a:cubicBezTo>
                  <a:cubicBezTo>
                    <a:pt x="210" y="215"/>
                    <a:pt x="210" y="216"/>
                    <a:pt x="210" y="216"/>
                  </a:cubicBezTo>
                  <a:cubicBezTo>
                    <a:pt x="210" y="216"/>
                    <a:pt x="210" y="216"/>
                    <a:pt x="209" y="216"/>
                  </a:cubicBezTo>
                  <a:cubicBezTo>
                    <a:pt x="209" y="216"/>
                    <a:pt x="209" y="216"/>
                    <a:pt x="209" y="216"/>
                  </a:cubicBezTo>
                  <a:cubicBezTo>
                    <a:pt x="209" y="216"/>
                    <a:pt x="209" y="216"/>
                    <a:pt x="209" y="216"/>
                  </a:cubicBezTo>
                  <a:cubicBezTo>
                    <a:pt x="208" y="216"/>
                    <a:pt x="208" y="216"/>
                    <a:pt x="208" y="216"/>
                  </a:cubicBezTo>
                  <a:cubicBezTo>
                    <a:pt x="208" y="216"/>
                    <a:pt x="208" y="216"/>
                    <a:pt x="208" y="216"/>
                  </a:cubicBezTo>
                  <a:cubicBezTo>
                    <a:pt x="208" y="216"/>
                    <a:pt x="208" y="216"/>
                    <a:pt x="208" y="217"/>
                  </a:cubicBezTo>
                  <a:cubicBezTo>
                    <a:pt x="207" y="217"/>
                    <a:pt x="207" y="217"/>
                    <a:pt x="207" y="216"/>
                  </a:cubicBezTo>
                  <a:cubicBezTo>
                    <a:pt x="207" y="217"/>
                    <a:pt x="207" y="217"/>
                    <a:pt x="207" y="217"/>
                  </a:cubicBezTo>
                  <a:cubicBezTo>
                    <a:pt x="206" y="217"/>
                    <a:pt x="206" y="217"/>
                    <a:pt x="206" y="217"/>
                  </a:cubicBezTo>
                  <a:cubicBezTo>
                    <a:pt x="206" y="217"/>
                    <a:pt x="206" y="217"/>
                    <a:pt x="206" y="217"/>
                  </a:cubicBezTo>
                  <a:cubicBezTo>
                    <a:pt x="205" y="217"/>
                    <a:pt x="204" y="217"/>
                    <a:pt x="204" y="219"/>
                  </a:cubicBezTo>
                  <a:cubicBezTo>
                    <a:pt x="204" y="219"/>
                    <a:pt x="204" y="219"/>
                    <a:pt x="204" y="219"/>
                  </a:cubicBezTo>
                  <a:cubicBezTo>
                    <a:pt x="204" y="219"/>
                    <a:pt x="205" y="219"/>
                    <a:pt x="205" y="219"/>
                  </a:cubicBezTo>
                  <a:cubicBezTo>
                    <a:pt x="205" y="218"/>
                    <a:pt x="205" y="218"/>
                    <a:pt x="205" y="218"/>
                  </a:cubicBezTo>
                  <a:cubicBezTo>
                    <a:pt x="205" y="218"/>
                    <a:pt x="205" y="218"/>
                    <a:pt x="205" y="218"/>
                  </a:cubicBezTo>
                  <a:cubicBezTo>
                    <a:pt x="205" y="218"/>
                    <a:pt x="205" y="218"/>
                    <a:pt x="206" y="218"/>
                  </a:cubicBezTo>
                  <a:cubicBezTo>
                    <a:pt x="206" y="218"/>
                    <a:pt x="206" y="218"/>
                    <a:pt x="207" y="218"/>
                  </a:cubicBezTo>
                  <a:cubicBezTo>
                    <a:pt x="207" y="218"/>
                    <a:pt x="207" y="218"/>
                    <a:pt x="207" y="218"/>
                  </a:cubicBezTo>
                  <a:cubicBezTo>
                    <a:pt x="208" y="218"/>
                    <a:pt x="208" y="218"/>
                    <a:pt x="209" y="218"/>
                  </a:cubicBezTo>
                  <a:cubicBezTo>
                    <a:pt x="209" y="216"/>
                    <a:pt x="211" y="217"/>
                    <a:pt x="212" y="216"/>
                  </a:cubicBezTo>
                  <a:cubicBezTo>
                    <a:pt x="212" y="216"/>
                    <a:pt x="212" y="216"/>
                    <a:pt x="213" y="216"/>
                  </a:cubicBezTo>
                  <a:cubicBezTo>
                    <a:pt x="213" y="215"/>
                    <a:pt x="214" y="215"/>
                    <a:pt x="215" y="215"/>
                  </a:cubicBezTo>
                  <a:cubicBezTo>
                    <a:pt x="215" y="214"/>
                    <a:pt x="215" y="214"/>
                    <a:pt x="216" y="214"/>
                  </a:cubicBezTo>
                  <a:cubicBezTo>
                    <a:pt x="216" y="213"/>
                    <a:pt x="217" y="213"/>
                    <a:pt x="217" y="213"/>
                  </a:cubicBezTo>
                  <a:cubicBezTo>
                    <a:pt x="218" y="213"/>
                    <a:pt x="218" y="212"/>
                    <a:pt x="218" y="212"/>
                  </a:cubicBezTo>
                  <a:cubicBezTo>
                    <a:pt x="218" y="212"/>
                    <a:pt x="218" y="212"/>
                    <a:pt x="218" y="212"/>
                  </a:cubicBezTo>
                  <a:cubicBezTo>
                    <a:pt x="218" y="212"/>
                    <a:pt x="218" y="212"/>
                    <a:pt x="218" y="212"/>
                  </a:cubicBezTo>
                  <a:cubicBezTo>
                    <a:pt x="218" y="212"/>
                    <a:pt x="219" y="212"/>
                    <a:pt x="219" y="212"/>
                  </a:cubicBezTo>
                  <a:cubicBezTo>
                    <a:pt x="219" y="212"/>
                    <a:pt x="219" y="212"/>
                    <a:pt x="219" y="213"/>
                  </a:cubicBezTo>
                  <a:cubicBezTo>
                    <a:pt x="219" y="213"/>
                    <a:pt x="218" y="214"/>
                    <a:pt x="218" y="215"/>
                  </a:cubicBezTo>
                  <a:cubicBezTo>
                    <a:pt x="218" y="215"/>
                    <a:pt x="218" y="215"/>
                    <a:pt x="218" y="214"/>
                  </a:cubicBezTo>
                  <a:cubicBezTo>
                    <a:pt x="218" y="215"/>
                    <a:pt x="218" y="215"/>
                    <a:pt x="217" y="215"/>
                  </a:cubicBezTo>
                  <a:cubicBezTo>
                    <a:pt x="217" y="215"/>
                    <a:pt x="217" y="215"/>
                    <a:pt x="217" y="215"/>
                  </a:cubicBezTo>
                  <a:cubicBezTo>
                    <a:pt x="217" y="215"/>
                    <a:pt x="217" y="215"/>
                    <a:pt x="217" y="215"/>
                  </a:cubicBezTo>
                  <a:cubicBezTo>
                    <a:pt x="217" y="215"/>
                    <a:pt x="217" y="215"/>
                    <a:pt x="217" y="215"/>
                  </a:cubicBezTo>
                  <a:cubicBezTo>
                    <a:pt x="217" y="215"/>
                    <a:pt x="216" y="215"/>
                    <a:pt x="216" y="215"/>
                  </a:cubicBezTo>
                  <a:cubicBezTo>
                    <a:pt x="216" y="216"/>
                    <a:pt x="216" y="216"/>
                    <a:pt x="216" y="216"/>
                  </a:cubicBezTo>
                  <a:cubicBezTo>
                    <a:pt x="215" y="216"/>
                    <a:pt x="215" y="216"/>
                    <a:pt x="215" y="216"/>
                  </a:cubicBezTo>
                  <a:cubicBezTo>
                    <a:pt x="215" y="216"/>
                    <a:pt x="215" y="216"/>
                    <a:pt x="215" y="216"/>
                  </a:cubicBezTo>
                  <a:cubicBezTo>
                    <a:pt x="215" y="216"/>
                    <a:pt x="215" y="216"/>
                    <a:pt x="214" y="216"/>
                  </a:cubicBezTo>
                  <a:cubicBezTo>
                    <a:pt x="214" y="216"/>
                    <a:pt x="214" y="217"/>
                    <a:pt x="214" y="217"/>
                  </a:cubicBezTo>
                  <a:cubicBezTo>
                    <a:pt x="214" y="217"/>
                    <a:pt x="213" y="217"/>
                    <a:pt x="213" y="217"/>
                  </a:cubicBezTo>
                  <a:cubicBezTo>
                    <a:pt x="212" y="217"/>
                    <a:pt x="212" y="217"/>
                    <a:pt x="212" y="218"/>
                  </a:cubicBezTo>
                  <a:cubicBezTo>
                    <a:pt x="211" y="218"/>
                    <a:pt x="211" y="218"/>
                    <a:pt x="210" y="218"/>
                  </a:cubicBezTo>
                  <a:cubicBezTo>
                    <a:pt x="210" y="218"/>
                    <a:pt x="210" y="218"/>
                    <a:pt x="210" y="219"/>
                  </a:cubicBezTo>
                  <a:cubicBezTo>
                    <a:pt x="210" y="219"/>
                    <a:pt x="209" y="219"/>
                    <a:pt x="209" y="219"/>
                  </a:cubicBezTo>
                  <a:cubicBezTo>
                    <a:pt x="209" y="219"/>
                    <a:pt x="209" y="219"/>
                    <a:pt x="208" y="219"/>
                  </a:cubicBezTo>
                  <a:cubicBezTo>
                    <a:pt x="208" y="219"/>
                    <a:pt x="208" y="219"/>
                    <a:pt x="208" y="219"/>
                  </a:cubicBezTo>
                  <a:cubicBezTo>
                    <a:pt x="208" y="219"/>
                    <a:pt x="208" y="219"/>
                    <a:pt x="207" y="219"/>
                  </a:cubicBezTo>
                  <a:cubicBezTo>
                    <a:pt x="207" y="219"/>
                    <a:pt x="207" y="220"/>
                    <a:pt x="207" y="220"/>
                  </a:cubicBezTo>
                  <a:cubicBezTo>
                    <a:pt x="207" y="220"/>
                    <a:pt x="206" y="220"/>
                    <a:pt x="206" y="220"/>
                  </a:cubicBezTo>
                  <a:cubicBezTo>
                    <a:pt x="206" y="220"/>
                    <a:pt x="206" y="220"/>
                    <a:pt x="206" y="220"/>
                  </a:cubicBezTo>
                  <a:cubicBezTo>
                    <a:pt x="206" y="220"/>
                    <a:pt x="206" y="220"/>
                    <a:pt x="206" y="220"/>
                  </a:cubicBezTo>
                  <a:cubicBezTo>
                    <a:pt x="205" y="220"/>
                    <a:pt x="205" y="220"/>
                    <a:pt x="205" y="220"/>
                  </a:cubicBezTo>
                  <a:cubicBezTo>
                    <a:pt x="205" y="220"/>
                    <a:pt x="205" y="220"/>
                    <a:pt x="205" y="220"/>
                  </a:cubicBezTo>
                  <a:cubicBezTo>
                    <a:pt x="205" y="220"/>
                    <a:pt x="205" y="220"/>
                    <a:pt x="204" y="221"/>
                  </a:cubicBezTo>
                  <a:cubicBezTo>
                    <a:pt x="204" y="221"/>
                    <a:pt x="204" y="221"/>
                    <a:pt x="203" y="221"/>
                  </a:cubicBezTo>
                  <a:cubicBezTo>
                    <a:pt x="203" y="221"/>
                    <a:pt x="203" y="221"/>
                    <a:pt x="203" y="221"/>
                  </a:cubicBezTo>
                  <a:cubicBezTo>
                    <a:pt x="203" y="221"/>
                    <a:pt x="203" y="221"/>
                    <a:pt x="203" y="221"/>
                  </a:cubicBezTo>
                  <a:cubicBezTo>
                    <a:pt x="203" y="221"/>
                    <a:pt x="203" y="221"/>
                    <a:pt x="203" y="221"/>
                  </a:cubicBezTo>
                  <a:cubicBezTo>
                    <a:pt x="202" y="221"/>
                    <a:pt x="202" y="221"/>
                    <a:pt x="201" y="221"/>
                  </a:cubicBezTo>
                  <a:cubicBezTo>
                    <a:pt x="201" y="222"/>
                    <a:pt x="201" y="222"/>
                    <a:pt x="201" y="222"/>
                  </a:cubicBezTo>
                  <a:cubicBezTo>
                    <a:pt x="200" y="222"/>
                    <a:pt x="200" y="222"/>
                    <a:pt x="199" y="222"/>
                  </a:cubicBezTo>
                  <a:cubicBezTo>
                    <a:pt x="199" y="223"/>
                    <a:pt x="199" y="223"/>
                    <a:pt x="199" y="223"/>
                  </a:cubicBezTo>
                  <a:cubicBezTo>
                    <a:pt x="199" y="223"/>
                    <a:pt x="198" y="223"/>
                    <a:pt x="198" y="223"/>
                  </a:cubicBezTo>
                  <a:cubicBezTo>
                    <a:pt x="198" y="223"/>
                    <a:pt x="198" y="223"/>
                    <a:pt x="198" y="223"/>
                  </a:cubicBezTo>
                  <a:cubicBezTo>
                    <a:pt x="198" y="224"/>
                    <a:pt x="198" y="224"/>
                    <a:pt x="198" y="224"/>
                  </a:cubicBezTo>
                  <a:cubicBezTo>
                    <a:pt x="198" y="224"/>
                    <a:pt x="198" y="224"/>
                    <a:pt x="198" y="224"/>
                  </a:cubicBezTo>
                  <a:cubicBezTo>
                    <a:pt x="199" y="224"/>
                    <a:pt x="199" y="224"/>
                    <a:pt x="199" y="224"/>
                  </a:cubicBezTo>
                  <a:cubicBezTo>
                    <a:pt x="199" y="224"/>
                    <a:pt x="200" y="224"/>
                    <a:pt x="200" y="224"/>
                  </a:cubicBezTo>
                  <a:cubicBezTo>
                    <a:pt x="200" y="224"/>
                    <a:pt x="200" y="224"/>
                    <a:pt x="200" y="223"/>
                  </a:cubicBezTo>
                  <a:cubicBezTo>
                    <a:pt x="200" y="224"/>
                    <a:pt x="201" y="224"/>
                    <a:pt x="201" y="224"/>
                  </a:cubicBezTo>
                  <a:cubicBezTo>
                    <a:pt x="201" y="223"/>
                    <a:pt x="201" y="223"/>
                    <a:pt x="201" y="223"/>
                  </a:cubicBezTo>
                  <a:cubicBezTo>
                    <a:pt x="201" y="223"/>
                    <a:pt x="201" y="223"/>
                    <a:pt x="201" y="223"/>
                  </a:cubicBezTo>
                  <a:cubicBezTo>
                    <a:pt x="201" y="223"/>
                    <a:pt x="201" y="223"/>
                    <a:pt x="201" y="223"/>
                  </a:cubicBezTo>
                  <a:cubicBezTo>
                    <a:pt x="202" y="223"/>
                    <a:pt x="202" y="223"/>
                    <a:pt x="202" y="223"/>
                  </a:cubicBezTo>
                  <a:cubicBezTo>
                    <a:pt x="202" y="223"/>
                    <a:pt x="202" y="223"/>
                    <a:pt x="203" y="223"/>
                  </a:cubicBezTo>
                  <a:cubicBezTo>
                    <a:pt x="203" y="223"/>
                    <a:pt x="203" y="223"/>
                    <a:pt x="204" y="223"/>
                  </a:cubicBezTo>
                  <a:cubicBezTo>
                    <a:pt x="204" y="223"/>
                    <a:pt x="204" y="223"/>
                    <a:pt x="204" y="222"/>
                  </a:cubicBezTo>
                  <a:cubicBezTo>
                    <a:pt x="204" y="222"/>
                    <a:pt x="204" y="222"/>
                    <a:pt x="204" y="222"/>
                  </a:cubicBezTo>
                  <a:cubicBezTo>
                    <a:pt x="205" y="222"/>
                    <a:pt x="205" y="222"/>
                    <a:pt x="205" y="222"/>
                  </a:cubicBezTo>
                  <a:cubicBezTo>
                    <a:pt x="205" y="222"/>
                    <a:pt x="205" y="222"/>
                    <a:pt x="205" y="222"/>
                  </a:cubicBezTo>
                  <a:cubicBezTo>
                    <a:pt x="205" y="222"/>
                    <a:pt x="205" y="222"/>
                    <a:pt x="205" y="222"/>
                  </a:cubicBezTo>
                  <a:cubicBezTo>
                    <a:pt x="205" y="222"/>
                    <a:pt x="206" y="222"/>
                    <a:pt x="206" y="222"/>
                  </a:cubicBezTo>
                  <a:cubicBezTo>
                    <a:pt x="206" y="222"/>
                    <a:pt x="206" y="222"/>
                    <a:pt x="206" y="222"/>
                  </a:cubicBezTo>
                  <a:cubicBezTo>
                    <a:pt x="206" y="222"/>
                    <a:pt x="206" y="222"/>
                    <a:pt x="207" y="222"/>
                  </a:cubicBezTo>
                  <a:cubicBezTo>
                    <a:pt x="207" y="222"/>
                    <a:pt x="207" y="222"/>
                    <a:pt x="207" y="222"/>
                  </a:cubicBezTo>
                  <a:cubicBezTo>
                    <a:pt x="207" y="222"/>
                    <a:pt x="207" y="222"/>
                    <a:pt x="208" y="222"/>
                  </a:cubicBezTo>
                  <a:cubicBezTo>
                    <a:pt x="208" y="222"/>
                    <a:pt x="208" y="222"/>
                    <a:pt x="208" y="222"/>
                  </a:cubicBezTo>
                  <a:cubicBezTo>
                    <a:pt x="208" y="222"/>
                    <a:pt x="208" y="222"/>
                    <a:pt x="208" y="222"/>
                  </a:cubicBezTo>
                  <a:cubicBezTo>
                    <a:pt x="208" y="222"/>
                    <a:pt x="208" y="221"/>
                    <a:pt x="209" y="221"/>
                  </a:cubicBezTo>
                  <a:cubicBezTo>
                    <a:pt x="209" y="221"/>
                    <a:pt x="209" y="221"/>
                    <a:pt x="210" y="221"/>
                  </a:cubicBezTo>
                  <a:cubicBezTo>
                    <a:pt x="210" y="221"/>
                    <a:pt x="210" y="221"/>
                    <a:pt x="211" y="220"/>
                  </a:cubicBezTo>
                  <a:cubicBezTo>
                    <a:pt x="211" y="220"/>
                    <a:pt x="211" y="221"/>
                    <a:pt x="211" y="221"/>
                  </a:cubicBezTo>
                  <a:cubicBezTo>
                    <a:pt x="211" y="220"/>
                    <a:pt x="211" y="220"/>
                    <a:pt x="211" y="220"/>
                  </a:cubicBezTo>
                  <a:cubicBezTo>
                    <a:pt x="212" y="220"/>
                    <a:pt x="212" y="220"/>
                    <a:pt x="212" y="220"/>
                  </a:cubicBezTo>
                  <a:cubicBezTo>
                    <a:pt x="212" y="220"/>
                    <a:pt x="212" y="220"/>
                    <a:pt x="212" y="220"/>
                  </a:cubicBezTo>
                  <a:cubicBezTo>
                    <a:pt x="212" y="220"/>
                    <a:pt x="213" y="220"/>
                    <a:pt x="213" y="220"/>
                  </a:cubicBezTo>
                  <a:cubicBezTo>
                    <a:pt x="213" y="220"/>
                    <a:pt x="213" y="220"/>
                    <a:pt x="213" y="220"/>
                  </a:cubicBezTo>
                  <a:cubicBezTo>
                    <a:pt x="213" y="220"/>
                    <a:pt x="213" y="220"/>
                    <a:pt x="214" y="220"/>
                  </a:cubicBezTo>
                  <a:cubicBezTo>
                    <a:pt x="214" y="220"/>
                    <a:pt x="215" y="220"/>
                    <a:pt x="216" y="220"/>
                  </a:cubicBezTo>
                  <a:cubicBezTo>
                    <a:pt x="216" y="220"/>
                    <a:pt x="216" y="220"/>
                    <a:pt x="216" y="221"/>
                  </a:cubicBezTo>
                  <a:cubicBezTo>
                    <a:pt x="215" y="221"/>
                    <a:pt x="215" y="221"/>
                    <a:pt x="215" y="221"/>
                  </a:cubicBezTo>
                  <a:cubicBezTo>
                    <a:pt x="215" y="221"/>
                    <a:pt x="215" y="221"/>
                    <a:pt x="215" y="221"/>
                  </a:cubicBezTo>
                  <a:cubicBezTo>
                    <a:pt x="215" y="221"/>
                    <a:pt x="215" y="221"/>
                    <a:pt x="215" y="221"/>
                  </a:cubicBezTo>
                  <a:cubicBezTo>
                    <a:pt x="214" y="221"/>
                    <a:pt x="214" y="221"/>
                    <a:pt x="214" y="221"/>
                  </a:cubicBezTo>
                  <a:cubicBezTo>
                    <a:pt x="214" y="221"/>
                    <a:pt x="214" y="221"/>
                    <a:pt x="214" y="221"/>
                  </a:cubicBezTo>
                  <a:cubicBezTo>
                    <a:pt x="213" y="222"/>
                    <a:pt x="214" y="222"/>
                    <a:pt x="213" y="222"/>
                  </a:cubicBezTo>
                  <a:cubicBezTo>
                    <a:pt x="213" y="222"/>
                    <a:pt x="213" y="222"/>
                    <a:pt x="213" y="222"/>
                  </a:cubicBezTo>
                  <a:cubicBezTo>
                    <a:pt x="212" y="222"/>
                    <a:pt x="211" y="223"/>
                    <a:pt x="211" y="223"/>
                  </a:cubicBezTo>
                  <a:cubicBezTo>
                    <a:pt x="211" y="223"/>
                    <a:pt x="211" y="223"/>
                    <a:pt x="210" y="223"/>
                  </a:cubicBezTo>
                  <a:cubicBezTo>
                    <a:pt x="210" y="223"/>
                    <a:pt x="210" y="223"/>
                    <a:pt x="209" y="224"/>
                  </a:cubicBezTo>
                  <a:cubicBezTo>
                    <a:pt x="209" y="224"/>
                    <a:pt x="209" y="224"/>
                    <a:pt x="209" y="224"/>
                  </a:cubicBezTo>
                  <a:cubicBezTo>
                    <a:pt x="208" y="224"/>
                    <a:pt x="208" y="224"/>
                    <a:pt x="208" y="224"/>
                  </a:cubicBezTo>
                  <a:cubicBezTo>
                    <a:pt x="207" y="224"/>
                    <a:pt x="207" y="224"/>
                    <a:pt x="207" y="224"/>
                  </a:cubicBezTo>
                  <a:cubicBezTo>
                    <a:pt x="206" y="225"/>
                    <a:pt x="206" y="225"/>
                    <a:pt x="206" y="225"/>
                  </a:cubicBezTo>
                  <a:cubicBezTo>
                    <a:pt x="206" y="225"/>
                    <a:pt x="206" y="225"/>
                    <a:pt x="206" y="225"/>
                  </a:cubicBezTo>
                  <a:cubicBezTo>
                    <a:pt x="206" y="225"/>
                    <a:pt x="205" y="225"/>
                    <a:pt x="205" y="225"/>
                  </a:cubicBezTo>
                  <a:cubicBezTo>
                    <a:pt x="205" y="225"/>
                    <a:pt x="205" y="225"/>
                    <a:pt x="205" y="226"/>
                  </a:cubicBezTo>
                  <a:cubicBezTo>
                    <a:pt x="203" y="226"/>
                    <a:pt x="203" y="226"/>
                    <a:pt x="201" y="227"/>
                  </a:cubicBezTo>
                  <a:cubicBezTo>
                    <a:pt x="201" y="227"/>
                    <a:pt x="201" y="227"/>
                    <a:pt x="201" y="227"/>
                  </a:cubicBezTo>
                  <a:cubicBezTo>
                    <a:pt x="202" y="228"/>
                    <a:pt x="202" y="228"/>
                    <a:pt x="203" y="228"/>
                  </a:cubicBezTo>
                  <a:cubicBezTo>
                    <a:pt x="204" y="228"/>
                    <a:pt x="205" y="227"/>
                    <a:pt x="207" y="227"/>
                  </a:cubicBezTo>
                  <a:cubicBezTo>
                    <a:pt x="207" y="227"/>
                    <a:pt x="208" y="227"/>
                    <a:pt x="208" y="226"/>
                  </a:cubicBezTo>
                  <a:cubicBezTo>
                    <a:pt x="209" y="226"/>
                    <a:pt x="209" y="226"/>
                    <a:pt x="209" y="226"/>
                  </a:cubicBezTo>
                  <a:cubicBezTo>
                    <a:pt x="209" y="226"/>
                    <a:pt x="209" y="226"/>
                    <a:pt x="209" y="226"/>
                  </a:cubicBezTo>
                  <a:cubicBezTo>
                    <a:pt x="209" y="226"/>
                    <a:pt x="210" y="226"/>
                    <a:pt x="210" y="226"/>
                  </a:cubicBezTo>
                  <a:cubicBezTo>
                    <a:pt x="210" y="226"/>
                    <a:pt x="210" y="226"/>
                    <a:pt x="210" y="226"/>
                  </a:cubicBezTo>
                  <a:cubicBezTo>
                    <a:pt x="211" y="226"/>
                    <a:pt x="210" y="225"/>
                    <a:pt x="211" y="225"/>
                  </a:cubicBezTo>
                  <a:cubicBezTo>
                    <a:pt x="212" y="224"/>
                    <a:pt x="212" y="225"/>
                    <a:pt x="212" y="225"/>
                  </a:cubicBezTo>
                  <a:cubicBezTo>
                    <a:pt x="212" y="225"/>
                    <a:pt x="212" y="224"/>
                    <a:pt x="213" y="224"/>
                  </a:cubicBezTo>
                  <a:cubicBezTo>
                    <a:pt x="213" y="224"/>
                    <a:pt x="213" y="224"/>
                    <a:pt x="213" y="224"/>
                  </a:cubicBezTo>
                  <a:cubicBezTo>
                    <a:pt x="213" y="224"/>
                    <a:pt x="213" y="224"/>
                    <a:pt x="213" y="224"/>
                  </a:cubicBezTo>
                  <a:cubicBezTo>
                    <a:pt x="213" y="224"/>
                    <a:pt x="213" y="224"/>
                    <a:pt x="213" y="224"/>
                  </a:cubicBezTo>
                  <a:cubicBezTo>
                    <a:pt x="214" y="224"/>
                    <a:pt x="214" y="224"/>
                    <a:pt x="214" y="224"/>
                  </a:cubicBezTo>
                  <a:cubicBezTo>
                    <a:pt x="214" y="224"/>
                    <a:pt x="214" y="224"/>
                    <a:pt x="214" y="224"/>
                  </a:cubicBezTo>
                  <a:cubicBezTo>
                    <a:pt x="214" y="224"/>
                    <a:pt x="214" y="224"/>
                    <a:pt x="214" y="224"/>
                  </a:cubicBezTo>
                  <a:cubicBezTo>
                    <a:pt x="214" y="224"/>
                    <a:pt x="215" y="224"/>
                    <a:pt x="215" y="224"/>
                  </a:cubicBezTo>
                  <a:cubicBezTo>
                    <a:pt x="215" y="224"/>
                    <a:pt x="215" y="223"/>
                    <a:pt x="215" y="223"/>
                  </a:cubicBezTo>
                  <a:cubicBezTo>
                    <a:pt x="216" y="223"/>
                    <a:pt x="216" y="223"/>
                    <a:pt x="216" y="223"/>
                  </a:cubicBezTo>
                  <a:cubicBezTo>
                    <a:pt x="216" y="223"/>
                    <a:pt x="216" y="223"/>
                    <a:pt x="216" y="223"/>
                  </a:cubicBezTo>
                  <a:cubicBezTo>
                    <a:pt x="216" y="223"/>
                    <a:pt x="216" y="223"/>
                    <a:pt x="217" y="223"/>
                  </a:cubicBezTo>
                  <a:cubicBezTo>
                    <a:pt x="217" y="223"/>
                    <a:pt x="217" y="223"/>
                    <a:pt x="217" y="223"/>
                  </a:cubicBezTo>
                  <a:cubicBezTo>
                    <a:pt x="217" y="223"/>
                    <a:pt x="217" y="223"/>
                    <a:pt x="217" y="223"/>
                  </a:cubicBezTo>
                  <a:cubicBezTo>
                    <a:pt x="217" y="222"/>
                    <a:pt x="218" y="222"/>
                    <a:pt x="218" y="222"/>
                  </a:cubicBezTo>
                  <a:cubicBezTo>
                    <a:pt x="218" y="222"/>
                    <a:pt x="218" y="222"/>
                    <a:pt x="219" y="222"/>
                  </a:cubicBezTo>
                  <a:cubicBezTo>
                    <a:pt x="219" y="222"/>
                    <a:pt x="219" y="222"/>
                    <a:pt x="219" y="222"/>
                  </a:cubicBezTo>
                  <a:cubicBezTo>
                    <a:pt x="219" y="222"/>
                    <a:pt x="219" y="221"/>
                    <a:pt x="219" y="221"/>
                  </a:cubicBezTo>
                  <a:cubicBezTo>
                    <a:pt x="219" y="221"/>
                    <a:pt x="219" y="221"/>
                    <a:pt x="220" y="221"/>
                  </a:cubicBezTo>
                  <a:cubicBezTo>
                    <a:pt x="220" y="221"/>
                    <a:pt x="220" y="221"/>
                    <a:pt x="220" y="221"/>
                  </a:cubicBezTo>
                  <a:cubicBezTo>
                    <a:pt x="220" y="221"/>
                    <a:pt x="220" y="221"/>
                    <a:pt x="220" y="221"/>
                  </a:cubicBezTo>
                  <a:cubicBezTo>
                    <a:pt x="220" y="221"/>
                    <a:pt x="220" y="220"/>
                    <a:pt x="220" y="220"/>
                  </a:cubicBezTo>
                  <a:cubicBezTo>
                    <a:pt x="221" y="220"/>
                    <a:pt x="221" y="220"/>
                    <a:pt x="221" y="219"/>
                  </a:cubicBezTo>
                  <a:cubicBezTo>
                    <a:pt x="222" y="219"/>
                    <a:pt x="222" y="219"/>
                    <a:pt x="223" y="219"/>
                  </a:cubicBezTo>
                  <a:cubicBezTo>
                    <a:pt x="223" y="219"/>
                    <a:pt x="223" y="219"/>
                    <a:pt x="224" y="219"/>
                  </a:cubicBezTo>
                  <a:cubicBezTo>
                    <a:pt x="224" y="219"/>
                    <a:pt x="224" y="220"/>
                    <a:pt x="224" y="220"/>
                  </a:cubicBezTo>
                  <a:cubicBezTo>
                    <a:pt x="224" y="220"/>
                    <a:pt x="224" y="220"/>
                    <a:pt x="224" y="220"/>
                  </a:cubicBezTo>
                  <a:cubicBezTo>
                    <a:pt x="225" y="219"/>
                    <a:pt x="225" y="219"/>
                    <a:pt x="226" y="219"/>
                  </a:cubicBezTo>
                  <a:cubicBezTo>
                    <a:pt x="226" y="219"/>
                    <a:pt x="226" y="219"/>
                    <a:pt x="226" y="219"/>
                  </a:cubicBezTo>
                  <a:cubicBezTo>
                    <a:pt x="226" y="219"/>
                    <a:pt x="226" y="219"/>
                    <a:pt x="226" y="219"/>
                  </a:cubicBezTo>
                  <a:cubicBezTo>
                    <a:pt x="227" y="219"/>
                    <a:pt x="227" y="219"/>
                    <a:pt x="227" y="219"/>
                  </a:cubicBezTo>
                  <a:cubicBezTo>
                    <a:pt x="227" y="219"/>
                    <a:pt x="227" y="219"/>
                    <a:pt x="227" y="219"/>
                  </a:cubicBezTo>
                  <a:cubicBezTo>
                    <a:pt x="227" y="219"/>
                    <a:pt x="227" y="218"/>
                    <a:pt x="227" y="218"/>
                  </a:cubicBezTo>
                  <a:cubicBezTo>
                    <a:pt x="228" y="218"/>
                    <a:pt x="229" y="219"/>
                    <a:pt x="230" y="219"/>
                  </a:cubicBezTo>
                  <a:cubicBezTo>
                    <a:pt x="230" y="219"/>
                    <a:pt x="230" y="219"/>
                    <a:pt x="230" y="219"/>
                  </a:cubicBezTo>
                  <a:cubicBezTo>
                    <a:pt x="230" y="219"/>
                    <a:pt x="231" y="217"/>
                    <a:pt x="231" y="217"/>
                  </a:cubicBezTo>
                  <a:cubicBezTo>
                    <a:pt x="230" y="217"/>
                    <a:pt x="230" y="217"/>
                    <a:pt x="230" y="217"/>
                  </a:cubicBezTo>
                  <a:cubicBezTo>
                    <a:pt x="230" y="217"/>
                    <a:pt x="230" y="216"/>
                    <a:pt x="231" y="216"/>
                  </a:cubicBezTo>
                  <a:cubicBezTo>
                    <a:pt x="231" y="216"/>
                    <a:pt x="231" y="216"/>
                    <a:pt x="231" y="216"/>
                  </a:cubicBezTo>
                  <a:cubicBezTo>
                    <a:pt x="231" y="215"/>
                    <a:pt x="231" y="214"/>
                    <a:pt x="231" y="213"/>
                  </a:cubicBezTo>
                  <a:cubicBezTo>
                    <a:pt x="231" y="213"/>
                    <a:pt x="231" y="213"/>
                    <a:pt x="231" y="213"/>
                  </a:cubicBezTo>
                  <a:cubicBezTo>
                    <a:pt x="231" y="213"/>
                    <a:pt x="231" y="212"/>
                    <a:pt x="231" y="212"/>
                  </a:cubicBezTo>
                  <a:cubicBezTo>
                    <a:pt x="231" y="212"/>
                    <a:pt x="231" y="212"/>
                    <a:pt x="231" y="212"/>
                  </a:cubicBezTo>
                  <a:cubicBezTo>
                    <a:pt x="231" y="212"/>
                    <a:pt x="231" y="212"/>
                    <a:pt x="231" y="212"/>
                  </a:cubicBezTo>
                  <a:cubicBezTo>
                    <a:pt x="231" y="212"/>
                    <a:pt x="230" y="212"/>
                    <a:pt x="230" y="212"/>
                  </a:cubicBezTo>
                  <a:cubicBezTo>
                    <a:pt x="230" y="211"/>
                    <a:pt x="231" y="211"/>
                    <a:pt x="231" y="211"/>
                  </a:cubicBezTo>
                  <a:cubicBezTo>
                    <a:pt x="231" y="211"/>
                    <a:pt x="230" y="211"/>
                    <a:pt x="230" y="211"/>
                  </a:cubicBezTo>
                  <a:cubicBezTo>
                    <a:pt x="230" y="210"/>
                    <a:pt x="230" y="210"/>
                    <a:pt x="230" y="210"/>
                  </a:cubicBezTo>
                  <a:cubicBezTo>
                    <a:pt x="230" y="210"/>
                    <a:pt x="230" y="210"/>
                    <a:pt x="230" y="210"/>
                  </a:cubicBezTo>
                  <a:cubicBezTo>
                    <a:pt x="230" y="210"/>
                    <a:pt x="230" y="210"/>
                    <a:pt x="230" y="209"/>
                  </a:cubicBezTo>
                  <a:cubicBezTo>
                    <a:pt x="230" y="209"/>
                    <a:pt x="230" y="209"/>
                    <a:pt x="230" y="209"/>
                  </a:cubicBezTo>
                  <a:cubicBezTo>
                    <a:pt x="230" y="209"/>
                    <a:pt x="230" y="209"/>
                    <a:pt x="230" y="209"/>
                  </a:cubicBezTo>
                  <a:cubicBezTo>
                    <a:pt x="230" y="209"/>
                    <a:pt x="230" y="209"/>
                    <a:pt x="230" y="208"/>
                  </a:cubicBezTo>
                  <a:cubicBezTo>
                    <a:pt x="230" y="208"/>
                    <a:pt x="230" y="208"/>
                    <a:pt x="230" y="208"/>
                  </a:cubicBezTo>
                  <a:cubicBezTo>
                    <a:pt x="230" y="208"/>
                    <a:pt x="230" y="208"/>
                    <a:pt x="230" y="208"/>
                  </a:cubicBezTo>
                  <a:cubicBezTo>
                    <a:pt x="230" y="207"/>
                    <a:pt x="230" y="206"/>
                    <a:pt x="230" y="206"/>
                  </a:cubicBezTo>
                  <a:cubicBezTo>
                    <a:pt x="230" y="206"/>
                    <a:pt x="230" y="205"/>
                    <a:pt x="230" y="205"/>
                  </a:cubicBezTo>
                  <a:cubicBezTo>
                    <a:pt x="230" y="205"/>
                    <a:pt x="230" y="205"/>
                    <a:pt x="230" y="205"/>
                  </a:cubicBezTo>
                  <a:cubicBezTo>
                    <a:pt x="230" y="205"/>
                    <a:pt x="229" y="205"/>
                    <a:pt x="229" y="205"/>
                  </a:cubicBezTo>
                  <a:cubicBezTo>
                    <a:pt x="229" y="204"/>
                    <a:pt x="229" y="203"/>
                    <a:pt x="229" y="202"/>
                  </a:cubicBezTo>
                  <a:cubicBezTo>
                    <a:pt x="229" y="202"/>
                    <a:pt x="229" y="202"/>
                    <a:pt x="229" y="202"/>
                  </a:cubicBezTo>
                  <a:cubicBezTo>
                    <a:pt x="229" y="202"/>
                    <a:pt x="229" y="202"/>
                    <a:pt x="229" y="202"/>
                  </a:cubicBezTo>
                  <a:cubicBezTo>
                    <a:pt x="229" y="201"/>
                    <a:pt x="229" y="201"/>
                    <a:pt x="229" y="201"/>
                  </a:cubicBezTo>
                  <a:cubicBezTo>
                    <a:pt x="229" y="201"/>
                    <a:pt x="229" y="201"/>
                    <a:pt x="229" y="200"/>
                  </a:cubicBezTo>
                  <a:cubicBezTo>
                    <a:pt x="229" y="200"/>
                    <a:pt x="229" y="200"/>
                    <a:pt x="229" y="200"/>
                  </a:cubicBezTo>
                  <a:cubicBezTo>
                    <a:pt x="229" y="200"/>
                    <a:pt x="229" y="200"/>
                    <a:pt x="229" y="199"/>
                  </a:cubicBezTo>
                  <a:cubicBezTo>
                    <a:pt x="229" y="199"/>
                    <a:pt x="229" y="199"/>
                    <a:pt x="229" y="199"/>
                  </a:cubicBezTo>
                  <a:cubicBezTo>
                    <a:pt x="229" y="199"/>
                    <a:pt x="229" y="199"/>
                    <a:pt x="229" y="199"/>
                  </a:cubicBezTo>
                  <a:cubicBezTo>
                    <a:pt x="229" y="199"/>
                    <a:pt x="229" y="199"/>
                    <a:pt x="229" y="199"/>
                  </a:cubicBezTo>
                  <a:cubicBezTo>
                    <a:pt x="229" y="199"/>
                    <a:pt x="229" y="198"/>
                    <a:pt x="229" y="198"/>
                  </a:cubicBezTo>
                  <a:cubicBezTo>
                    <a:pt x="228" y="198"/>
                    <a:pt x="228" y="198"/>
                    <a:pt x="228" y="198"/>
                  </a:cubicBezTo>
                  <a:cubicBezTo>
                    <a:pt x="228" y="197"/>
                    <a:pt x="228" y="197"/>
                    <a:pt x="228" y="196"/>
                  </a:cubicBezTo>
                  <a:cubicBezTo>
                    <a:pt x="228" y="196"/>
                    <a:pt x="228" y="196"/>
                    <a:pt x="228" y="196"/>
                  </a:cubicBezTo>
                  <a:cubicBezTo>
                    <a:pt x="228" y="196"/>
                    <a:pt x="228" y="196"/>
                    <a:pt x="228" y="196"/>
                  </a:cubicBezTo>
                  <a:cubicBezTo>
                    <a:pt x="228" y="196"/>
                    <a:pt x="228" y="195"/>
                    <a:pt x="228" y="195"/>
                  </a:cubicBezTo>
                  <a:cubicBezTo>
                    <a:pt x="227" y="195"/>
                    <a:pt x="228" y="195"/>
                    <a:pt x="228" y="194"/>
                  </a:cubicBezTo>
                  <a:cubicBezTo>
                    <a:pt x="227" y="193"/>
                    <a:pt x="227" y="193"/>
                    <a:pt x="227" y="192"/>
                  </a:cubicBezTo>
                  <a:cubicBezTo>
                    <a:pt x="227" y="192"/>
                    <a:pt x="227" y="192"/>
                    <a:pt x="227" y="192"/>
                  </a:cubicBezTo>
                  <a:cubicBezTo>
                    <a:pt x="227" y="192"/>
                    <a:pt x="226" y="191"/>
                    <a:pt x="226" y="191"/>
                  </a:cubicBezTo>
                  <a:cubicBezTo>
                    <a:pt x="226" y="191"/>
                    <a:pt x="226" y="190"/>
                    <a:pt x="226" y="189"/>
                  </a:cubicBezTo>
                  <a:cubicBezTo>
                    <a:pt x="226" y="189"/>
                    <a:pt x="226" y="189"/>
                    <a:pt x="226" y="189"/>
                  </a:cubicBezTo>
                  <a:cubicBezTo>
                    <a:pt x="225" y="188"/>
                    <a:pt x="225" y="188"/>
                    <a:pt x="225" y="187"/>
                  </a:cubicBezTo>
                  <a:cubicBezTo>
                    <a:pt x="225" y="187"/>
                    <a:pt x="225" y="187"/>
                    <a:pt x="225" y="187"/>
                  </a:cubicBezTo>
                  <a:cubicBezTo>
                    <a:pt x="225" y="187"/>
                    <a:pt x="225" y="187"/>
                    <a:pt x="224" y="187"/>
                  </a:cubicBezTo>
                  <a:cubicBezTo>
                    <a:pt x="224" y="187"/>
                    <a:pt x="224" y="187"/>
                    <a:pt x="224" y="186"/>
                  </a:cubicBezTo>
                  <a:cubicBezTo>
                    <a:pt x="224" y="186"/>
                    <a:pt x="224" y="186"/>
                    <a:pt x="224" y="186"/>
                  </a:cubicBezTo>
                  <a:cubicBezTo>
                    <a:pt x="224" y="186"/>
                    <a:pt x="223" y="185"/>
                    <a:pt x="223" y="184"/>
                  </a:cubicBezTo>
                  <a:cubicBezTo>
                    <a:pt x="223" y="184"/>
                    <a:pt x="223" y="184"/>
                    <a:pt x="222" y="184"/>
                  </a:cubicBezTo>
                  <a:cubicBezTo>
                    <a:pt x="222" y="184"/>
                    <a:pt x="222" y="184"/>
                    <a:pt x="222" y="184"/>
                  </a:cubicBezTo>
                  <a:cubicBezTo>
                    <a:pt x="222" y="184"/>
                    <a:pt x="222" y="184"/>
                    <a:pt x="222" y="184"/>
                  </a:cubicBezTo>
                  <a:cubicBezTo>
                    <a:pt x="222" y="183"/>
                    <a:pt x="222" y="183"/>
                    <a:pt x="221" y="182"/>
                  </a:cubicBezTo>
                  <a:cubicBezTo>
                    <a:pt x="221" y="182"/>
                    <a:pt x="221" y="182"/>
                    <a:pt x="221" y="182"/>
                  </a:cubicBezTo>
                  <a:cubicBezTo>
                    <a:pt x="221" y="182"/>
                    <a:pt x="221" y="182"/>
                    <a:pt x="221" y="181"/>
                  </a:cubicBezTo>
                  <a:cubicBezTo>
                    <a:pt x="220" y="181"/>
                    <a:pt x="220" y="181"/>
                    <a:pt x="220" y="181"/>
                  </a:cubicBezTo>
                  <a:cubicBezTo>
                    <a:pt x="220" y="181"/>
                    <a:pt x="219" y="180"/>
                    <a:pt x="219" y="180"/>
                  </a:cubicBezTo>
                  <a:cubicBezTo>
                    <a:pt x="219" y="180"/>
                    <a:pt x="219" y="180"/>
                    <a:pt x="219" y="180"/>
                  </a:cubicBezTo>
                  <a:cubicBezTo>
                    <a:pt x="219" y="180"/>
                    <a:pt x="219" y="180"/>
                    <a:pt x="219" y="180"/>
                  </a:cubicBezTo>
                  <a:cubicBezTo>
                    <a:pt x="218" y="179"/>
                    <a:pt x="218" y="179"/>
                    <a:pt x="218" y="179"/>
                  </a:cubicBezTo>
                  <a:cubicBezTo>
                    <a:pt x="218" y="179"/>
                    <a:pt x="218" y="179"/>
                    <a:pt x="218" y="179"/>
                  </a:cubicBezTo>
                  <a:cubicBezTo>
                    <a:pt x="217" y="178"/>
                    <a:pt x="217" y="178"/>
                    <a:pt x="216" y="178"/>
                  </a:cubicBezTo>
                  <a:cubicBezTo>
                    <a:pt x="216" y="178"/>
                    <a:pt x="216" y="178"/>
                    <a:pt x="216" y="177"/>
                  </a:cubicBezTo>
                  <a:cubicBezTo>
                    <a:pt x="216" y="177"/>
                    <a:pt x="215" y="177"/>
                    <a:pt x="215" y="177"/>
                  </a:cubicBezTo>
                  <a:cubicBezTo>
                    <a:pt x="215" y="177"/>
                    <a:pt x="215" y="177"/>
                    <a:pt x="215" y="177"/>
                  </a:cubicBezTo>
                  <a:cubicBezTo>
                    <a:pt x="215" y="177"/>
                    <a:pt x="215" y="177"/>
                    <a:pt x="215" y="177"/>
                  </a:cubicBezTo>
                  <a:cubicBezTo>
                    <a:pt x="215" y="177"/>
                    <a:pt x="215" y="177"/>
                    <a:pt x="215" y="177"/>
                  </a:cubicBezTo>
                  <a:cubicBezTo>
                    <a:pt x="215" y="177"/>
                    <a:pt x="214" y="177"/>
                    <a:pt x="214" y="177"/>
                  </a:cubicBezTo>
                  <a:cubicBezTo>
                    <a:pt x="214" y="177"/>
                    <a:pt x="214" y="176"/>
                    <a:pt x="214" y="176"/>
                  </a:cubicBezTo>
                  <a:cubicBezTo>
                    <a:pt x="214" y="176"/>
                    <a:pt x="213" y="176"/>
                    <a:pt x="213" y="176"/>
                  </a:cubicBezTo>
                  <a:cubicBezTo>
                    <a:pt x="213" y="176"/>
                    <a:pt x="213" y="176"/>
                    <a:pt x="213" y="176"/>
                  </a:cubicBezTo>
                  <a:cubicBezTo>
                    <a:pt x="212" y="175"/>
                    <a:pt x="212" y="176"/>
                    <a:pt x="212" y="175"/>
                  </a:cubicBezTo>
                  <a:cubicBezTo>
                    <a:pt x="212" y="175"/>
                    <a:pt x="212" y="175"/>
                    <a:pt x="212" y="175"/>
                  </a:cubicBezTo>
                  <a:cubicBezTo>
                    <a:pt x="212" y="175"/>
                    <a:pt x="212" y="174"/>
                    <a:pt x="212" y="174"/>
                  </a:cubicBezTo>
                  <a:cubicBezTo>
                    <a:pt x="212" y="174"/>
                    <a:pt x="212" y="174"/>
                    <a:pt x="212" y="174"/>
                  </a:cubicBezTo>
                  <a:cubicBezTo>
                    <a:pt x="212" y="174"/>
                    <a:pt x="212" y="173"/>
                    <a:pt x="212" y="173"/>
                  </a:cubicBezTo>
                  <a:cubicBezTo>
                    <a:pt x="212" y="173"/>
                    <a:pt x="213" y="172"/>
                    <a:pt x="213" y="172"/>
                  </a:cubicBezTo>
                  <a:cubicBezTo>
                    <a:pt x="213" y="172"/>
                    <a:pt x="213" y="172"/>
                    <a:pt x="213" y="172"/>
                  </a:cubicBezTo>
                  <a:cubicBezTo>
                    <a:pt x="213" y="172"/>
                    <a:pt x="213" y="172"/>
                    <a:pt x="214" y="172"/>
                  </a:cubicBezTo>
                  <a:cubicBezTo>
                    <a:pt x="215" y="172"/>
                    <a:pt x="215" y="172"/>
                    <a:pt x="216" y="172"/>
                  </a:cubicBezTo>
                  <a:cubicBezTo>
                    <a:pt x="216" y="172"/>
                    <a:pt x="216" y="172"/>
                    <a:pt x="216" y="172"/>
                  </a:cubicBezTo>
                  <a:cubicBezTo>
                    <a:pt x="216" y="172"/>
                    <a:pt x="216" y="172"/>
                    <a:pt x="217" y="172"/>
                  </a:cubicBezTo>
                  <a:cubicBezTo>
                    <a:pt x="217" y="172"/>
                    <a:pt x="217" y="172"/>
                    <a:pt x="217" y="172"/>
                  </a:cubicBezTo>
                  <a:cubicBezTo>
                    <a:pt x="217" y="173"/>
                    <a:pt x="217" y="173"/>
                    <a:pt x="217" y="173"/>
                  </a:cubicBezTo>
                  <a:cubicBezTo>
                    <a:pt x="217" y="174"/>
                    <a:pt x="217" y="174"/>
                    <a:pt x="217" y="175"/>
                  </a:cubicBezTo>
                  <a:cubicBezTo>
                    <a:pt x="218" y="175"/>
                    <a:pt x="219" y="175"/>
                    <a:pt x="219" y="176"/>
                  </a:cubicBezTo>
                  <a:cubicBezTo>
                    <a:pt x="219" y="176"/>
                    <a:pt x="219" y="176"/>
                    <a:pt x="219" y="176"/>
                  </a:cubicBezTo>
                  <a:cubicBezTo>
                    <a:pt x="220" y="177"/>
                    <a:pt x="220" y="177"/>
                    <a:pt x="220" y="177"/>
                  </a:cubicBezTo>
                  <a:cubicBezTo>
                    <a:pt x="221" y="177"/>
                    <a:pt x="221" y="177"/>
                    <a:pt x="221" y="178"/>
                  </a:cubicBezTo>
                  <a:cubicBezTo>
                    <a:pt x="221" y="178"/>
                    <a:pt x="221" y="178"/>
                    <a:pt x="221" y="178"/>
                  </a:cubicBezTo>
                  <a:cubicBezTo>
                    <a:pt x="221" y="178"/>
                    <a:pt x="221" y="178"/>
                    <a:pt x="221" y="178"/>
                  </a:cubicBezTo>
                  <a:cubicBezTo>
                    <a:pt x="222" y="178"/>
                    <a:pt x="222" y="178"/>
                    <a:pt x="222" y="178"/>
                  </a:cubicBezTo>
                  <a:cubicBezTo>
                    <a:pt x="222" y="179"/>
                    <a:pt x="222" y="179"/>
                    <a:pt x="222" y="179"/>
                  </a:cubicBezTo>
                  <a:cubicBezTo>
                    <a:pt x="222" y="179"/>
                    <a:pt x="223" y="179"/>
                    <a:pt x="223" y="179"/>
                  </a:cubicBezTo>
                  <a:cubicBezTo>
                    <a:pt x="223" y="179"/>
                    <a:pt x="223" y="179"/>
                    <a:pt x="223" y="179"/>
                  </a:cubicBezTo>
                  <a:cubicBezTo>
                    <a:pt x="223" y="180"/>
                    <a:pt x="223" y="180"/>
                    <a:pt x="224" y="180"/>
                  </a:cubicBezTo>
                  <a:cubicBezTo>
                    <a:pt x="223" y="180"/>
                    <a:pt x="223" y="180"/>
                    <a:pt x="223" y="180"/>
                  </a:cubicBezTo>
                  <a:cubicBezTo>
                    <a:pt x="224" y="180"/>
                    <a:pt x="224" y="180"/>
                    <a:pt x="224" y="181"/>
                  </a:cubicBezTo>
                  <a:cubicBezTo>
                    <a:pt x="224" y="181"/>
                    <a:pt x="224" y="181"/>
                    <a:pt x="225" y="182"/>
                  </a:cubicBezTo>
                  <a:cubicBezTo>
                    <a:pt x="225" y="182"/>
                    <a:pt x="225" y="182"/>
                    <a:pt x="225" y="182"/>
                  </a:cubicBezTo>
                  <a:cubicBezTo>
                    <a:pt x="225" y="182"/>
                    <a:pt x="225" y="182"/>
                    <a:pt x="225" y="182"/>
                  </a:cubicBezTo>
                  <a:cubicBezTo>
                    <a:pt x="226" y="183"/>
                    <a:pt x="226" y="183"/>
                    <a:pt x="227" y="184"/>
                  </a:cubicBezTo>
                  <a:cubicBezTo>
                    <a:pt x="227" y="184"/>
                    <a:pt x="227" y="185"/>
                    <a:pt x="227" y="185"/>
                  </a:cubicBezTo>
                  <a:cubicBezTo>
                    <a:pt x="227" y="185"/>
                    <a:pt x="227" y="185"/>
                    <a:pt x="228" y="185"/>
                  </a:cubicBezTo>
                  <a:cubicBezTo>
                    <a:pt x="228" y="185"/>
                    <a:pt x="228" y="186"/>
                    <a:pt x="228" y="186"/>
                  </a:cubicBezTo>
                  <a:cubicBezTo>
                    <a:pt x="228" y="186"/>
                    <a:pt x="228" y="186"/>
                    <a:pt x="228" y="186"/>
                  </a:cubicBezTo>
                  <a:cubicBezTo>
                    <a:pt x="228" y="186"/>
                    <a:pt x="228" y="186"/>
                    <a:pt x="228" y="186"/>
                  </a:cubicBezTo>
                  <a:cubicBezTo>
                    <a:pt x="228" y="186"/>
                    <a:pt x="228" y="186"/>
                    <a:pt x="229" y="186"/>
                  </a:cubicBezTo>
                  <a:cubicBezTo>
                    <a:pt x="229" y="188"/>
                    <a:pt x="230" y="188"/>
                    <a:pt x="229" y="190"/>
                  </a:cubicBezTo>
                  <a:cubicBezTo>
                    <a:pt x="230" y="190"/>
                    <a:pt x="230" y="190"/>
                    <a:pt x="231" y="191"/>
                  </a:cubicBezTo>
                  <a:cubicBezTo>
                    <a:pt x="231" y="191"/>
                    <a:pt x="231" y="192"/>
                    <a:pt x="231" y="192"/>
                  </a:cubicBezTo>
                  <a:cubicBezTo>
                    <a:pt x="231" y="192"/>
                    <a:pt x="231" y="193"/>
                    <a:pt x="232" y="193"/>
                  </a:cubicBezTo>
                  <a:cubicBezTo>
                    <a:pt x="232" y="194"/>
                    <a:pt x="232" y="194"/>
                    <a:pt x="232" y="194"/>
                  </a:cubicBezTo>
                  <a:cubicBezTo>
                    <a:pt x="232" y="194"/>
                    <a:pt x="232" y="194"/>
                    <a:pt x="232" y="195"/>
                  </a:cubicBezTo>
                  <a:cubicBezTo>
                    <a:pt x="232" y="195"/>
                    <a:pt x="232" y="195"/>
                    <a:pt x="233" y="196"/>
                  </a:cubicBezTo>
                  <a:cubicBezTo>
                    <a:pt x="233" y="196"/>
                    <a:pt x="233" y="196"/>
                    <a:pt x="233" y="197"/>
                  </a:cubicBezTo>
                  <a:cubicBezTo>
                    <a:pt x="233" y="197"/>
                    <a:pt x="233" y="197"/>
                    <a:pt x="233" y="197"/>
                  </a:cubicBezTo>
                  <a:cubicBezTo>
                    <a:pt x="233" y="197"/>
                    <a:pt x="233" y="197"/>
                    <a:pt x="233" y="197"/>
                  </a:cubicBezTo>
                  <a:cubicBezTo>
                    <a:pt x="233" y="197"/>
                    <a:pt x="233" y="197"/>
                    <a:pt x="233" y="197"/>
                  </a:cubicBezTo>
                  <a:cubicBezTo>
                    <a:pt x="233" y="198"/>
                    <a:pt x="233" y="198"/>
                    <a:pt x="233" y="198"/>
                  </a:cubicBezTo>
                  <a:cubicBezTo>
                    <a:pt x="233" y="198"/>
                    <a:pt x="234" y="198"/>
                    <a:pt x="234" y="198"/>
                  </a:cubicBezTo>
                  <a:cubicBezTo>
                    <a:pt x="233" y="199"/>
                    <a:pt x="233" y="199"/>
                    <a:pt x="233" y="200"/>
                  </a:cubicBezTo>
                  <a:cubicBezTo>
                    <a:pt x="233" y="201"/>
                    <a:pt x="234" y="201"/>
                    <a:pt x="234" y="201"/>
                  </a:cubicBezTo>
                  <a:cubicBezTo>
                    <a:pt x="234" y="201"/>
                    <a:pt x="234" y="201"/>
                    <a:pt x="234" y="201"/>
                  </a:cubicBezTo>
                  <a:cubicBezTo>
                    <a:pt x="234" y="201"/>
                    <a:pt x="234" y="201"/>
                    <a:pt x="234" y="202"/>
                  </a:cubicBezTo>
                  <a:cubicBezTo>
                    <a:pt x="234" y="202"/>
                    <a:pt x="235" y="202"/>
                    <a:pt x="235" y="202"/>
                  </a:cubicBezTo>
                  <a:cubicBezTo>
                    <a:pt x="235" y="202"/>
                    <a:pt x="235" y="203"/>
                    <a:pt x="235" y="203"/>
                  </a:cubicBezTo>
                  <a:cubicBezTo>
                    <a:pt x="235" y="203"/>
                    <a:pt x="235" y="203"/>
                    <a:pt x="235" y="204"/>
                  </a:cubicBezTo>
                  <a:cubicBezTo>
                    <a:pt x="235" y="204"/>
                    <a:pt x="235" y="204"/>
                    <a:pt x="235" y="204"/>
                  </a:cubicBezTo>
                  <a:cubicBezTo>
                    <a:pt x="235" y="204"/>
                    <a:pt x="235" y="204"/>
                    <a:pt x="235" y="204"/>
                  </a:cubicBezTo>
                  <a:cubicBezTo>
                    <a:pt x="235" y="205"/>
                    <a:pt x="234" y="205"/>
                    <a:pt x="234" y="206"/>
                  </a:cubicBezTo>
                  <a:cubicBezTo>
                    <a:pt x="235" y="206"/>
                    <a:pt x="235" y="206"/>
                    <a:pt x="235" y="206"/>
                  </a:cubicBezTo>
                  <a:cubicBezTo>
                    <a:pt x="235" y="206"/>
                    <a:pt x="235" y="207"/>
                    <a:pt x="235" y="207"/>
                  </a:cubicBezTo>
                  <a:cubicBezTo>
                    <a:pt x="235" y="207"/>
                    <a:pt x="235" y="207"/>
                    <a:pt x="235" y="207"/>
                  </a:cubicBezTo>
                  <a:cubicBezTo>
                    <a:pt x="235" y="207"/>
                    <a:pt x="235" y="207"/>
                    <a:pt x="235" y="207"/>
                  </a:cubicBezTo>
                  <a:cubicBezTo>
                    <a:pt x="235" y="207"/>
                    <a:pt x="235" y="207"/>
                    <a:pt x="236" y="208"/>
                  </a:cubicBezTo>
                  <a:cubicBezTo>
                    <a:pt x="236" y="208"/>
                    <a:pt x="236" y="208"/>
                    <a:pt x="236" y="208"/>
                  </a:cubicBezTo>
                  <a:cubicBezTo>
                    <a:pt x="236" y="209"/>
                    <a:pt x="236" y="209"/>
                    <a:pt x="236" y="210"/>
                  </a:cubicBezTo>
                  <a:cubicBezTo>
                    <a:pt x="236" y="210"/>
                    <a:pt x="236" y="210"/>
                    <a:pt x="236" y="210"/>
                  </a:cubicBezTo>
                  <a:cubicBezTo>
                    <a:pt x="236" y="211"/>
                    <a:pt x="236" y="211"/>
                    <a:pt x="236" y="212"/>
                  </a:cubicBezTo>
                  <a:cubicBezTo>
                    <a:pt x="236" y="212"/>
                    <a:pt x="236" y="212"/>
                    <a:pt x="236" y="212"/>
                  </a:cubicBezTo>
                  <a:cubicBezTo>
                    <a:pt x="236" y="212"/>
                    <a:pt x="236" y="213"/>
                    <a:pt x="236" y="214"/>
                  </a:cubicBezTo>
                  <a:cubicBezTo>
                    <a:pt x="236" y="214"/>
                    <a:pt x="236" y="214"/>
                    <a:pt x="236" y="214"/>
                  </a:cubicBezTo>
                  <a:cubicBezTo>
                    <a:pt x="236" y="214"/>
                    <a:pt x="236" y="215"/>
                    <a:pt x="236" y="215"/>
                  </a:cubicBezTo>
                  <a:cubicBezTo>
                    <a:pt x="236" y="215"/>
                    <a:pt x="236" y="215"/>
                    <a:pt x="236" y="215"/>
                  </a:cubicBezTo>
                  <a:cubicBezTo>
                    <a:pt x="237" y="216"/>
                    <a:pt x="235" y="220"/>
                    <a:pt x="235" y="221"/>
                  </a:cubicBezTo>
                  <a:cubicBezTo>
                    <a:pt x="235" y="221"/>
                    <a:pt x="235" y="222"/>
                    <a:pt x="235" y="222"/>
                  </a:cubicBezTo>
                  <a:cubicBezTo>
                    <a:pt x="235" y="222"/>
                    <a:pt x="235" y="222"/>
                    <a:pt x="235" y="222"/>
                  </a:cubicBezTo>
                  <a:cubicBezTo>
                    <a:pt x="235" y="222"/>
                    <a:pt x="234" y="222"/>
                    <a:pt x="234" y="222"/>
                  </a:cubicBezTo>
                  <a:cubicBezTo>
                    <a:pt x="234" y="222"/>
                    <a:pt x="234" y="222"/>
                    <a:pt x="234" y="222"/>
                  </a:cubicBezTo>
                  <a:cubicBezTo>
                    <a:pt x="234" y="222"/>
                    <a:pt x="234" y="223"/>
                    <a:pt x="234" y="223"/>
                  </a:cubicBezTo>
                  <a:cubicBezTo>
                    <a:pt x="234" y="223"/>
                    <a:pt x="234" y="223"/>
                    <a:pt x="234" y="223"/>
                  </a:cubicBezTo>
                  <a:cubicBezTo>
                    <a:pt x="234" y="223"/>
                    <a:pt x="233" y="224"/>
                    <a:pt x="233" y="225"/>
                  </a:cubicBezTo>
                  <a:cubicBezTo>
                    <a:pt x="233" y="225"/>
                    <a:pt x="233" y="225"/>
                    <a:pt x="233" y="225"/>
                  </a:cubicBezTo>
                  <a:cubicBezTo>
                    <a:pt x="233" y="225"/>
                    <a:pt x="233" y="225"/>
                    <a:pt x="233" y="225"/>
                  </a:cubicBezTo>
                  <a:cubicBezTo>
                    <a:pt x="233" y="225"/>
                    <a:pt x="232" y="225"/>
                    <a:pt x="232" y="225"/>
                  </a:cubicBezTo>
                  <a:cubicBezTo>
                    <a:pt x="232" y="226"/>
                    <a:pt x="232" y="226"/>
                    <a:pt x="232" y="227"/>
                  </a:cubicBezTo>
                  <a:cubicBezTo>
                    <a:pt x="232" y="227"/>
                    <a:pt x="232" y="227"/>
                    <a:pt x="232" y="227"/>
                  </a:cubicBezTo>
                  <a:cubicBezTo>
                    <a:pt x="232" y="227"/>
                    <a:pt x="232" y="227"/>
                    <a:pt x="232" y="227"/>
                  </a:cubicBezTo>
                  <a:cubicBezTo>
                    <a:pt x="232" y="227"/>
                    <a:pt x="231" y="227"/>
                    <a:pt x="231" y="227"/>
                  </a:cubicBezTo>
                  <a:cubicBezTo>
                    <a:pt x="231" y="227"/>
                    <a:pt x="231" y="228"/>
                    <a:pt x="231" y="228"/>
                  </a:cubicBezTo>
                  <a:cubicBezTo>
                    <a:pt x="231" y="228"/>
                    <a:pt x="231" y="228"/>
                    <a:pt x="231" y="228"/>
                  </a:cubicBezTo>
                  <a:cubicBezTo>
                    <a:pt x="231" y="228"/>
                    <a:pt x="231" y="228"/>
                    <a:pt x="231" y="229"/>
                  </a:cubicBezTo>
                  <a:cubicBezTo>
                    <a:pt x="231" y="229"/>
                    <a:pt x="231" y="229"/>
                    <a:pt x="230" y="229"/>
                  </a:cubicBezTo>
                  <a:cubicBezTo>
                    <a:pt x="230" y="229"/>
                    <a:pt x="230" y="229"/>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1"/>
                    <a:pt x="229" y="231"/>
                    <a:pt x="229" y="231"/>
                  </a:cubicBezTo>
                  <a:cubicBezTo>
                    <a:pt x="229" y="231"/>
                    <a:pt x="229" y="231"/>
                    <a:pt x="229" y="231"/>
                  </a:cubicBezTo>
                  <a:cubicBezTo>
                    <a:pt x="229" y="231"/>
                    <a:pt x="229" y="231"/>
                    <a:pt x="229" y="231"/>
                  </a:cubicBezTo>
                  <a:cubicBezTo>
                    <a:pt x="229" y="231"/>
                    <a:pt x="229" y="232"/>
                    <a:pt x="228" y="232"/>
                  </a:cubicBezTo>
                  <a:cubicBezTo>
                    <a:pt x="228" y="232"/>
                    <a:pt x="228" y="232"/>
                    <a:pt x="227" y="232"/>
                  </a:cubicBezTo>
                  <a:cubicBezTo>
                    <a:pt x="227" y="232"/>
                    <a:pt x="227" y="232"/>
                    <a:pt x="227" y="231"/>
                  </a:cubicBezTo>
                  <a:cubicBezTo>
                    <a:pt x="227" y="232"/>
                    <a:pt x="227" y="232"/>
                    <a:pt x="227" y="232"/>
                  </a:cubicBezTo>
                  <a:cubicBezTo>
                    <a:pt x="226" y="232"/>
                    <a:pt x="226" y="232"/>
                    <a:pt x="226" y="233"/>
                  </a:cubicBezTo>
                  <a:cubicBezTo>
                    <a:pt x="226" y="233"/>
                    <a:pt x="226" y="233"/>
                    <a:pt x="226" y="233"/>
                  </a:cubicBezTo>
                  <a:cubicBezTo>
                    <a:pt x="226" y="233"/>
                    <a:pt x="226" y="233"/>
                    <a:pt x="226" y="234"/>
                  </a:cubicBezTo>
                  <a:cubicBezTo>
                    <a:pt x="225" y="234"/>
                    <a:pt x="225" y="235"/>
                    <a:pt x="224" y="235"/>
                  </a:cubicBezTo>
                  <a:cubicBezTo>
                    <a:pt x="224" y="235"/>
                    <a:pt x="224" y="235"/>
                    <a:pt x="224" y="235"/>
                  </a:cubicBezTo>
                  <a:cubicBezTo>
                    <a:pt x="224" y="235"/>
                    <a:pt x="223" y="235"/>
                    <a:pt x="223" y="235"/>
                  </a:cubicBezTo>
                  <a:cubicBezTo>
                    <a:pt x="223" y="236"/>
                    <a:pt x="223" y="236"/>
                    <a:pt x="222" y="236"/>
                  </a:cubicBezTo>
                  <a:cubicBezTo>
                    <a:pt x="222" y="236"/>
                    <a:pt x="222" y="236"/>
                    <a:pt x="222" y="236"/>
                  </a:cubicBezTo>
                  <a:cubicBezTo>
                    <a:pt x="222" y="236"/>
                    <a:pt x="222" y="236"/>
                    <a:pt x="222" y="237"/>
                  </a:cubicBezTo>
                  <a:cubicBezTo>
                    <a:pt x="222" y="237"/>
                    <a:pt x="222" y="236"/>
                    <a:pt x="221" y="236"/>
                  </a:cubicBezTo>
                  <a:cubicBezTo>
                    <a:pt x="221" y="237"/>
                    <a:pt x="221" y="237"/>
                    <a:pt x="221" y="237"/>
                  </a:cubicBezTo>
                  <a:cubicBezTo>
                    <a:pt x="221" y="237"/>
                    <a:pt x="221" y="237"/>
                    <a:pt x="221" y="237"/>
                  </a:cubicBezTo>
                  <a:cubicBezTo>
                    <a:pt x="221" y="237"/>
                    <a:pt x="221" y="237"/>
                    <a:pt x="221" y="237"/>
                  </a:cubicBezTo>
                  <a:cubicBezTo>
                    <a:pt x="220" y="237"/>
                    <a:pt x="220" y="238"/>
                    <a:pt x="220" y="238"/>
                  </a:cubicBezTo>
                  <a:cubicBezTo>
                    <a:pt x="220" y="238"/>
                    <a:pt x="220" y="238"/>
                    <a:pt x="220" y="238"/>
                  </a:cubicBezTo>
                  <a:cubicBezTo>
                    <a:pt x="220" y="238"/>
                    <a:pt x="220" y="238"/>
                    <a:pt x="219" y="238"/>
                  </a:cubicBezTo>
                  <a:cubicBezTo>
                    <a:pt x="219" y="238"/>
                    <a:pt x="219" y="238"/>
                    <a:pt x="219" y="238"/>
                  </a:cubicBezTo>
                  <a:cubicBezTo>
                    <a:pt x="219" y="238"/>
                    <a:pt x="219" y="238"/>
                    <a:pt x="218" y="238"/>
                  </a:cubicBezTo>
                  <a:cubicBezTo>
                    <a:pt x="218" y="238"/>
                    <a:pt x="218" y="239"/>
                    <a:pt x="218" y="239"/>
                  </a:cubicBezTo>
                  <a:cubicBezTo>
                    <a:pt x="217" y="239"/>
                    <a:pt x="217" y="239"/>
                    <a:pt x="216" y="239"/>
                  </a:cubicBezTo>
                  <a:cubicBezTo>
                    <a:pt x="216" y="239"/>
                    <a:pt x="216" y="239"/>
                    <a:pt x="216" y="239"/>
                  </a:cubicBezTo>
                  <a:cubicBezTo>
                    <a:pt x="216" y="239"/>
                    <a:pt x="216" y="239"/>
                    <a:pt x="216" y="239"/>
                  </a:cubicBezTo>
                  <a:cubicBezTo>
                    <a:pt x="216" y="239"/>
                    <a:pt x="216" y="239"/>
                    <a:pt x="216" y="239"/>
                  </a:cubicBezTo>
                  <a:cubicBezTo>
                    <a:pt x="215" y="239"/>
                    <a:pt x="214" y="239"/>
                    <a:pt x="213" y="238"/>
                  </a:cubicBezTo>
                  <a:cubicBezTo>
                    <a:pt x="213" y="239"/>
                    <a:pt x="213" y="239"/>
                    <a:pt x="213" y="239"/>
                  </a:cubicBezTo>
                  <a:cubicBezTo>
                    <a:pt x="213" y="239"/>
                    <a:pt x="212" y="239"/>
                    <a:pt x="212" y="239"/>
                  </a:cubicBezTo>
                  <a:cubicBezTo>
                    <a:pt x="212" y="239"/>
                    <a:pt x="212" y="239"/>
                    <a:pt x="212" y="239"/>
                  </a:cubicBezTo>
                  <a:cubicBezTo>
                    <a:pt x="212" y="239"/>
                    <a:pt x="211" y="239"/>
                    <a:pt x="211" y="239"/>
                  </a:cubicBezTo>
                  <a:cubicBezTo>
                    <a:pt x="211" y="239"/>
                    <a:pt x="211" y="239"/>
                    <a:pt x="211" y="239"/>
                  </a:cubicBezTo>
                  <a:cubicBezTo>
                    <a:pt x="211" y="239"/>
                    <a:pt x="210" y="239"/>
                    <a:pt x="210" y="239"/>
                  </a:cubicBezTo>
                  <a:cubicBezTo>
                    <a:pt x="210" y="239"/>
                    <a:pt x="210" y="239"/>
                    <a:pt x="210" y="239"/>
                  </a:cubicBezTo>
                  <a:cubicBezTo>
                    <a:pt x="209" y="239"/>
                    <a:pt x="209" y="239"/>
                    <a:pt x="208" y="238"/>
                  </a:cubicBezTo>
                  <a:cubicBezTo>
                    <a:pt x="208" y="239"/>
                    <a:pt x="208" y="239"/>
                    <a:pt x="208" y="239"/>
                  </a:cubicBezTo>
                  <a:cubicBezTo>
                    <a:pt x="208" y="239"/>
                    <a:pt x="207" y="239"/>
                    <a:pt x="207" y="239"/>
                  </a:cubicBezTo>
                  <a:cubicBezTo>
                    <a:pt x="207" y="239"/>
                    <a:pt x="207" y="239"/>
                    <a:pt x="207" y="239"/>
                  </a:cubicBezTo>
                  <a:cubicBezTo>
                    <a:pt x="207" y="239"/>
                    <a:pt x="207" y="239"/>
                    <a:pt x="206" y="239"/>
                  </a:cubicBezTo>
                  <a:cubicBezTo>
                    <a:pt x="206" y="239"/>
                    <a:pt x="206" y="239"/>
                    <a:pt x="206" y="239"/>
                  </a:cubicBezTo>
                  <a:cubicBezTo>
                    <a:pt x="206" y="239"/>
                    <a:pt x="206" y="239"/>
                    <a:pt x="206" y="239"/>
                  </a:cubicBezTo>
                  <a:cubicBezTo>
                    <a:pt x="206" y="239"/>
                    <a:pt x="206" y="239"/>
                    <a:pt x="206" y="239"/>
                  </a:cubicBezTo>
                  <a:cubicBezTo>
                    <a:pt x="205" y="239"/>
                    <a:pt x="203" y="239"/>
                    <a:pt x="202" y="238"/>
                  </a:cubicBezTo>
                  <a:cubicBezTo>
                    <a:pt x="202" y="238"/>
                    <a:pt x="202" y="238"/>
                    <a:pt x="202" y="238"/>
                  </a:cubicBezTo>
                  <a:cubicBezTo>
                    <a:pt x="202" y="238"/>
                    <a:pt x="201" y="238"/>
                    <a:pt x="201" y="238"/>
                  </a:cubicBezTo>
                  <a:cubicBezTo>
                    <a:pt x="201" y="238"/>
                    <a:pt x="201" y="238"/>
                    <a:pt x="201" y="239"/>
                  </a:cubicBezTo>
                  <a:cubicBezTo>
                    <a:pt x="201" y="239"/>
                    <a:pt x="201" y="239"/>
                    <a:pt x="201" y="239"/>
                  </a:cubicBezTo>
                  <a:cubicBezTo>
                    <a:pt x="201" y="239"/>
                    <a:pt x="201" y="239"/>
                    <a:pt x="201" y="240"/>
                  </a:cubicBezTo>
                  <a:cubicBezTo>
                    <a:pt x="201" y="240"/>
                    <a:pt x="201" y="240"/>
                    <a:pt x="201" y="240"/>
                  </a:cubicBezTo>
                  <a:cubicBezTo>
                    <a:pt x="201" y="240"/>
                    <a:pt x="201" y="240"/>
                    <a:pt x="201" y="240"/>
                  </a:cubicBezTo>
                  <a:cubicBezTo>
                    <a:pt x="201" y="241"/>
                    <a:pt x="201" y="241"/>
                    <a:pt x="200" y="242"/>
                  </a:cubicBezTo>
                  <a:cubicBezTo>
                    <a:pt x="201" y="242"/>
                    <a:pt x="201" y="243"/>
                    <a:pt x="201" y="243"/>
                  </a:cubicBezTo>
                  <a:cubicBezTo>
                    <a:pt x="201" y="243"/>
                    <a:pt x="202" y="243"/>
                    <a:pt x="202" y="243"/>
                  </a:cubicBezTo>
                  <a:cubicBezTo>
                    <a:pt x="202" y="244"/>
                    <a:pt x="202" y="244"/>
                    <a:pt x="202" y="244"/>
                  </a:cubicBezTo>
                  <a:cubicBezTo>
                    <a:pt x="202" y="245"/>
                    <a:pt x="202" y="245"/>
                    <a:pt x="202" y="245"/>
                  </a:cubicBezTo>
                  <a:cubicBezTo>
                    <a:pt x="202" y="246"/>
                    <a:pt x="202" y="246"/>
                    <a:pt x="202" y="246"/>
                  </a:cubicBezTo>
                  <a:cubicBezTo>
                    <a:pt x="202" y="246"/>
                    <a:pt x="202" y="246"/>
                    <a:pt x="202" y="246"/>
                  </a:cubicBezTo>
                  <a:cubicBezTo>
                    <a:pt x="202" y="247"/>
                    <a:pt x="202" y="247"/>
                    <a:pt x="202" y="247"/>
                  </a:cubicBezTo>
                  <a:cubicBezTo>
                    <a:pt x="202" y="247"/>
                    <a:pt x="202" y="247"/>
                    <a:pt x="202" y="248"/>
                  </a:cubicBezTo>
                  <a:cubicBezTo>
                    <a:pt x="202" y="248"/>
                    <a:pt x="203" y="248"/>
                    <a:pt x="203" y="248"/>
                  </a:cubicBezTo>
                  <a:cubicBezTo>
                    <a:pt x="203" y="248"/>
                    <a:pt x="203" y="248"/>
                    <a:pt x="203" y="248"/>
                  </a:cubicBezTo>
                  <a:cubicBezTo>
                    <a:pt x="203" y="248"/>
                    <a:pt x="203" y="248"/>
                    <a:pt x="203" y="248"/>
                  </a:cubicBezTo>
                  <a:cubicBezTo>
                    <a:pt x="203" y="249"/>
                    <a:pt x="203" y="249"/>
                    <a:pt x="203" y="250"/>
                  </a:cubicBezTo>
                  <a:cubicBezTo>
                    <a:pt x="203" y="250"/>
                    <a:pt x="203" y="250"/>
                    <a:pt x="203" y="250"/>
                  </a:cubicBezTo>
                  <a:cubicBezTo>
                    <a:pt x="203" y="250"/>
                    <a:pt x="203" y="251"/>
                    <a:pt x="202" y="251"/>
                  </a:cubicBezTo>
                  <a:cubicBezTo>
                    <a:pt x="203" y="251"/>
                    <a:pt x="203" y="251"/>
                    <a:pt x="203" y="251"/>
                  </a:cubicBezTo>
                  <a:cubicBezTo>
                    <a:pt x="203" y="251"/>
                    <a:pt x="203" y="252"/>
                    <a:pt x="203" y="252"/>
                  </a:cubicBezTo>
                  <a:cubicBezTo>
                    <a:pt x="203" y="252"/>
                    <a:pt x="203" y="252"/>
                    <a:pt x="203" y="252"/>
                  </a:cubicBezTo>
                  <a:cubicBezTo>
                    <a:pt x="203" y="252"/>
                    <a:pt x="203" y="252"/>
                    <a:pt x="203" y="253"/>
                  </a:cubicBezTo>
                  <a:cubicBezTo>
                    <a:pt x="203" y="253"/>
                    <a:pt x="204" y="253"/>
                    <a:pt x="204" y="254"/>
                  </a:cubicBezTo>
                  <a:cubicBezTo>
                    <a:pt x="204" y="254"/>
                    <a:pt x="204" y="254"/>
                    <a:pt x="204" y="254"/>
                  </a:cubicBezTo>
                  <a:cubicBezTo>
                    <a:pt x="204" y="254"/>
                    <a:pt x="204" y="254"/>
                    <a:pt x="204" y="254"/>
                  </a:cubicBezTo>
                  <a:cubicBezTo>
                    <a:pt x="204" y="256"/>
                    <a:pt x="203" y="257"/>
                    <a:pt x="203" y="258"/>
                  </a:cubicBezTo>
                  <a:cubicBezTo>
                    <a:pt x="203" y="258"/>
                    <a:pt x="203" y="258"/>
                    <a:pt x="203" y="258"/>
                  </a:cubicBezTo>
                  <a:cubicBezTo>
                    <a:pt x="203" y="258"/>
                    <a:pt x="203" y="259"/>
                    <a:pt x="203" y="259"/>
                  </a:cubicBezTo>
                  <a:cubicBezTo>
                    <a:pt x="203" y="259"/>
                    <a:pt x="203" y="259"/>
                    <a:pt x="203" y="259"/>
                  </a:cubicBezTo>
                  <a:cubicBezTo>
                    <a:pt x="203" y="260"/>
                    <a:pt x="202" y="260"/>
                    <a:pt x="202" y="261"/>
                  </a:cubicBezTo>
                  <a:cubicBezTo>
                    <a:pt x="202" y="261"/>
                    <a:pt x="202" y="261"/>
                    <a:pt x="203" y="261"/>
                  </a:cubicBezTo>
                  <a:cubicBezTo>
                    <a:pt x="203" y="261"/>
                    <a:pt x="203" y="261"/>
                    <a:pt x="203" y="262"/>
                  </a:cubicBezTo>
                  <a:cubicBezTo>
                    <a:pt x="202" y="262"/>
                    <a:pt x="202" y="263"/>
                    <a:pt x="202" y="264"/>
                  </a:cubicBezTo>
                  <a:cubicBezTo>
                    <a:pt x="202" y="264"/>
                    <a:pt x="202" y="264"/>
                    <a:pt x="202" y="264"/>
                  </a:cubicBezTo>
                  <a:cubicBezTo>
                    <a:pt x="203" y="265"/>
                    <a:pt x="203" y="264"/>
                    <a:pt x="203" y="265"/>
                  </a:cubicBezTo>
                  <a:cubicBezTo>
                    <a:pt x="203" y="265"/>
                    <a:pt x="203" y="265"/>
                    <a:pt x="203" y="265"/>
                  </a:cubicBezTo>
                  <a:cubicBezTo>
                    <a:pt x="203" y="265"/>
                    <a:pt x="203" y="266"/>
                    <a:pt x="203" y="266"/>
                  </a:cubicBezTo>
                  <a:cubicBezTo>
                    <a:pt x="202" y="266"/>
                    <a:pt x="202" y="266"/>
                    <a:pt x="202" y="266"/>
                  </a:cubicBezTo>
                  <a:cubicBezTo>
                    <a:pt x="203" y="267"/>
                    <a:pt x="203" y="267"/>
                    <a:pt x="203" y="267"/>
                  </a:cubicBezTo>
                  <a:cubicBezTo>
                    <a:pt x="203" y="267"/>
                    <a:pt x="203" y="267"/>
                    <a:pt x="203" y="267"/>
                  </a:cubicBezTo>
                  <a:cubicBezTo>
                    <a:pt x="203" y="267"/>
                    <a:pt x="203" y="267"/>
                    <a:pt x="203" y="267"/>
                  </a:cubicBezTo>
                  <a:cubicBezTo>
                    <a:pt x="203" y="268"/>
                    <a:pt x="203" y="268"/>
                    <a:pt x="203" y="269"/>
                  </a:cubicBezTo>
                  <a:cubicBezTo>
                    <a:pt x="203" y="269"/>
                    <a:pt x="203" y="269"/>
                    <a:pt x="203" y="269"/>
                  </a:cubicBezTo>
                  <a:cubicBezTo>
                    <a:pt x="203" y="269"/>
                    <a:pt x="203" y="269"/>
                    <a:pt x="203" y="269"/>
                  </a:cubicBezTo>
                  <a:cubicBezTo>
                    <a:pt x="203" y="269"/>
                    <a:pt x="203" y="269"/>
                    <a:pt x="203" y="270"/>
                  </a:cubicBezTo>
                  <a:cubicBezTo>
                    <a:pt x="203" y="270"/>
                    <a:pt x="203" y="270"/>
                    <a:pt x="203" y="270"/>
                  </a:cubicBezTo>
                  <a:cubicBezTo>
                    <a:pt x="203" y="271"/>
                    <a:pt x="203" y="271"/>
                    <a:pt x="203" y="272"/>
                  </a:cubicBezTo>
                  <a:cubicBezTo>
                    <a:pt x="203" y="272"/>
                    <a:pt x="202" y="272"/>
                    <a:pt x="202" y="272"/>
                  </a:cubicBezTo>
                  <a:cubicBezTo>
                    <a:pt x="202" y="272"/>
                    <a:pt x="202" y="272"/>
                    <a:pt x="202" y="273"/>
                  </a:cubicBezTo>
                  <a:cubicBezTo>
                    <a:pt x="201" y="273"/>
                    <a:pt x="202" y="273"/>
                    <a:pt x="201" y="272"/>
                  </a:cubicBezTo>
                  <a:cubicBezTo>
                    <a:pt x="201" y="273"/>
                    <a:pt x="200" y="274"/>
                    <a:pt x="200" y="274"/>
                  </a:cubicBezTo>
                  <a:cubicBezTo>
                    <a:pt x="200" y="274"/>
                    <a:pt x="200" y="274"/>
                    <a:pt x="200" y="274"/>
                  </a:cubicBezTo>
                  <a:cubicBezTo>
                    <a:pt x="199" y="275"/>
                    <a:pt x="199" y="275"/>
                    <a:pt x="199" y="276"/>
                  </a:cubicBezTo>
                  <a:cubicBezTo>
                    <a:pt x="199" y="276"/>
                    <a:pt x="199" y="276"/>
                    <a:pt x="199" y="276"/>
                  </a:cubicBezTo>
                  <a:cubicBezTo>
                    <a:pt x="199" y="276"/>
                    <a:pt x="199" y="276"/>
                    <a:pt x="199" y="276"/>
                  </a:cubicBezTo>
                  <a:cubicBezTo>
                    <a:pt x="198" y="276"/>
                    <a:pt x="198" y="276"/>
                    <a:pt x="198" y="276"/>
                  </a:cubicBezTo>
                  <a:cubicBezTo>
                    <a:pt x="198" y="277"/>
                    <a:pt x="198" y="277"/>
                    <a:pt x="198" y="278"/>
                  </a:cubicBezTo>
                  <a:cubicBezTo>
                    <a:pt x="198" y="278"/>
                    <a:pt x="198" y="278"/>
                    <a:pt x="198" y="278"/>
                  </a:cubicBezTo>
                  <a:cubicBezTo>
                    <a:pt x="198" y="278"/>
                    <a:pt x="198" y="278"/>
                    <a:pt x="198" y="278"/>
                  </a:cubicBezTo>
                  <a:cubicBezTo>
                    <a:pt x="198" y="278"/>
                    <a:pt x="198" y="278"/>
                    <a:pt x="198" y="278"/>
                  </a:cubicBezTo>
                  <a:cubicBezTo>
                    <a:pt x="198" y="279"/>
                    <a:pt x="198" y="279"/>
                    <a:pt x="198" y="280"/>
                  </a:cubicBezTo>
                  <a:cubicBezTo>
                    <a:pt x="198" y="280"/>
                    <a:pt x="198" y="280"/>
                    <a:pt x="198" y="280"/>
                  </a:cubicBezTo>
                  <a:cubicBezTo>
                    <a:pt x="197" y="281"/>
                    <a:pt x="197" y="282"/>
                    <a:pt x="197" y="283"/>
                  </a:cubicBezTo>
                  <a:cubicBezTo>
                    <a:pt x="197" y="283"/>
                    <a:pt x="197" y="284"/>
                    <a:pt x="197" y="285"/>
                  </a:cubicBezTo>
                  <a:cubicBezTo>
                    <a:pt x="196" y="285"/>
                    <a:pt x="196" y="285"/>
                    <a:pt x="196" y="285"/>
                  </a:cubicBezTo>
                  <a:cubicBezTo>
                    <a:pt x="196" y="285"/>
                    <a:pt x="196" y="285"/>
                    <a:pt x="196" y="285"/>
                  </a:cubicBezTo>
                  <a:cubicBezTo>
                    <a:pt x="196" y="285"/>
                    <a:pt x="196" y="285"/>
                    <a:pt x="196" y="285"/>
                  </a:cubicBezTo>
                  <a:cubicBezTo>
                    <a:pt x="196" y="287"/>
                    <a:pt x="196" y="286"/>
                    <a:pt x="195" y="287"/>
                  </a:cubicBezTo>
                  <a:cubicBezTo>
                    <a:pt x="195" y="287"/>
                    <a:pt x="196" y="287"/>
                    <a:pt x="196" y="287"/>
                  </a:cubicBezTo>
                  <a:cubicBezTo>
                    <a:pt x="196" y="287"/>
                    <a:pt x="196" y="287"/>
                    <a:pt x="196" y="288"/>
                  </a:cubicBezTo>
                  <a:cubicBezTo>
                    <a:pt x="196" y="288"/>
                    <a:pt x="195" y="288"/>
                    <a:pt x="195" y="288"/>
                  </a:cubicBezTo>
                  <a:cubicBezTo>
                    <a:pt x="195" y="289"/>
                    <a:pt x="195" y="290"/>
                    <a:pt x="195" y="291"/>
                  </a:cubicBezTo>
                  <a:cubicBezTo>
                    <a:pt x="195" y="291"/>
                    <a:pt x="195" y="291"/>
                    <a:pt x="195" y="291"/>
                  </a:cubicBezTo>
                  <a:cubicBezTo>
                    <a:pt x="195" y="291"/>
                    <a:pt x="195" y="291"/>
                    <a:pt x="195" y="291"/>
                  </a:cubicBezTo>
                  <a:cubicBezTo>
                    <a:pt x="194" y="291"/>
                    <a:pt x="194" y="291"/>
                    <a:pt x="194" y="291"/>
                  </a:cubicBezTo>
                  <a:cubicBezTo>
                    <a:pt x="194" y="291"/>
                    <a:pt x="194" y="292"/>
                    <a:pt x="194" y="292"/>
                  </a:cubicBezTo>
                  <a:cubicBezTo>
                    <a:pt x="194" y="292"/>
                    <a:pt x="194" y="292"/>
                    <a:pt x="194" y="292"/>
                  </a:cubicBezTo>
                  <a:cubicBezTo>
                    <a:pt x="194" y="293"/>
                    <a:pt x="194" y="293"/>
                    <a:pt x="194" y="294"/>
                  </a:cubicBezTo>
                  <a:cubicBezTo>
                    <a:pt x="194" y="294"/>
                    <a:pt x="193" y="294"/>
                    <a:pt x="193" y="294"/>
                  </a:cubicBezTo>
                  <a:cubicBezTo>
                    <a:pt x="193" y="294"/>
                    <a:pt x="193" y="294"/>
                    <a:pt x="193" y="294"/>
                  </a:cubicBezTo>
                  <a:cubicBezTo>
                    <a:pt x="193" y="294"/>
                    <a:pt x="193" y="294"/>
                    <a:pt x="193" y="294"/>
                  </a:cubicBezTo>
                  <a:cubicBezTo>
                    <a:pt x="193" y="295"/>
                    <a:pt x="193" y="295"/>
                    <a:pt x="193" y="296"/>
                  </a:cubicBezTo>
                  <a:cubicBezTo>
                    <a:pt x="192" y="296"/>
                    <a:pt x="192" y="296"/>
                    <a:pt x="192" y="296"/>
                  </a:cubicBezTo>
                  <a:cubicBezTo>
                    <a:pt x="192" y="296"/>
                    <a:pt x="192" y="296"/>
                    <a:pt x="192" y="296"/>
                  </a:cubicBezTo>
                  <a:cubicBezTo>
                    <a:pt x="192" y="297"/>
                    <a:pt x="192" y="297"/>
                    <a:pt x="192" y="297"/>
                  </a:cubicBezTo>
                  <a:cubicBezTo>
                    <a:pt x="192" y="297"/>
                    <a:pt x="192" y="298"/>
                    <a:pt x="192" y="298"/>
                  </a:cubicBezTo>
                  <a:cubicBezTo>
                    <a:pt x="191" y="298"/>
                    <a:pt x="191" y="298"/>
                    <a:pt x="191" y="298"/>
                  </a:cubicBezTo>
                  <a:cubicBezTo>
                    <a:pt x="191" y="298"/>
                    <a:pt x="191" y="299"/>
                    <a:pt x="191" y="299"/>
                  </a:cubicBezTo>
                  <a:cubicBezTo>
                    <a:pt x="191" y="299"/>
                    <a:pt x="191" y="299"/>
                    <a:pt x="191" y="299"/>
                  </a:cubicBezTo>
                  <a:cubicBezTo>
                    <a:pt x="191" y="300"/>
                    <a:pt x="191" y="300"/>
                    <a:pt x="191" y="300"/>
                  </a:cubicBezTo>
                  <a:cubicBezTo>
                    <a:pt x="191" y="300"/>
                    <a:pt x="191" y="300"/>
                    <a:pt x="191" y="300"/>
                  </a:cubicBezTo>
                  <a:cubicBezTo>
                    <a:pt x="191" y="300"/>
                    <a:pt x="191" y="300"/>
                    <a:pt x="191" y="300"/>
                  </a:cubicBezTo>
                  <a:cubicBezTo>
                    <a:pt x="191" y="300"/>
                    <a:pt x="191" y="300"/>
                    <a:pt x="192" y="301"/>
                  </a:cubicBezTo>
                  <a:cubicBezTo>
                    <a:pt x="192" y="301"/>
                    <a:pt x="192" y="301"/>
                    <a:pt x="192" y="301"/>
                  </a:cubicBezTo>
                  <a:cubicBezTo>
                    <a:pt x="192" y="301"/>
                    <a:pt x="192" y="301"/>
                    <a:pt x="192" y="301"/>
                  </a:cubicBezTo>
                  <a:cubicBezTo>
                    <a:pt x="192" y="301"/>
                    <a:pt x="192" y="301"/>
                    <a:pt x="192" y="301"/>
                  </a:cubicBezTo>
                  <a:cubicBezTo>
                    <a:pt x="192" y="301"/>
                    <a:pt x="192" y="301"/>
                    <a:pt x="192" y="301"/>
                  </a:cubicBezTo>
                  <a:cubicBezTo>
                    <a:pt x="193" y="301"/>
                    <a:pt x="193" y="302"/>
                    <a:pt x="193" y="302"/>
                  </a:cubicBezTo>
                  <a:cubicBezTo>
                    <a:pt x="193" y="302"/>
                    <a:pt x="194" y="304"/>
                    <a:pt x="193" y="305"/>
                  </a:cubicBezTo>
                  <a:cubicBezTo>
                    <a:pt x="193" y="305"/>
                    <a:pt x="193" y="305"/>
                    <a:pt x="193" y="305"/>
                  </a:cubicBezTo>
                  <a:cubicBezTo>
                    <a:pt x="193" y="305"/>
                    <a:pt x="193" y="305"/>
                    <a:pt x="193" y="306"/>
                  </a:cubicBezTo>
                  <a:cubicBezTo>
                    <a:pt x="193" y="306"/>
                    <a:pt x="192" y="306"/>
                    <a:pt x="192" y="306"/>
                  </a:cubicBezTo>
                  <a:cubicBezTo>
                    <a:pt x="192" y="306"/>
                    <a:pt x="192" y="307"/>
                    <a:pt x="191" y="307"/>
                  </a:cubicBezTo>
                  <a:cubicBezTo>
                    <a:pt x="191" y="307"/>
                    <a:pt x="191" y="307"/>
                    <a:pt x="191" y="307"/>
                  </a:cubicBezTo>
                  <a:cubicBezTo>
                    <a:pt x="191" y="307"/>
                    <a:pt x="190" y="307"/>
                    <a:pt x="190" y="307"/>
                  </a:cubicBezTo>
                  <a:cubicBezTo>
                    <a:pt x="190" y="308"/>
                    <a:pt x="189" y="307"/>
                    <a:pt x="189" y="308"/>
                  </a:cubicBezTo>
                  <a:cubicBezTo>
                    <a:pt x="189" y="308"/>
                    <a:pt x="189" y="308"/>
                    <a:pt x="189" y="308"/>
                  </a:cubicBezTo>
                  <a:cubicBezTo>
                    <a:pt x="189" y="308"/>
                    <a:pt x="189" y="308"/>
                    <a:pt x="188" y="308"/>
                  </a:cubicBezTo>
                  <a:cubicBezTo>
                    <a:pt x="188" y="309"/>
                    <a:pt x="188" y="309"/>
                    <a:pt x="187" y="309"/>
                  </a:cubicBezTo>
                  <a:cubicBezTo>
                    <a:pt x="187" y="309"/>
                    <a:pt x="187" y="309"/>
                    <a:pt x="187" y="310"/>
                  </a:cubicBezTo>
                  <a:cubicBezTo>
                    <a:pt x="187" y="310"/>
                    <a:pt x="187" y="310"/>
                    <a:pt x="187" y="310"/>
                  </a:cubicBezTo>
                  <a:cubicBezTo>
                    <a:pt x="187" y="310"/>
                    <a:pt x="187" y="310"/>
                    <a:pt x="187" y="310"/>
                  </a:cubicBezTo>
                  <a:cubicBezTo>
                    <a:pt x="186" y="310"/>
                    <a:pt x="186" y="310"/>
                    <a:pt x="186" y="310"/>
                  </a:cubicBezTo>
                  <a:cubicBezTo>
                    <a:pt x="186" y="310"/>
                    <a:pt x="186" y="311"/>
                    <a:pt x="186" y="311"/>
                  </a:cubicBezTo>
                  <a:cubicBezTo>
                    <a:pt x="186" y="311"/>
                    <a:pt x="185" y="311"/>
                    <a:pt x="185" y="311"/>
                  </a:cubicBezTo>
                  <a:cubicBezTo>
                    <a:pt x="185" y="311"/>
                    <a:pt x="185" y="312"/>
                    <a:pt x="185" y="313"/>
                  </a:cubicBezTo>
                  <a:cubicBezTo>
                    <a:pt x="185" y="313"/>
                    <a:pt x="185" y="313"/>
                    <a:pt x="185" y="313"/>
                  </a:cubicBezTo>
                  <a:cubicBezTo>
                    <a:pt x="184" y="313"/>
                    <a:pt x="185" y="313"/>
                    <a:pt x="184" y="313"/>
                  </a:cubicBezTo>
                  <a:cubicBezTo>
                    <a:pt x="184" y="313"/>
                    <a:pt x="184" y="313"/>
                    <a:pt x="184" y="314"/>
                  </a:cubicBezTo>
                  <a:cubicBezTo>
                    <a:pt x="184" y="314"/>
                    <a:pt x="184" y="314"/>
                    <a:pt x="184" y="314"/>
                  </a:cubicBezTo>
                  <a:cubicBezTo>
                    <a:pt x="184" y="314"/>
                    <a:pt x="184" y="314"/>
                    <a:pt x="184" y="314"/>
                  </a:cubicBezTo>
                  <a:cubicBezTo>
                    <a:pt x="183" y="314"/>
                    <a:pt x="183" y="314"/>
                    <a:pt x="183" y="314"/>
                  </a:cubicBezTo>
                  <a:cubicBezTo>
                    <a:pt x="183" y="314"/>
                    <a:pt x="183" y="314"/>
                    <a:pt x="183" y="314"/>
                  </a:cubicBezTo>
                  <a:cubicBezTo>
                    <a:pt x="183" y="314"/>
                    <a:pt x="183" y="317"/>
                    <a:pt x="182" y="317"/>
                  </a:cubicBezTo>
                  <a:cubicBezTo>
                    <a:pt x="182" y="317"/>
                    <a:pt x="182" y="317"/>
                    <a:pt x="182" y="317"/>
                  </a:cubicBezTo>
                  <a:cubicBezTo>
                    <a:pt x="182" y="317"/>
                    <a:pt x="182" y="317"/>
                    <a:pt x="182" y="318"/>
                  </a:cubicBezTo>
                  <a:cubicBezTo>
                    <a:pt x="182" y="318"/>
                    <a:pt x="182" y="318"/>
                    <a:pt x="182" y="317"/>
                  </a:cubicBezTo>
                  <a:cubicBezTo>
                    <a:pt x="182" y="318"/>
                    <a:pt x="181" y="318"/>
                    <a:pt x="181" y="318"/>
                  </a:cubicBezTo>
                  <a:cubicBezTo>
                    <a:pt x="181" y="318"/>
                    <a:pt x="181" y="318"/>
                    <a:pt x="181" y="318"/>
                  </a:cubicBezTo>
                  <a:cubicBezTo>
                    <a:pt x="181" y="319"/>
                    <a:pt x="181" y="319"/>
                    <a:pt x="181" y="320"/>
                  </a:cubicBezTo>
                  <a:cubicBezTo>
                    <a:pt x="181" y="320"/>
                    <a:pt x="181" y="320"/>
                    <a:pt x="181" y="320"/>
                  </a:cubicBezTo>
                  <a:cubicBezTo>
                    <a:pt x="181" y="320"/>
                    <a:pt x="181" y="320"/>
                    <a:pt x="181" y="320"/>
                  </a:cubicBezTo>
                  <a:cubicBezTo>
                    <a:pt x="180" y="320"/>
                    <a:pt x="180" y="320"/>
                    <a:pt x="180" y="321"/>
                  </a:cubicBezTo>
                  <a:cubicBezTo>
                    <a:pt x="180" y="321"/>
                    <a:pt x="180" y="321"/>
                    <a:pt x="180" y="321"/>
                  </a:cubicBezTo>
                  <a:cubicBezTo>
                    <a:pt x="180" y="321"/>
                    <a:pt x="180" y="321"/>
                    <a:pt x="179" y="321"/>
                  </a:cubicBezTo>
                  <a:cubicBezTo>
                    <a:pt x="179" y="322"/>
                    <a:pt x="180" y="323"/>
                    <a:pt x="179" y="323"/>
                  </a:cubicBezTo>
                  <a:cubicBezTo>
                    <a:pt x="179" y="323"/>
                    <a:pt x="179" y="323"/>
                    <a:pt x="179" y="323"/>
                  </a:cubicBezTo>
                  <a:cubicBezTo>
                    <a:pt x="179" y="323"/>
                    <a:pt x="179" y="324"/>
                    <a:pt x="179" y="324"/>
                  </a:cubicBezTo>
                  <a:cubicBezTo>
                    <a:pt x="179" y="324"/>
                    <a:pt x="179" y="324"/>
                    <a:pt x="179" y="324"/>
                  </a:cubicBezTo>
                  <a:cubicBezTo>
                    <a:pt x="179" y="324"/>
                    <a:pt x="179" y="324"/>
                    <a:pt x="179" y="324"/>
                  </a:cubicBezTo>
                  <a:cubicBezTo>
                    <a:pt x="179" y="324"/>
                    <a:pt x="179" y="324"/>
                    <a:pt x="179" y="324"/>
                  </a:cubicBezTo>
                  <a:cubicBezTo>
                    <a:pt x="178" y="325"/>
                    <a:pt x="178" y="326"/>
                    <a:pt x="178" y="326"/>
                  </a:cubicBezTo>
                  <a:cubicBezTo>
                    <a:pt x="178" y="326"/>
                    <a:pt x="178" y="326"/>
                    <a:pt x="178" y="326"/>
                  </a:cubicBezTo>
                  <a:cubicBezTo>
                    <a:pt x="178" y="327"/>
                    <a:pt x="178" y="327"/>
                    <a:pt x="177" y="328"/>
                  </a:cubicBezTo>
                  <a:cubicBezTo>
                    <a:pt x="177" y="328"/>
                    <a:pt x="177" y="328"/>
                    <a:pt x="177" y="327"/>
                  </a:cubicBezTo>
                  <a:cubicBezTo>
                    <a:pt x="177" y="328"/>
                    <a:pt x="177" y="328"/>
                    <a:pt x="177" y="328"/>
                  </a:cubicBezTo>
                  <a:cubicBezTo>
                    <a:pt x="177" y="328"/>
                    <a:pt x="177" y="328"/>
                    <a:pt x="176" y="328"/>
                  </a:cubicBezTo>
                  <a:cubicBezTo>
                    <a:pt x="176" y="329"/>
                    <a:pt x="176" y="329"/>
                    <a:pt x="176" y="330"/>
                  </a:cubicBezTo>
                  <a:cubicBezTo>
                    <a:pt x="176" y="330"/>
                    <a:pt x="176" y="330"/>
                    <a:pt x="176" y="330"/>
                  </a:cubicBezTo>
                  <a:cubicBezTo>
                    <a:pt x="176" y="330"/>
                    <a:pt x="176" y="331"/>
                    <a:pt x="176" y="331"/>
                  </a:cubicBezTo>
                  <a:cubicBezTo>
                    <a:pt x="176" y="331"/>
                    <a:pt x="176" y="331"/>
                    <a:pt x="176" y="331"/>
                  </a:cubicBezTo>
                  <a:cubicBezTo>
                    <a:pt x="176" y="332"/>
                    <a:pt x="176" y="333"/>
                    <a:pt x="176" y="333"/>
                  </a:cubicBezTo>
                  <a:cubicBezTo>
                    <a:pt x="176" y="333"/>
                    <a:pt x="175" y="333"/>
                    <a:pt x="175" y="333"/>
                  </a:cubicBezTo>
                  <a:cubicBezTo>
                    <a:pt x="175" y="333"/>
                    <a:pt x="175" y="334"/>
                    <a:pt x="175" y="334"/>
                  </a:cubicBezTo>
                  <a:cubicBezTo>
                    <a:pt x="175" y="334"/>
                    <a:pt x="175" y="334"/>
                    <a:pt x="175" y="334"/>
                  </a:cubicBezTo>
                  <a:cubicBezTo>
                    <a:pt x="175" y="334"/>
                    <a:pt x="175" y="334"/>
                    <a:pt x="175" y="334"/>
                  </a:cubicBezTo>
                  <a:cubicBezTo>
                    <a:pt x="175" y="334"/>
                    <a:pt x="174" y="334"/>
                    <a:pt x="174" y="334"/>
                  </a:cubicBezTo>
                  <a:cubicBezTo>
                    <a:pt x="174" y="335"/>
                    <a:pt x="175" y="335"/>
                    <a:pt x="175" y="335"/>
                  </a:cubicBezTo>
                  <a:cubicBezTo>
                    <a:pt x="175" y="335"/>
                    <a:pt x="175" y="336"/>
                    <a:pt x="175" y="336"/>
                  </a:cubicBezTo>
                  <a:cubicBezTo>
                    <a:pt x="175" y="336"/>
                    <a:pt x="175" y="336"/>
                    <a:pt x="175" y="336"/>
                  </a:cubicBezTo>
                  <a:cubicBezTo>
                    <a:pt x="175" y="337"/>
                    <a:pt x="174" y="337"/>
                    <a:pt x="174" y="338"/>
                  </a:cubicBezTo>
                  <a:cubicBezTo>
                    <a:pt x="174" y="338"/>
                    <a:pt x="174" y="338"/>
                    <a:pt x="174" y="338"/>
                  </a:cubicBezTo>
                  <a:cubicBezTo>
                    <a:pt x="174" y="338"/>
                    <a:pt x="174" y="338"/>
                    <a:pt x="174" y="339"/>
                  </a:cubicBezTo>
                  <a:cubicBezTo>
                    <a:pt x="174" y="339"/>
                    <a:pt x="174" y="339"/>
                    <a:pt x="174" y="339"/>
                  </a:cubicBezTo>
                  <a:cubicBezTo>
                    <a:pt x="174" y="339"/>
                    <a:pt x="173" y="339"/>
                    <a:pt x="173" y="340"/>
                  </a:cubicBezTo>
                  <a:cubicBezTo>
                    <a:pt x="173" y="340"/>
                    <a:pt x="173" y="339"/>
                    <a:pt x="173" y="340"/>
                  </a:cubicBezTo>
                  <a:cubicBezTo>
                    <a:pt x="173" y="340"/>
                    <a:pt x="173" y="340"/>
                    <a:pt x="173" y="340"/>
                  </a:cubicBezTo>
                  <a:cubicBezTo>
                    <a:pt x="173" y="340"/>
                    <a:pt x="173" y="340"/>
                    <a:pt x="173" y="340"/>
                  </a:cubicBezTo>
                  <a:cubicBezTo>
                    <a:pt x="173" y="341"/>
                    <a:pt x="173" y="341"/>
                    <a:pt x="173" y="341"/>
                  </a:cubicBezTo>
                  <a:cubicBezTo>
                    <a:pt x="173" y="341"/>
                    <a:pt x="172" y="341"/>
                    <a:pt x="172" y="341"/>
                  </a:cubicBezTo>
                  <a:cubicBezTo>
                    <a:pt x="172" y="341"/>
                    <a:pt x="172" y="341"/>
                    <a:pt x="172" y="341"/>
                  </a:cubicBezTo>
                  <a:cubicBezTo>
                    <a:pt x="172" y="341"/>
                    <a:pt x="173" y="341"/>
                    <a:pt x="173" y="341"/>
                  </a:cubicBezTo>
                  <a:cubicBezTo>
                    <a:pt x="173" y="342"/>
                    <a:pt x="173" y="342"/>
                    <a:pt x="172" y="342"/>
                  </a:cubicBezTo>
                  <a:cubicBezTo>
                    <a:pt x="173" y="342"/>
                    <a:pt x="173" y="342"/>
                    <a:pt x="173" y="342"/>
                  </a:cubicBezTo>
                  <a:cubicBezTo>
                    <a:pt x="173" y="343"/>
                    <a:pt x="173" y="343"/>
                    <a:pt x="172" y="344"/>
                  </a:cubicBezTo>
                  <a:cubicBezTo>
                    <a:pt x="172" y="344"/>
                    <a:pt x="172" y="344"/>
                    <a:pt x="172" y="344"/>
                  </a:cubicBezTo>
                  <a:cubicBezTo>
                    <a:pt x="172" y="344"/>
                    <a:pt x="172" y="344"/>
                    <a:pt x="172" y="344"/>
                  </a:cubicBezTo>
                  <a:cubicBezTo>
                    <a:pt x="172" y="344"/>
                    <a:pt x="172" y="344"/>
                    <a:pt x="172" y="344"/>
                  </a:cubicBezTo>
                  <a:cubicBezTo>
                    <a:pt x="172" y="344"/>
                    <a:pt x="172" y="345"/>
                    <a:pt x="172" y="345"/>
                  </a:cubicBezTo>
                  <a:cubicBezTo>
                    <a:pt x="171" y="345"/>
                    <a:pt x="171" y="345"/>
                    <a:pt x="171" y="345"/>
                  </a:cubicBezTo>
                  <a:cubicBezTo>
                    <a:pt x="171" y="345"/>
                    <a:pt x="171" y="345"/>
                    <a:pt x="171" y="346"/>
                  </a:cubicBezTo>
                  <a:cubicBezTo>
                    <a:pt x="171" y="346"/>
                    <a:pt x="171" y="346"/>
                    <a:pt x="171" y="346"/>
                  </a:cubicBezTo>
                  <a:cubicBezTo>
                    <a:pt x="171" y="346"/>
                    <a:pt x="171" y="346"/>
                    <a:pt x="171" y="347"/>
                  </a:cubicBezTo>
                  <a:cubicBezTo>
                    <a:pt x="171" y="347"/>
                    <a:pt x="171" y="347"/>
                    <a:pt x="171" y="347"/>
                  </a:cubicBezTo>
                  <a:cubicBezTo>
                    <a:pt x="171" y="347"/>
                    <a:pt x="170" y="347"/>
                    <a:pt x="171" y="348"/>
                  </a:cubicBezTo>
                  <a:cubicBezTo>
                    <a:pt x="171" y="348"/>
                    <a:pt x="171" y="348"/>
                    <a:pt x="171" y="348"/>
                  </a:cubicBezTo>
                  <a:cubicBezTo>
                    <a:pt x="171" y="349"/>
                    <a:pt x="171" y="350"/>
                    <a:pt x="171" y="351"/>
                  </a:cubicBezTo>
                  <a:cubicBezTo>
                    <a:pt x="171" y="351"/>
                    <a:pt x="171" y="351"/>
                    <a:pt x="171" y="351"/>
                  </a:cubicBezTo>
                  <a:cubicBezTo>
                    <a:pt x="170" y="351"/>
                    <a:pt x="171" y="351"/>
                    <a:pt x="171" y="351"/>
                  </a:cubicBezTo>
                  <a:cubicBezTo>
                    <a:pt x="170" y="352"/>
                    <a:pt x="170" y="352"/>
                    <a:pt x="170" y="353"/>
                  </a:cubicBezTo>
                  <a:cubicBezTo>
                    <a:pt x="170" y="353"/>
                    <a:pt x="170" y="353"/>
                    <a:pt x="170" y="353"/>
                  </a:cubicBezTo>
                  <a:cubicBezTo>
                    <a:pt x="170" y="353"/>
                    <a:pt x="170" y="353"/>
                    <a:pt x="170" y="353"/>
                  </a:cubicBezTo>
                  <a:cubicBezTo>
                    <a:pt x="169" y="353"/>
                    <a:pt x="169" y="353"/>
                    <a:pt x="169" y="353"/>
                  </a:cubicBezTo>
                  <a:cubicBezTo>
                    <a:pt x="169" y="355"/>
                    <a:pt x="169" y="357"/>
                    <a:pt x="169" y="358"/>
                  </a:cubicBezTo>
                  <a:cubicBezTo>
                    <a:pt x="169" y="358"/>
                    <a:pt x="169" y="358"/>
                    <a:pt x="169" y="358"/>
                  </a:cubicBezTo>
                  <a:cubicBezTo>
                    <a:pt x="169" y="358"/>
                    <a:pt x="169" y="359"/>
                    <a:pt x="169" y="359"/>
                  </a:cubicBezTo>
                  <a:cubicBezTo>
                    <a:pt x="169" y="359"/>
                    <a:pt x="169" y="359"/>
                    <a:pt x="168" y="359"/>
                  </a:cubicBezTo>
                  <a:cubicBezTo>
                    <a:pt x="168" y="359"/>
                    <a:pt x="168" y="360"/>
                    <a:pt x="168" y="361"/>
                  </a:cubicBezTo>
                  <a:cubicBezTo>
                    <a:pt x="168" y="361"/>
                    <a:pt x="168" y="361"/>
                    <a:pt x="168" y="361"/>
                  </a:cubicBezTo>
                  <a:cubicBezTo>
                    <a:pt x="168" y="361"/>
                    <a:pt x="168" y="361"/>
                    <a:pt x="168" y="362"/>
                  </a:cubicBezTo>
                  <a:cubicBezTo>
                    <a:pt x="168" y="362"/>
                    <a:pt x="168" y="361"/>
                    <a:pt x="168" y="361"/>
                  </a:cubicBezTo>
                  <a:cubicBezTo>
                    <a:pt x="168" y="362"/>
                    <a:pt x="168" y="362"/>
                    <a:pt x="168" y="362"/>
                  </a:cubicBezTo>
                  <a:cubicBezTo>
                    <a:pt x="168" y="362"/>
                    <a:pt x="168" y="362"/>
                    <a:pt x="168" y="362"/>
                  </a:cubicBezTo>
                  <a:cubicBezTo>
                    <a:pt x="168" y="363"/>
                    <a:pt x="168" y="365"/>
                    <a:pt x="167" y="366"/>
                  </a:cubicBezTo>
                  <a:cubicBezTo>
                    <a:pt x="167" y="366"/>
                    <a:pt x="167" y="366"/>
                    <a:pt x="167" y="366"/>
                  </a:cubicBezTo>
                  <a:cubicBezTo>
                    <a:pt x="167" y="366"/>
                    <a:pt x="167" y="366"/>
                    <a:pt x="167" y="366"/>
                  </a:cubicBezTo>
                  <a:cubicBezTo>
                    <a:pt x="167" y="366"/>
                    <a:pt x="167" y="366"/>
                    <a:pt x="166" y="366"/>
                  </a:cubicBezTo>
                  <a:cubicBezTo>
                    <a:pt x="166" y="367"/>
                    <a:pt x="166" y="367"/>
                    <a:pt x="167" y="367"/>
                  </a:cubicBezTo>
                  <a:cubicBezTo>
                    <a:pt x="167" y="367"/>
                    <a:pt x="167" y="367"/>
                    <a:pt x="167" y="367"/>
                  </a:cubicBezTo>
                  <a:cubicBezTo>
                    <a:pt x="167" y="368"/>
                    <a:pt x="167" y="368"/>
                    <a:pt x="167" y="368"/>
                  </a:cubicBezTo>
                  <a:cubicBezTo>
                    <a:pt x="167" y="368"/>
                    <a:pt x="167" y="368"/>
                    <a:pt x="167" y="368"/>
                  </a:cubicBezTo>
                  <a:cubicBezTo>
                    <a:pt x="167" y="369"/>
                    <a:pt x="167" y="371"/>
                    <a:pt x="166" y="372"/>
                  </a:cubicBezTo>
                  <a:cubicBezTo>
                    <a:pt x="166" y="373"/>
                    <a:pt x="166" y="375"/>
                    <a:pt x="166" y="376"/>
                  </a:cubicBezTo>
                  <a:cubicBezTo>
                    <a:pt x="166" y="376"/>
                    <a:pt x="165" y="376"/>
                    <a:pt x="165" y="376"/>
                  </a:cubicBezTo>
                  <a:cubicBezTo>
                    <a:pt x="165" y="377"/>
                    <a:pt x="165" y="377"/>
                    <a:pt x="165" y="378"/>
                  </a:cubicBezTo>
                  <a:cubicBezTo>
                    <a:pt x="165" y="378"/>
                    <a:pt x="165" y="378"/>
                    <a:pt x="165" y="378"/>
                  </a:cubicBezTo>
                  <a:cubicBezTo>
                    <a:pt x="165" y="378"/>
                    <a:pt x="165" y="378"/>
                    <a:pt x="165" y="379"/>
                  </a:cubicBezTo>
                  <a:cubicBezTo>
                    <a:pt x="165" y="379"/>
                    <a:pt x="165" y="379"/>
                    <a:pt x="165" y="379"/>
                  </a:cubicBezTo>
                  <a:cubicBezTo>
                    <a:pt x="165" y="379"/>
                    <a:pt x="165" y="380"/>
                    <a:pt x="165" y="380"/>
                  </a:cubicBezTo>
                  <a:cubicBezTo>
                    <a:pt x="165" y="380"/>
                    <a:pt x="165" y="380"/>
                    <a:pt x="165" y="380"/>
                  </a:cubicBezTo>
                  <a:cubicBezTo>
                    <a:pt x="165" y="381"/>
                    <a:pt x="165" y="383"/>
                    <a:pt x="165" y="384"/>
                  </a:cubicBezTo>
                  <a:cubicBezTo>
                    <a:pt x="165" y="384"/>
                    <a:pt x="165" y="384"/>
                    <a:pt x="165" y="384"/>
                  </a:cubicBezTo>
                  <a:cubicBezTo>
                    <a:pt x="165" y="384"/>
                    <a:pt x="165" y="385"/>
                    <a:pt x="165" y="385"/>
                  </a:cubicBezTo>
                  <a:cubicBezTo>
                    <a:pt x="165" y="385"/>
                    <a:pt x="165" y="385"/>
                    <a:pt x="165" y="385"/>
                  </a:cubicBezTo>
                  <a:cubicBezTo>
                    <a:pt x="165" y="385"/>
                    <a:pt x="165" y="386"/>
                    <a:pt x="165" y="387"/>
                  </a:cubicBezTo>
                  <a:cubicBezTo>
                    <a:pt x="165" y="387"/>
                    <a:pt x="165" y="387"/>
                    <a:pt x="165" y="387"/>
                  </a:cubicBezTo>
                  <a:cubicBezTo>
                    <a:pt x="165" y="387"/>
                    <a:pt x="165" y="388"/>
                    <a:pt x="165" y="388"/>
                  </a:cubicBezTo>
                  <a:cubicBezTo>
                    <a:pt x="165" y="388"/>
                    <a:pt x="165" y="388"/>
                    <a:pt x="165" y="388"/>
                  </a:cubicBezTo>
                  <a:cubicBezTo>
                    <a:pt x="165" y="389"/>
                    <a:pt x="165" y="390"/>
                    <a:pt x="165" y="391"/>
                  </a:cubicBezTo>
                  <a:cubicBezTo>
                    <a:pt x="165" y="391"/>
                    <a:pt x="165" y="391"/>
                    <a:pt x="165" y="391"/>
                  </a:cubicBezTo>
                  <a:cubicBezTo>
                    <a:pt x="165" y="391"/>
                    <a:pt x="165" y="392"/>
                    <a:pt x="165" y="392"/>
                  </a:cubicBezTo>
                  <a:cubicBezTo>
                    <a:pt x="165" y="392"/>
                    <a:pt x="165" y="392"/>
                    <a:pt x="165" y="392"/>
                  </a:cubicBezTo>
                  <a:cubicBezTo>
                    <a:pt x="165" y="392"/>
                    <a:pt x="165" y="392"/>
                    <a:pt x="165" y="393"/>
                  </a:cubicBezTo>
                  <a:cubicBezTo>
                    <a:pt x="165" y="393"/>
                    <a:pt x="165" y="393"/>
                    <a:pt x="165" y="393"/>
                  </a:cubicBezTo>
                  <a:cubicBezTo>
                    <a:pt x="165" y="393"/>
                    <a:pt x="165" y="393"/>
                    <a:pt x="165" y="393"/>
                  </a:cubicBezTo>
                  <a:cubicBezTo>
                    <a:pt x="165" y="393"/>
                    <a:pt x="166" y="394"/>
                    <a:pt x="166" y="394"/>
                  </a:cubicBezTo>
                  <a:cubicBezTo>
                    <a:pt x="166" y="394"/>
                    <a:pt x="166" y="394"/>
                    <a:pt x="166" y="394"/>
                  </a:cubicBezTo>
                  <a:cubicBezTo>
                    <a:pt x="166" y="394"/>
                    <a:pt x="166" y="394"/>
                    <a:pt x="166" y="394"/>
                  </a:cubicBezTo>
                  <a:cubicBezTo>
                    <a:pt x="166" y="395"/>
                    <a:pt x="166" y="395"/>
                    <a:pt x="166" y="395"/>
                  </a:cubicBezTo>
                  <a:cubicBezTo>
                    <a:pt x="166" y="395"/>
                    <a:pt x="167" y="395"/>
                    <a:pt x="167" y="395"/>
                  </a:cubicBezTo>
                  <a:cubicBezTo>
                    <a:pt x="167" y="395"/>
                    <a:pt x="167" y="395"/>
                    <a:pt x="167" y="395"/>
                  </a:cubicBezTo>
                  <a:cubicBezTo>
                    <a:pt x="167" y="395"/>
                    <a:pt x="167" y="395"/>
                    <a:pt x="167" y="396"/>
                  </a:cubicBezTo>
                  <a:cubicBezTo>
                    <a:pt x="167" y="396"/>
                    <a:pt x="167" y="396"/>
                    <a:pt x="167" y="396"/>
                  </a:cubicBezTo>
                  <a:cubicBezTo>
                    <a:pt x="167" y="396"/>
                    <a:pt x="167" y="396"/>
                    <a:pt x="168" y="396"/>
                  </a:cubicBezTo>
                  <a:cubicBezTo>
                    <a:pt x="168" y="397"/>
                    <a:pt x="168" y="397"/>
                    <a:pt x="168" y="397"/>
                  </a:cubicBezTo>
                  <a:cubicBezTo>
                    <a:pt x="168" y="397"/>
                    <a:pt x="168" y="397"/>
                    <a:pt x="168" y="397"/>
                  </a:cubicBezTo>
                  <a:cubicBezTo>
                    <a:pt x="168" y="398"/>
                    <a:pt x="168" y="398"/>
                    <a:pt x="168" y="398"/>
                  </a:cubicBezTo>
                  <a:cubicBezTo>
                    <a:pt x="168" y="398"/>
                    <a:pt x="168" y="398"/>
                    <a:pt x="168" y="398"/>
                  </a:cubicBezTo>
                  <a:cubicBezTo>
                    <a:pt x="168" y="398"/>
                    <a:pt x="168" y="400"/>
                    <a:pt x="168" y="400"/>
                  </a:cubicBezTo>
                  <a:cubicBezTo>
                    <a:pt x="168" y="400"/>
                    <a:pt x="168" y="400"/>
                    <a:pt x="168" y="400"/>
                  </a:cubicBezTo>
                  <a:cubicBezTo>
                    <a:pt x="168" y="400"/>
                    <a:pt x="168" y="400"/>
                    <a:pt x="168" y="400"/>
                  </a:cubicBezTo>
                  <a:cubicBezTo>
                    <a:pt x="168" y="400"/>
                    <a:pt x="169" y="401"/>
                    <a:pt x="169" y="401"/>
                  </a:cubicBezTo>
                  <a:cubicBezTo>
                    <a:pt x="169" y="401"/>
                    <a:pt x="170" y="401"/>
                    <a:pt x="170" y="401"/>
                  </a:cubicBezTo>
                  <a:cubicBezTo>
                    <a:pt x="170" y="402"/>
                    <a:pt x="170" y="402"/>
                    <a:pt x="170" y="402"/>
                  </a:cubicBezTo>
                  <a:cubicBezTo>
                    <a:pt x="170" y="402"/>
                    <a:pt x="170" y="402"/>
                    <a:pt x="171" y="402"/>
                  </a:cubicBezTo>
                  <a:cubicBezTo>
                    <a:pt x="171" y="403"/>
                    <a:pt x="171" y="403"/>
                    <a:pt x="170" y="404"/>
                  </a:cubicBezTo>
                  <a:cubicBezTo>
                    <a:pt x="171" y="404"/>
                    <a:pt x="171" y="404"/>
                    <a:pt x="172" y="404"/>
                  </a:cubicBezTo>
                  <a:cubicBezTo>
                    <a:pt x="172" y="404"/>
                    <a:pt x="172" y="403"/>
                    <a:pt x="172" y="403"/>
                  </a:cubicBezTo>
                  <a:cubicBezTo>
                    <a:pt x="172" y="403"/>
                    <a:pt x="172" y="403"/>
                    <a:pt x="173" y="403"/>
                  </a:cubicBezTo>
                  <a:cubicBezTo>
                    <a:pt x="173" y="404"/>
                    <a:pt x="173" y="404"/>
                    <a:pt x="173" y="404"/>
                  </a:cubicBezTo>
                  <a:cubicBezTo>
                    <a:pt x="173" y="404"/>
                    <a:pt x="173" y="405"/>
                    <a:pt x="173" y="405"/>
                  </a:cubicBezTo>
                  <a:cubicBezTo>
                    <a:pt x="173" y="405"/>
                    <a:pt x="173" y="405"/>
                    <a:pt x="173" y="405"/>
                  </a:cubicBezTo>
                  <a:cubicBezTo>
                    <a:pt x="173" y="405"/>
                    <a:pt x="173" y="405"/>
                    <a:pt x="173" y="406"/>
                  </a:cubicBezTo>
                  <a:cubicBezTo>
                    <a:pt x="173" y="406"/>
                    <a:pt x="173" y="406"/>
                    <a:pt x="173" y="406"/>
                  </a:cubicBezTo>
                  <a:cubicBezTo>
                    <a:pt x="172" y="406"/>
                    <a:pt x="172" y="406"/>
                    <a:pt x="171" y="407"/>
                  </a:cubicBezTo>
                  <a:cubicBezTo>
                    <a:pt x="171" y="407"/>
                    <a:pt x="171" y="407"/>
                    <a:pt x="171" y="407"/>
                  </a:cubicBezTo>
                  <a:cubicBezTo>
                    <a:pt x="171" y="407"/>
                    <a:pt x="167" y="407"/>
                    <a:pt x="166" y="406"/>
                  </a:cubicBezTo>
                  <a:cubicBezTo>
                    <a:pt x="166" y="406"/>
                    <a:pt x="166" y="406"/>
                    <a:pt x="166" y="406"/>
                  </a:cubicBezTo>
                  <a:cubicBezTo>
                    <a:pt x="166" y="406"/>
                    <a:pt x="166" y="406"/>
                    <a:pt x="166" y="406"/>
                  </a:cubicBezTo>
                  <a:cubicBezTo>
                    <a:pt x="166" y="406"/>
                    <a:pt x="166" y="406"/>
                    <a:pt x="166" y="406"/>
                  </a:cubicBezTo>
                  <a:cubicBezTo>
                    <a:pt x="166" y="406"/>
                    <a:pt x="165" y="406"/>
                    <a:pt x="165" y="406"/>
                  </a:cubicBezTo>
                  <a:cubicBezTo>
                    <a:pt x="165" y="406"/>
                    <a:pt x="165" y="406"/>
                    <a:pt x="165" y="405"/>
                  </a:cubicBezTo>
                  <a:cubicBezTo>
                    <a:pt x="165" y="405"/>
                    <a:pt x="165" y="405"/>
                    <a:pt x="165" y="405"/>
                  </a:cubicBezTo>
                  <a:cubicBezTo>
                    <a:pt x="165" y="405"/>
                    <a:pt x="165" y="405"/>
                    <a:pt x="165" y="405"/>
                  </a:cubicBezTo>
                  <a:cubicBezTo>
                    <a:pt x="164" y="405"/>
                    <a:pt x="164" y="405"/>
                    <a:pt x="164" y="405"/>
                  </a:cubicBezTo>
                  <a:cubicBezTo>
                    <a:pt x="164" y="405"/>
                    <a:pt x="164" y="405"/>
                    <a:pt x="164" y="405"/>
                  </a:cubicBezTo>
                  <a:cubicBezTo>
                    <a:pt x="164" y="405"/>
                    <a:pt x="164" y="405"/>
                    <a:pt x="163" y="404"/>
                  </a:cubicBezTo>
                  <a:cubicBezTo>
                    <a:pt x="163" y="404"/>
                    <a:pt x="163" y="404"/>
                    <a:pt x="163" y="404"/>
                  </a:cubicBezTo>
                  <a:cubicBezTo>
                    <a:pt x="162" y="403"/>
                    <a:pt x="162" y="402"/>
                    <a:pt x="162" y="401"/>
                  </a:cubicBezTo>
                  <a:cubicBezTo>
                    <a:pt x="162" y="401"/>
                    <a:pt x="161" y="401"/>
                    <a:pt x="161" y="401"/>
                  </a:cubicBezTo>
                  <a:cubicBezTo>
                    <a:pt x="161" y="400"/>
                    <a:pt x="161" y="400"/>
                    <a:pt x="161" y="399"/>
                  </a:cubicBezTo>
                  <a:cubicBezTo>
                    <a:pt x="161" y="399"/>
                    <a:pt x="161" y="399"/>
                    <a:pt x="161" y="399"/>
                  </a:cubicBezTo>
                  <a:cubicBezTo>
                    <a:pt x="161" y="399"/>
                    <a:pt x="161" y="399"/>
                    <a:pt x="161" y="398"/>
                  </a:cubicBezTo>
                  <a:cubicBezTo>
                    <a:pt x="161" y="398"/>
                    <a:pt x="160" y="397"/>
                    <a:pt x="160" y="397"/>
                  </a:cubicBezTo>
                  <a:cubicBezTo>
                    <a:pt x="160" y="397"/>
                    <a:pt x="160" y="397"/>
                    <a:pt x="160" y="396"/>
                  </a:cubicBezTo>
                  <a:cubicBezTo>
                    <a:pt x="160" y="396"/>
                    <a:pt x="160" y="396"/>
                    <a:pt x="159" y="396"/>
                  </a:cubicBezTo>
                  <a:cubicBezTo>
                    <a:pt x="159" y="396"/>
                    <a:pt x="159" y="396"/>
                    <a:pt x="159" y="396"/>
                  </a:cubicBezTo>
                  <a:cubicBezTo>
                    <a:pt x="159" y="396"/>
                    <a:pt x="159" y="396"/>
                    <a:pt x="159" y="396"/>
                  </a:cubicBezTo>
                  <a:cubicBezTo>
                    <a:pt x="159" y="395"/>
                    <a:pt x="159" y="395"/>
                    <a:pt x="159" y="395"/>
                  </a:cubicBezTo>
                  <a:cubicBezTo>
                    <a:pt x="158" y="395"/>
                    <a:pt x="158" y="395"/>
                    <a:pt x="158" y="395"/>
                  </a:cubicBezTo>
                  <a:cubicBezTo>
                    <a:pt x="158" y="394"/>
                    <a:pt x="158" y="394"/>
                    <a:pt x="158" y="394"/>
                  </a:cubicBezTo>
                  <a:cubicBezTo>
                    <a:pt x="158" y="394"/>
                    <a:pt x="157" y="394"/>
                    <a:pt x="157" y="394"/>
                  </a:cubicBezTo>
                  <a:cubicBezTo>
                    <a:pt x="157" y="394"/>
                    <a:pt x="157" y="393"/>
                    <a:pt x="157" y="393"/>
                  </a:cubicBezTo>
                  <a:cubicBezTo>
                    <a:pt x="157" y="393"/>
                    <a:pt x="157" y="393"/>
                    <a:pt x="157" y="393"/>
                  </a:cubicBezTo>
                  <a:cubicBezTo>
                    <a:pt x="157" y="393"/>
                    <a:pt x="157" y="393"/>
                    <a:pt x="157" y="392"/>
                  </a:cubicBezTo>
                  <a:cubicBezTo>
                    <a:pt x="157" y="392"/>
                    <a:pt x="157" y="392"/>
                    <a:pt x="157" y="392"/>
                  </a:cubicBezTo>
                  <a:cubicBezTo>
                    <a:pt x="157" y="392"/>
                    <a:pt x="156" y="391"/>
                    <a:pt x="156" y="391"/>
                  </a:cubicBezTo>
                  <a:cubicBezTo>
                    <a:pt x="156" y="390"/>
                    <a:pt x="156" y="390"/>
                    <a:pt x="156" y="390"/>
                  </a:cubicBezTo>
                  <a:cubicBezTo>
                    <a:pt x="156" y="390"/>
                    <a:pt x="156" y="390"/>
                    <a:pt x="156" y="390"/>
                  </a:cubicBezTo>
                  <a:cubicBezTo>
                    <a:pt x="156" y="389"/>
                    <a:pt x="156" y="388"/>
                    <a:pt x="156" y="387"/>
                  </a:cubicBezTo>
                  <a:cubicBezTo>
                    <a:pt x="156" y="387"/>
                    <a:pt x="157" y="387"/>
                    <a:pt x="157" y="387"/>
                  </a:cubicBezTo>
                  <a:cubicBezTo>
                    <a:pt x="157" y="387"/>
                    <a:pt x="157" y="387"/>
                    <a:pt x="157" y="387"/>
                  </a:cubicBezTo>
                  <a:cubicBezTo>
                    <a:pt x="157" y="387"/>
                    <a:pt x="156" y="387"/>
                    <a:pt x="156" y="387"/>
                  </a:cubicBezTo>
                  <a:cubicBezTo>
                    <a:pt x="156" y="386"/>
                    <a:pt x="156" y="386"/>
                    <a:pt x="157" y="385"/>
                  </a:cubicBezTo>
                  <a:cubicBezTo>
                    <a:pt x="156" y="385"/>
                    <a:pt x="156" y="385"/>
                    <a:pt x="156" y="385"/>
                  </a:cubicBezTo>
                  <a:cubicBezTo>
                    <a:pt x="156" y="383"/>
                    <a:pt x="157" y="381"/>
                    <a:pt x="157" y="379"/>
                  </a:cubicBezTo>
                  <a:cubicBezTo>
                    <a:pt x="157" y="379"/>
                    <a:pt x="156" y="379"/>
                    <a:pt x="156" y="379"/>
                  </a:cubicBezTo>
                  <a:cubicBezTo>
                    <a:pt x="156" y="379"/>
                    <a:pt x="157" y="379"/>
                    <a:pt x="157" y="378"/>
                  </a:cubicBezTo>
                  <a:cubicBezTo>
                    <a:pt x="157" y="378"/>
                    <a:pt x="156" y="378"/>
                    <a:pt x="156" y="378"/>
                  </a:cubicBezTo>
                  <a:cubicBezTo>
                    <a:pt x="156" y="378"/>
                    <a:pt x="156" y="378"/>
                    <a:pt x="156" y="378"/>
                  </a:cubicBezTo>
                  <a:cubicBezTo>
                    <a:pt x="156" y="378"/>
                    <a:pt x="156" y="378"/>
                    <a:pt x="156" y="378"/>
                  </a:cubicBezTo>
                  <a:cubicBezTo>
                    <a:pt x="156" y="377"/>
                    <a:pt x="156" y="376"/>
                    <a:pt x="157" y="374"/>
                  </a:cubicBezTo>
                  <a:cubicBezTo>
                    <a:pt x="156" y="374"/>
                    <a:pt x="156" y="374"/>
                    <a:pt x="156" y="374"/>
                  </a:cubicBezTo>
                  <a:cubicBezTo>
                    <a:pt x="156" y="374"/>
                    <a:pt x="156" y="374"/>
                    <a:pt x="156" y="373"/>
                  </a:cubicBezTo>
                  <a:cubicBezTo>
                    <a:pt x="156" y="373"/>
                    <a:pt x="156" y="373"/>
                    <a:pt x="156" y="373"/>
                  </a:cubicBezTo>
                  <a:cubicBezTo>
                    <a:pt x="156" y="372"/>
                    <a:pt x="156" y="371"/>
                    <a:pt x="156" y="371"/>
                  </a:cubicBezTo>
                  <a:cubicBezTo>
                    <a:pt x="156" y="371"/>
                    <a:pt x="156" y="371"/>
                    <a:pt x="156" y="371"/>
                  </a:cubicBezTo>
                  <a:cubicBezTo>
                    <a:pt x="157" y="370"/>
                    <a:pt x="157" y="370"/>
                    <a:pt x="157" y="369"/>
                  </a:cubicBezTo>
                  <a:cubicBezTo>
                    <a:pt x="157" y="369"/>
                    <a:pt x="157" y="369"/>
                    <a:pt x="156" y="369"/>
                  </a:cubicBezTo>
                  <a:cubicBezTo>
                    <a:pt x="156" y="369"/>
                    <a:pt x="156" y="368"/>
                    <a:pt x="156" y="368"/>
                  </a:cubicBezTo>
                  <a:cubicBezTo>
                    <a:pt x="156" y="368"/>
                    <a:pt x="156" y="368"/>
                    <a:pt x="156" y="368"/>
                  </a:cubicBezTo>
                  <a:cubicBezTo>
                    <a:pt x="157" y="368"/>
                    <a:pt x="156" y="368"/>
                    <a:pt x="156" y="368"/>
                  </a:cubicBezTo>
                  <a:cubicBezTo>
                    <a:pt x="156" y="367"/>
                    <a:pt x="157" y="367"/>
                    <a:pt x="157" y="366"/>
                  </a:cubicBezTo>
                  <a:cubicBezTo>
                    <a:pt x="157" y="366"/>
                    <a:pt x="156" y="366"/>
                    <a:pt x="156" y="366"/>
                  </a:cubicBezTo>
                  <a:cubicBezTo>
                    <a:pt x="156" y="366"/>
                    <a:pt x="156" y="365"/>
                    <a:pt x="156" y="365"/>
                  </a:cubicBezTo>
                  <a:cubicBezTo>
                    <a:pt x="156" y="365"/>
                    <a:pt x="156" y="365"/>
                    <a:pt x="156" y="365"/>
                  </a:cubicBezTo>
                  <a:cubicBezTo>
                    <a:pt x="156" y="365"/>
                    <a:pt x="156" y="365"/>
                    <a:pt x="156" y="365"/>
                  </a:cubicBezTo>
                  <a:cubicBezTo>
                    <a:pt x="157" y="365"/>
                    <a:pt x="157" y="365"/>
                    <a:pt x="157" y="365"/>
                  </a:cubicBezTo>
                  <a:cubicBezTo>
                    <a:pt x="157" y="365"/>
                    <a:pt x="157" y="365"/>
                    <a:pt x="157" y="364"/>
                  </a:cubicBezTo>
                  <a:cubicBezTo>
                    <a:pt x="157" y="364"/>
                    <a:pt x="158" y="365"/>
                    <a:pt x="158" y="365"/>
                  </a:cubicBezTo>
                  <a:cubicBezTo>
                    <a:pt x="158" y="364"/>
                    <a:pt x="158" y="364"/>
                    <a:pt x="158" y="363"/>
                  </a:cubicBezTo>
                  <a:cubicBezTo>
                    <a:pt x="158" y="363"/>
                    <a:pt x="158" y="363"/>
                    <a:pt x="158" y="363"/>
                  </a:cubicBezTo>
                  <a:cubicBezTo>
                    <a:pt x="158" y="363"/>
                    <a:pt x="158" y="363"/>
                    <a:pt x="158" y="363"/>
                  </a:cubicBezTo>
                  <a:cubicBezTo>
                    <a:pt x="157" y="363"/>
                    <a:pt x="157" y="363"/>
                    <a:pt x="156" y="363"/>
                  </a:cubicBezTo>
                  <a:cubicBezTo>
                    <a:pt x="156" y="363"/>
                    <a:pt x="156" y="363"/>
                    <a:pt x="156" y="362"/>
                  </a:cubicBezTo>
                  <a:cubicBezTo>
                    <a:pt x="156" y="362"/>
                    <a:pt x="156" y="362"/>
                    <a:pt x="156" y="362"/>
                  </a:cubicBezTo>
                  <a:cubicBezTo>
                    <a:pt x="156" y="361"/>
                    <a:pt x="157" y="360"/>
                    <a:pt x="157" y="359"/>
                  </a:cubicBezTo>
                  <a:cubicBezTo>
                    <a:pt x="157" y="359"/>
                    <a:pt x="157" y="359"/>
                    <a:pt x="157" y="359"/>
                  </a:cubicBezTo>
                  <a:cubicBezTo>
                    <a:pt x="157" y="358"/>
                    <a:pt x="157" y="356"/>
                    <a:pt x="157" y="355"/>
                  </a:cubicBezTo>
                  <a:cubicBezTo>
                    <a:pt x="157" y="355"/>
                    <a:pt x="157" y="354"/>
                    <a:pt x="157" y="353"/>
                  </a:cubicBezTo>
                  <a:cubicBezTo>
                    <a:pt x="157" y="353"/>
                    <a:pt x="157" y="353"/>
                    <a:pt x="157" y="353"/>
                  </a:cubicBezTo>
                  <a:cubicBezTo>
                    <a:pt x="157" y="353"/>
                    <a:pt x="157" y="352"/>
                    <a:pt x="157" y="352"/>
                  </a:cubicBezTo>
                  <a:cubicBezTo>
                    <a:pt x="158" y="352"/>
                    <a:pt x="158" y="352"/>
                    <a:pt x="158" y="352"/>
                  </a:cubicBezTo>
                  <a:cubicBezTo>
                    <a:pt x="158" y="352"/>
                    <a:pt x="157" y="352"/>
                    <a:pt x="158" y="351"/>
                  </a:cubicBezTo>
                  <a:cubicBezTo>
                    <a:pt x="158" y="351"/>
                    <a:pt x="158" y="351"/>
                    <a:pt x="158" y="351"/>
                  </a:cubicBezTo>
                  <a:cubicBezTo>
                    <a:pt x="158" y="351"/>
                    <a:pt x="158" y="350"/>
                    <a:pt x="158" y="349"/>
                  </a:cubicBezTo>
                  <a:cubicBezTo>
                    <a:pt x="158" y="349"/>
                    <a:pt x="158" y="349"/>
                    <a:pt x="158" y="349"/>
                  </a:cubicBezTo>
                  <a:cubicBezTo>
                    <a:pt x="158" y="349"/>
                    <a:pt x="158" y="349"/>
                    <a:pt x="158" y="349"/>
                  </a:cubicBezTo>
                  <a:cubicBezTo>
                    <a:pt x="158" y="349"/>
                    <a:pt x="158" y="348"/>
                    <a:pt x="158" y="348"/>
                  </a:cubicBezTo>
                  <a:cubicBezTo>
                    <a:pt x="159" y="348"/>
                    <a:pt x="159" y="348"/>
                    <a:pt x="159" y="348"/>
                  </a:cubicBezTo>
                  <a:cubicBezTo>
                    <a:pt x="159" y="347"/>
                    <a:pt x="158" y="347"/>
                    <a:pt x="159" y="346"/>
                  </a:cubicBezTo>
                  <a:cubicBezTo>
                    <a:pt x="159" y="346"/>
                    <a:pt x="159" y="346"/>
                    <a:pt x="159" y="346"/>
                  </a:cubicBezTo>
                  <a:cubicBezTo>
                    <a:pt x="159" y="346"/>
                    <a:pt x="159" y="345"/>
                    <a:pt x="159" y="345"/>
                  </a:cubicBezTo>
                  <a:cubicBezTo>
                    <a:pt x="159" y="345"/>
                    <a:pt x="159" y="345"/>
                    <a:pt x="159" y="345"/>
                  </a:cubicBezTo>
                  <a:cubicBezTo>
                    <a:pt x="159" y="344"/>
                    <a:pt x="159" y="344"/>
                    <a:pt x="159" y="343"/>
                  </a:cubicBezTo>
                  <a:cubicBezTo>
                    <a:pt x="159" y="343"/>
                    <a:pt x="159" y="343"/>
                    <a:pt x="159" y="343"/>
                  </a:cubicBezTo>
                  <a:cubicBezTo>
                    <a:pt x="159" y="343"/>
                    <a:pt x="159" y="342"/>
                    <a:pt x="160" y="342"/>
                  </a:cubicBezTo>
                  <a:cubicBezTo>
                    <a:pt x="159" y="342"/>
                    <a:pt x="159" y="342"/>
                    <a:pt x="159" y="342"/>
                  </a:cubicBezTo>
                  <a:cubicBezTo>
                    <a:pt x="159" y="341"/>
                    <a:pt x="160" y="341"/>
                    <a:pt x="160" y="340"/>
                  </a:cubicBezTo>
                  <a:cubicBezTo>
                    <a:pt x="160" y="340"/>
                    <a:pt x="160" y="340"/>
                    <a:pt x="160" y="340"/>
                  </a:cubicBezTo>
                  <a:cubicBezTo>
                    <a:pt x="160" y="340"/>
                    <a:pt x="160" y="339"/>
                    <a:pt x="160" y="339"/>
                  </a:cubicBezTo>
                  <a:cubicBezTo>
                    <a:pt x="160" y="339"/>
                    <a:pt x="160" y="339"/>
                    <a:pt x="160" y="339"/>
                  </a:cubicBezTo>
                  <a:cubicBezTo>
                    <a:pt x="160" y="339"/>
                    <a:pt x="160" y="339"/>
                    <a:pt x="160" y="338"/>
                  </a:cubicBezTo>
                  <a:cubicBezTo>
                    <a:pt x="160" y="338"/>
                    <a:pt x="160" y="338"/>
                    <a:pt x="160" y="338"/>
                  </a:cubicBezTo>
                  <a:cubicBezTo>
                    <a:pt x="160" y="338"/>
                    <a:pt x="160" y="338"/>
                    <a:pt x="160" y="337"/>
                  </a:cubicBezTo>
                  <a:cubicBezTo>
                    <a:pt x="160" y="337"/>
                    <a:pt x="160" y="337"/>
                    <a:pt x="160" y="337"/>
                  </a:cubicBezTo>
                  <a:cubicBezTo>
                    <a:pt x="160" y="337"/>
                    <a:pt x="160" y="337"/>
                    <a:pt x="160" y="337"/>
                  </a:cubicBezTo>
                  <a:cubicBezTo>
                    <a:pt x="160" y="337"/>
                    <a:pt x="160" y="337"/>
                    <a:pt x="160" y="337"/>
                  </a:cubicBezTo>
                  <a:cubicBezTo>
                    <a:pt x="160" y="336"/>
                    <a:pt x="160" y="336"/>
                    <a:pt x="160" y="335"/>
                  </a:cubicBezTo>
                  <a:cubicBezTo>
                    <a:pt x="160" y="335"/>
                    <a:pt x="161" y="335"/>
                    <a:pt x="161" y="335"/>
                  </a:cubicBezTo>
                  <a:cubicBezTo>
                    <a:pt x="161" y="335"/>
                    <a:pt x="160" y="335"/>
                    <a:pt x="160" y="335"/>
                  </a:cubicBezTo>
                  <a:cubicBezTo>
                    <a:pt x="160" y="333"/>
                    <a:pt x="161" y="330"/>
                    <a:pt x="162" y="329"/>
                  </a:cubicBezTo>
                  <a:cubicBezTo>
                    <a:pt x="162" y="328"/>
                    <a:pt x="162" y="327"/>
                    <a:pt x="162" y="327"/>
                  </a:cubicBezTo>
                  <a:cubicBezTo>
                    <a:pt x="162" y="327"/>
                    <a:pt x="162" y="327"/>
                    <a:pt x="162" y="327"/>
                  </a:cubicBezTo>
                  <a:cubicBezTo>
                    <a:pt x="162" y="326"/>
                    <a:pt x="162" y="326"/>
                    <a:pt x="162" y="325"/>
                  </a:cubicBezTo>
                  <a:cubicBezTo>
                    <a:pt x="163" y="325"/>
                    <a:pt x="163" y="325"/>
                    <a:pt x="163" y="325"/>
                  </a:cubicBezTo>
                  <a:cubicBezTo>
                    <a:pt x="163" y="325"/>
                    <a:pt x="163" y="324"/>
                    <a:pt x="163" y="324"/>
                  </a:cubicBezTo>
                  <a:cubicBezTo>
                    <a:pt x="163" y="324"/>
                    <a:pt x="163" y="324"/>
                    <a:pt x="163" y="324"/>
                  </a:cubicBezTo>
                  <a:cubicBezTo>
                    <a:pt x="163" y="323"/>
                    <a:pt x="163" y="323"/>
                    <a:pt x="164" y="322"/>
                  </a:cubicBezTo>
                  <a:cubicBezTo>
                    <a:pt x="164" y="322"/>
                    <a:pt x="164" y="322"/>
                    <a:pt x="164" y="322"/>
                  </a:cubicBezTo>
                  <a:cubicBezTo>
                    <a:pt x="164" y="322"/>
                    <a:pt x="164" y="322"/>
                    <a:pt x="164" y="322"/>
                  </a:cubicBezTo>
                  <a:cubicBezTo>
                    <a:pt x="164" y="322"/>
                    <a:pt x="164" y="322"/>
                    <a:pt x="164" y="322"/>
                  </a:cubicBezTo>
                  <a:cubicBezTo>
                    <a:pt x="164" y="322"/>
                    <a:pt x="164" y="321"/>
                    <a:pt x="164" y="321"/>
                  </a:cubicBezTo>
                  <a:cubicBezTo>
                    <a:pt x="164" y="321"/>
                    <a:pt x="164" y="321"/>
                    <a:pt x="165" y="321"/>
                  </a:cubicBezTo>
                  <a:cubicBezTo>
                    <a:pt x="165" y="321"/>
                    <a:pt x="165" y="320"/>
                    <a:pt x="165" y="320"/>
                  </a:cubicBezTo>
                  <a:cubicBezTo>
                    <a:pt x="165" y="320"/>
                    <a:pt x="165" y="320"/>
                    <a:pt x="165" y="320"/>
                  </a:cubicBezTo>
                  <a:cubicBezTo>
                    <a:pt x="165" y="320"/>
                    <a:pt x="165" y="320"/>
                    <a:pt x="165" y="319"/>
                  </a:cubicBezTo>
                  <a:cubicBezTo>
                    <a:pt x="165" y="319"/>
                    <a:pt x="165" y="319"/>
                    <a:pt x="165" y="319"/>
                  </a:cubicBezTo>
                  <a:cubicBezTo>
                    <a:pt x="165" y="319"/>
                    <a:pt x="165" y="319"/>
                    <a:pt x="165" y="319"/>
                  </a:cubicBezTo>
                  <a:cubicBezTo>
                    <a:pt x="166" y="319"/>
                    <a:pt x="166" y="319"/>
                    <a:pt x="166" y="319"/>
                  </a:cubicBezTo>
                  <a:cubicBezTo>
                    <a:pt x="166" y="318"/>
                    <a:pt x="166" y="318"/>
                    <a:pt x="166" y="318"/>
                  </a:cubicBezTo>
                  <a:cubicBezTo>
                    <a:pt x="166" y="318"/>
                    <a:pt x="166" y="318"/>
                    <a:pt x="166" y="318"/>
                  </a:cubicBezTo>
                  <a:cubicBezTo>
                    <a:pt x="166" y="318"/>
                    <a:pt x="166" y="317"/>
                    <a:pt x="166" y="317"/>
                  </a:cubicBezTo>
                  <a:cubicBezTo>
                    <a:pt x="166" y="317"/>
                    <a:pt x="167" y="317"/>
                    <a:pt x="167" y="317"/>
                  </a:cubicBezTo>
                  <a:cubicBezTo>
                    <a:pt x="167" y="317"/>
                    <a:pt x="167" y="316"/>
                    <a:pt x="167" y="316"/>
                  </a:cubicBezTo>
                  <a:cubicBezTo>
                    <a:pt x="167" y="316"/>
                    <a:pt x="167" y="316"/>
                    <a:pt x="167" y="316"/>
                  </a:cubicBezTo>
                  <a:cubicBezTo>
                    <a:pt x="167" y="316"/>
                    <a:pt x="167" y="316"/>
                    <a:pt x="167" y="316"/>
                  </a:cubicBezTo>
                  <a:cubicBezTo>
                    <a:pt x="167" y="316"/>
                    <a:pt x="167" y="316"/>
                    <a:pt x="167" y="316"/>
                  </a:cubicBezTo>
                  <a:cubicBezTo>
                    <a:pt x="167" y="315"/>
                    <a:pt x="167" y="315"/>
                    <a:pt x="167" y="315"/>
                  </a:cubicBezTo>
                  <a:cubicBezTo>
                    <a:pt x="168" y="315"/>
                    <a:pt x="168" y="315"/>
                    <a:pt x="168" y="315"/>
                  </a:cubicBezTo>
                  <a:cubicBezTo>
                    <a:pt x="168" y="315"/>
                    <a:pt x="168" y="315"/>
                    <a:pt x="168" y="314"/>
                  </a:cubicBezTo>
                  <a:cubicBezTo>
                    <a:pt x="168" y="314"/>
                    <a:pt x="168" y="314"/>
                    <a:pt x="168" y="314"/>
                  </a:cubicBezTo>
                  <a:cubicBezTo>
                    <a:pt x="168" y="314"/>
                    <a:pt x="169" y="313"/>
                    <a:pt x="169" y="313"/>
                  </a:cubicBezTo>
                  <a:cubicBezTo>
                    <a:pt x="169" y="313"/>
                    <a:pt x="169" y="313"/>
                    <a:pt x="169" y="313"/>
                  </a:cubicBezTo>
                  <a:cubicBezTo>
                    <a:pt x="169" y="312"/>
                    <a:pt x="169" y="312"/>
                    <a:pt x="169" y="312"/>
                  </a:cubicBezTo>
                  <a:cubicBezTo>
                    <a:pt x="169" y="312"/>
                    <a:pt x="169" y="312"/>
                    <a:pt x="170" y="312"/>
                  </a:cubicBezTo>
                  <a:cubicBezTo>
                    <a:pt x="170" y="311"/>
                    <a:pt x="170" y="311"/>
                    <a:pt x="170" y="311"/>
                  </a:cubicBezTo>
                  <a:cubicBezTo>
                    <a:pt x="170" y="311"/>
                    <a:pt x="170" y="311"/>
                    <a:pt x="170" y="311"/>
                  </a:cubicBezTo>
                  <a:cubicBezTo>
                    <a:pt x="170" y="310"/>
                    <a:pt x="170" y="310"/>
                    <a:pt x="170" y="310"/>
                  </a:cubicBezTo>
                  <a:cubicBezTo>
                    <a:pt x="170" y="310"/>
                    <a:pt x="170" y="310"/>
                    <a:pt x="171" y="310"/>
                  </a:cubicBezTo>
                  <a:cubicBezTo>
                    <a:pt x="171" y="310"/>
                    <a:pt x="171" y="310"/>
                    <a:pt x="171" y="309"/>
                  </a:cubicBezTo>
                  <a:cubicBezTo>
                    <a:pt x="171" y="309"/>
                    <a:pt x="171" y="309"/>
                    <a:pt x="171" y="309"/>
                  </a:cubicBezTo>
                  <a:cubicBezTo>
                    <a:pt x="171" y="309"/>
                    <a:pt x="171" y="309"/>
                    <a:pt x="171" y="309"/>
                  </a:cubicBezTo>
                  <a:cubicBezTo>
                    <a:pt x="171" y="309"/>
                    <a:pt x="171" y="309"/>
                    <a:pt x="171" y="309"/>
                  </a:cubicBezTo>
                  <a:cubicBezTo>
                    <a:pt x="171" y="309"/>
                    <a:pt x="171" y="309"/>
                    <a:pt x="171" y="308"/>
                  </a:cubicBezTo>
                  <a:cubicBezTo>
                    <a:pt x="171" y="308"/>
                    <a:pt x="170" y="307"/>
                    <a:pt x="170" y="307"/>
                  </a:cubicBezTo>
                  <a:cubicBezTo>
                    <a:pt x="170" y="307"/>
                    <a:pt x="170" y="307"/>
                    <a:pt x="170" y="307"/>
                  </a:cubicBezTo>
                  <a:cubicBezTo>
                    <a:pt x="169" y="306"/>
                    <a:pt x="168" y="306"/>
                    <a:pt x="167" y="305"/>
                  </a:cubicBezTo>
                  <a:cubicBezTo>
                    <a:pt x="167" y="305"/>
                    <a:pt x="166" y="305"/>
                    <a:pt x="167" y="304"/>
                  </a:cubicBezTo>
                  <a:cubicBezTo>
                    <a:pt x="166" y="304"/>
                    <a:pt x="166" y="304"/>
                    <a:pt x="166" y="304"/>
                  </a:cubicBezTo>
                  <a:cubicBezTo>
                    <a:pt x="166" y="304"/>
                    <a:pt x="166" y="303"/>
                    <a:pt x="166" y="303"/>
                  </a:cubicBezTo>
                  <a:cubicBezTo>
                    <a:pt x="165" y="304"/>
                    <a:pt x="164" y="304"/>
                    <a:pt x="164" y="302"/>
                  </a:cubicBezTo>
                  <a:cubicBezTo>
                    <a:pt x="164" y="302"/>
                    <a:pt x="164" y="302"/>
                    <a:pt x="164" y="302"/>
                  </a:cubicBezTo>
                  <a:cubicBezTo>
                    <a:pt x="164" y="302"/>
                    <a:pt x="164" y="301"/>
                    <a:pt x="165" y="301"/>
                  </a:cubicBezTo>
                  <a:cubicBezTo>
                    <a:pt x="165" y="301"/>
                    <a:pt x="166" y="301"/>
                    <a:pt x="166" y="301"/>
                  </a:cubicBezTo>
                  <a:cubicBezTo>
                    <a:pt x="166" y="301"/>
                    <a:pt x="166" y="300"/>
                    <a:pt x="166" y="300"/>
                  </a:cubicBezTo>
                  <a:cubicBezTo>
                    <a:pt x="166" y="300"/>
                    <a:pt x="166" y="300"/>
                    <a:pt x="167" y="301"/>
                  </a:cubicBezTo>
                  <a:cubicBezTo>
                    <a:pt x="167" y="300"/>
                    <a:pt x="167" y="300"/>
                    <a:pt x="167" y="300"/>
                  </a:cubicBezTo>
                  <a:cubicBezTo>
                    <a:pt x="167" y="300"/>
                    <a:pt x="168" y="300"/>
                    <a:pt x="168" y="300"/>
                  </a:cubicBezTo>
                  <a:cubicBezTo>
                    <a:pt x="168" y="300"/>
                    <a:pt x="168" y="300"/>
                    <a:pt x="168" y="300"/>
                  </a:cubicBezTo>
                  <a:cubicBezTo>
                    <a:pt x="168" y="300"/>
                    <a:pt x="169" y="300"/>
                    <a:pt x="169" y="300"/>
                  </a:cubicBezTo>
                  <a:cubicBezTo>
                    <a:pt x="169" y="300"/>
                    <a:pt x="169" y="300"/>
                    <a:pt x="169" y="300"/>
                  </a:cubicBezTo>
                  <a:cubicBezTo>
                    <a:pt x="169" y="300"/>
                    <a:pt x="170" y="300"/>
                    <a:pt x="170" y="300"/>
                  </a:cubicBezTo>
                  <a:cubicBezTo>
                    <a:pt x="170" y="300"/>
                    <a:pt x="170" y="300"/>
                    <a:pt x="170" y="300"/>
                  </a:cubicBezTo>
                  <a:cubicBezTo>
                    <a:pt x="170" y="299"/>
                    <a:pt x="170" y="299"/>
                    <a:pt x="171" y="299"/>
                  </a:cubicBezTo>
                  <a:cubicBezTo>
                    <a:pt x="171" y="299"/>
                    <a:pt x="171" y="299"/>
                    <a:pt x="171" y="299"/>
                  </a:cubicBezTo>
                  <a:cubicBezTo>
                    <a:pt x="171" y="299"/>
                    <a:pt x="171" y="299"/>
                    <a:pt x="171" y="299"/>
                  </a:cubicBezTo>
                  <a:cubicBezTo>
                    <a:pt x="171" y="299"/>
                    <a:pt x="171" y="298"/>
                    <a:pt x="171" y="298"/>
                  </a:cubicBezTo>
                  <a:cubicBezTo>
                    <a:pt x="171" y="298"/>
                    <a:pt x="170" y="298"/>
                    <a:pt x="170" y="298"/>
                  </a:cubicBezTo>
                  <a:cubicBezTo>
                    <a:pt x="170" y="298"/>
                    <a:pt x="170" y="297"/>
                    <a:pt x="170" y="297"/>
                  </a:cubicBezTo>
                  <a:cubicBezTo>
                    <a:pt x="170" y="297"/>
                    <a:pt x="170" y="297"/>
                    <a:pt x="171" y="297"/>
                  </a:cubicBezTo>
                  <a:cubicBezTo>
                    <a:pt x="171" y="297"/>
                    <a:pt x="171" y="296"/>
                    <a:pt x="171" y="296"/>
                  </a:cubicBezTo>
                  <a:cubicBezTo>
                    <a:pt x="171" y="296"/>
                    <a:pt x="170" y="296"/>
                    <a:pt x="170" y="296"/>
                  </a:cubicBezTo>
                  <a:cubicBezTo>
                    <a:pt x="170" y="296"/>
                    <a:pt x="170" y="296"/>
                    <a:pt x="170" y="297"/>
                  </a:cubicBezTo>
                  <a:cubicBezTo>
                    <a:pt x="170" y="296"/>
                    <a:pt x="170" y="296"/>
                    <a:pt x="169" y="296"/>
                  </a:cubicBezTo>
                  <a:cubicBezTo>
                    <a:pt x="169" y="296"/>
                    <a:pt x="169" y="296"/>
                    <a:pt x="169" y="296"/>
                  </a:cubicBezTo>
                  <a:cubicBezTo>
                    <a:pt x="169" y="296"/>
                    <a:pt x="169" y="296"/>
                    <a:pt x="169" y="296"/>
                  </a:cubicBezTo>
                  <a:cubicBezTo>
                    <a:pt x="169" y="295"/>
                    <a:pt x="169" y="295"/>
                    <a:pt x="169" y="295"/>
                  </a:cubicBezTo>
                  <a:cubicBezTo>
                    <a:pt x="169" y="295"/>
                    <a:pt x="169" y="295"/>
                    <a:pt x="169" y="295"/>
                  </a:cubicBezTo>
                  <a:cubicBezTo>
                    <a:pt x="170" y="294"/>
                    <a:pt x="170" y="294"/>
                    <a:pt x="170" y="294"/>
                  </a:cubicBezTo>
                  <a:cubicBezTo>
                    <a:pt x="170" y="294"/>
                    <a:pt x="170" y="294"/>
                    <a:pt x="170" y="294"/>
                  </a:cubicBezTo>
                  <a:cubicBezTo>
                    <a:pt x="170" y="293"/>
                    <a:pt x="170" y="293"/>
                    <a:pt x="170" y="292"/>
                  </a:cubicBezTo>
                  <a:cubicBezTo>
                    <a:pt x="170" y="292"/>
                    <a:pt x="170" y="292"/>
                    <a:pt x="170" y="292"/>
                  </a:cubicBezTo>
                  <a:cubicBezTo>
                    <a:pt x="170" y="291"/>
                    <a:pt x="171" y="290"/>
                    <a:pt x="171" y="290"/>
                  </a:cubicBezTo>
                  <a:cubicBezTo>
                    <a:pt x="171" y="290"/>
                    <a:pt x="171" y="290"/>
                    <a:pt x="171" y="290"/>
                  </a:cubicBezTo>
                  <a:cubicBezTo>
                    <a:pt x="171" y="290"/>
                    <a:pt x="171" y="290"/>
                    <a:pt x="171" y="289"/>
                  </a:cubicBezTo>
                  <a:cubicBezTo>
                    <a:pt x="171" y="289"/>
                    <a:pt x="171" y="289"/>
                    <a:pt x="171" y="289"/>
                  </a:cubicBezTo>
                  <a:cubicBezTo>
                    <a:pt x="172" y="289"/>
                    <a:pt x="171" y="289"/>
                    <a:pt x="171" y="288"/>
                  </a:cubicBezTo>
                  <a:cubicBezTo>
                    <a:pt x="172" y="288"/>
                    <a:pt x="172" y="288"/>
                    <a:pt x="172" y="288"/>
                  </a:cubicBezTo>
                  <a:cubicBezTo>
                    <a:pt x="172" y="287"/>
                    <a:pt x="173" y="286"/>
                    <a:pt x="173" y="285"/>
                  </a:cubicBezTo>
                  <a:cubicBezTo>
                    <a:pt x="173" y="285"/>
                    <a:pt x="173" y="285"/>
                    <a:pt x="173" y="285"/>
                  </a:cubicBezTo>
                  <a:cubicBezTo>
                    <a:pt x="173" y="285"/>
                    <a:pt x="173" y="284"/>
                    <a:pt x="174" y="284"/>
                  </a:cubicBezTo>
                  <a:cubicBezTo>
                    <a:pt x="174" y="284"/>
                    <a:pt x="174" y="284"/>
                    <a:pt x="174" y="284"/>
                  </a:cubicBezTo>
                  <a:cubicBezTo>
                    <a:pt x="174" y="284"/>
                    <a:pt x="174" y="284"/>
                    <a:pt x="174" y="284"/>
                  </a:cubicBezTo>
                  <a:cubicBezTo>
                    <a:pt x="174" y="284"/>
                    <a:pt x="174" y="283"/>
                    <a:pt x="174" y="283"/>
                  </a:cubicBezTo>
                  <a:cubicBezTo>
                    <a:pt x="174" y="283"/>
                    <a:pt x="174" y="283"/>
                    <a:pt x="174" y="282"/>
                  </a:cubicBezTo>
                  <a:cubicBezTo>
                    <a:pt x="174" y="282"/>
                    <a:pt x="174" y="282"/>
                    <a:pt x="174" y="282"/>
                  </a:cubicBezTo>
                  <a:cubicBezTo>
                    <a:pt x="174" y="282"/>
                    <a:pt x="174" y="282"/>
                    <a:pt x="174" y="281"/>
                  </a:cubicBezTo>
                  <a:cubicBezTo>
                    <a:pt x="174" y="281"/>
                    <a:pt x="174" y="281"/>
                    <a:pt x="174" y="281"/>
                  </a:cubicBezTo>
                  <a:cubicBezTo>
                    <a:pt x="174" y="281"/>
                    <a:pt x="174" y="281"/>
                    <a:pt x="174" y="281"/>
                  </a:cubicBezTo>
                  <a:cubicBezTo>
                    <a:pt x="174" y="281"/>
                    <a:pt x="174" y="281"/>
                    <a:pt x="174" y="281"/>
                  </a:cubicBezTo>
                  <a:cubicBezTo>
                    <a:pt x="174" y="280"/>
                    <a:pt x="174" y="279"/>
                    <a:pt x="174" y="278"/>
                  </a:cubicBezTo>
                  <a:cubicBezTo>
                    <a:pt x="174" y="278"/>
                    <a:pt x="174" y="278"/>
                    <a:pt x="174" y="277"/>
                  </a:cubicBezTo>
                  <a:cubicBezTo>
                    <a:pt x="174" y="277"/>
                    <a:pt x="174" y="277"/>
                    <a:pt x="174" y="277"/>
                  </a:cubicBezTo>
                  <a:cubicBezTo>
                    <a:pt x="174" y="277"/>
                    <a:pt x="174" y="277"/>
                    <a:pt x="174" y="277"/>
                  </a:cubicBezTo>
                  <a:cubicBezTo>
                    <a:pt x="174" y="276"/>
                    <a:pt x="174" y="276"/>
                    <a:pt x="174" y="276"/>
                  </a:cubicBezTo>
                  <a:cubicBezTo>
                    <a:pt x="174" y="276"/>
                    <a:pt x="174" y="276"/>
                    <a:pt x="174" y="276"/>
                  </a:cubicBezTo>
                  <a:cubicBezTo>
                    <a:pt x="174" y="276"/>
                    <a:pt x="174" y="275"/>
                    <a:pt x="174" y="275"/>
                  </a:cubicBezTo>
                  <a:cubicBezTo>
                    <a:pt x="174" y="275"/>
                    <a:pt x="174" y="275"/>
                    <a:pt x="174" y="275"/>
                  </a:cubicBezTo>
                  <a:cubicBezTo>
                    <a:pt x="174" y="275"/>
                    <a:pt x="174" y="275"/>
                    <a:pt x="174" y="274"/>
                  </a:cubicBezTo>
                  <a:cubicBezTo>
                    <a:pt x="174" y="274"/>
                    <a:pt x="174" y="274"/>
                    <a:pt x="174" y="274"/>
                  </a:cubicBezTo>
                  <a:cubicBezTo>
                    <a:pt x="174" y="274"/>
                    <a:pt x="174" y="274"/>
                    <a:pt x="174" y="274"/>
                  </a:cubicBezTo>
                  <a:cubicBezTo>
                    <a:pt x="174" y="274"/>
                    <a:pt x="174" y="274"/>
                    <a:pt x="174" y="274"/>
                  </a:cubicBezTo>
                  <a:cubicBezTo>
                    <a:pt x="174" y="273"/>
                    <a:pt x="174" y="273"/>
                    <a:pt x="174" y="273"/>
                  </a:cubicBezTo>
                  <a:cubicBezTo>
                    <a:pt x="174" y="273"/>
                    <a:pt x="174" y="273"/>
                    <a:pt x="174" y="273"/>
                  </a:cubicBezTo>
                  <a:cubicBezTo>
                    <a:pt x="174" y="273"/>
                    <a:pt x="174" y="272"/>
                    <a:pt x="174" y="272"/>
                  </a:cubicBezTo>
                  <a:cubicBezTo>
                    <a:pt x="174" y="272"/>
                    <a:pt x="174" y="272"/>
                    <a:pt x="173" y="272"/>
                  </a:cubicBezTo>
                  <a:cubicBezTo>
                    <a:pt x="173" y="272"/>
                    <a:pt x="174" y="272"/>
                    <a:pt x="174" y="272"/>
                  </a:cubicBezTo>
                  <a:cubicBezTo>
                    <a:pt x="173" y="272"/>
                    <a:pt x="173" y="272"/>
                    <a:pt x="173" y="272"/>
                  </a:cubicBezTo>
                  <a:cubicBezTo>
                    <a:pt x="173" y="271"/>
                    <a:pt x="174" y="271"/>
                    <a:pt x="174" y="270"/>
                  </a:cubicBezTo>
                  <a:cubicBezTo>
                    <a:pt x="174" y="270"/>
                    <a:pt x="174" y="270"/>
                    <a:pt x="174" y="270"/>
                  </a:cubicBezTo>
                  <a:cubicBezTo>
                    <a:pt x="174" y="270"/>
                    <a:pt x="174" y="270"/>
                    <a:pt x="174" y="269"/>
                  </a:cubicBezTo>
                  <a:cubicBezTo>
                    <a:pt x="174" y="269"/>
                    <a:pt x="174" y="269"/>
                    <a:pt x="173" y="269"/>
                  </a:cubicBezTo>
                  <a:cubicBezTo>
                    <a:pt x="174" y="269"/>
                    <a:pt x="174" y="269"/>
                    <a:pt x="174" y="268"/>
                  </a:cubicBezTo>
                  <a:cubicBezTo>
                    <a:pt x="174" y="268"/>
                    <a:pt x="173" y="268"/>
                    <a:pt x="173" y="268"/>
                  </a:cubicBezTo>
                  <a:cubicBezTo>
                    <a:pt x="173" y="267"/>
                    <a:pt x="174" y="266"/>
                    <a:pt x="174" y="265"/>
                  </a:cubicBezTo>
                  <a:cubicBezTo>
                    <a:pt x="173" y="265"/>
                    <a:pt x="173" y="265"/>
                    <a:pt x="173" y="265"/>
                  </a:cubicBezTo>
                  <a:cubicBezTo>
                    <a:pt x="173" y="264"/>
                    <a:pt x="173" y="263"/>
                    <a:pt x="173" y="263"/>
                  </a:cubicBezTo>
                  <a:cubicBezTo>
                    <a:pt x="173" y="263"/>
                    <a:pt x="173" y="263"/>
                    <a:pt x="173" y="263"/>
                  </a:cubicBezTo>
                  <a:cubicBezTo>
                    <a:pt x="173" y="263"/>
                    <a:pt x="173" y="262"/>
                    <a:pt x="173" y="262"/>
                  </a:cubicBezTo>
                  <a:cubicBezTo>
                    <a:pt x="173" y="262"/>
                    <a:pt x="173" y="262"/>
                    <a:pt x="173" y="262"/>
                  </a:cubicBezTo>
                  <a:cubicBezTo>
                    <a:pt x="173" y="262"/>
                    <a:pt x="173" y="261"/>
                    <a:pt x="173" y="261"/>
                  </a:cubicBezTo>
                  <a:cubicBezTo>
                    <a:pt x="173" y="261"/>
                    <a:pt x="173" y="261"/>
                    <a:pt x="173" y="261"/>
                  </a:cubicBezTo>
                  <a:cubicBezTo>
                    <a:pt x="173" y="260"/>
                    <a:pt x="173" y="260"/>
                    <a:pt x="173" y="260"/>
                  </a:cubicBezTo>
                  <a:cubicBezTo>
                    <a:pt x="173" y="260"/>
                    <a:pt x="172" y="259"/>
                    <a:pt x="173" y="258"/>
                  </a:cubicBezTo>
                  <a:cubicBezTo>
                    <a:pt x="173" y="258"/>
                    <a:pt x="173" y="258"/>
                    <a:pt x="173" y="258"/>
                  </a:cubicBezTo>
                  <a:cubicBezTo>
                    <a:pt x="173" y="258"/>
                    <a:pt x="173" y="258"/>
                    <a:pt x="173" y="258"/>
                  </a:cubicBezTo>
                  <a:cubicBezTo>
                    <a:pt x="173" y="258"/>
                    <a:pt x="172" y="258"/>
                    <a:pt x="172" y="258"/>
                  </a:cubicBezTo>
                  <a:cubicBezTo>
                    <a:pt x="172" y="257"/>
                    <a:pt x="173" y="256"/>
                    <a:pt x="173" y="256"/>
                  </a:cubicBezTo>
                  <a:cubicBezTo>
                    <a:pt x="172" y="255"/>
                    <a:pt x="172" y="255"/>
                    <a:pt x="172" y="255"/>
                  </a:cubicBezTo>
                  <a:cubicBezTo>
                    <a:pt x="172" y="254"/>
                    <a:pt x="172" y="254"/>
                    <a:pt x="172" y="254"/>
                  </a:cubicBezTo>
                  <a:cubicBezTo>
                    <a:pt x="172" y="254"/>
                    <a:pt x="172" y="253"/>
                    <a:pt x="172" y="253"/>
                  </a:cubicBezTo>
                  <a:cubicBezTo>
                    <a:pt x="172" y="253"/>
                    <a:pt x="172" y="253"/>
                    <a:pt x="172" y="253"/>
                  </a:cubicBezTo>
                  <a:cubicBezTo>
                    <a:pt x="172" y="253"/>
                    <a:pt x="172" y="253"/>
                    <a:pt x="172" y="253"/>
                  </a:cubicBezTo>
                  <a:cubicBezTo>
                    <a:pt x="172" y="253"/>
                    <a:pt x="172" y="253"/>
                    <a:pt x="172" y="253"/>
                  </a:cubicBezTo>
                  <a:cubicBezTo>
                    <a:pt x="172" y="252"/>
                    <a:pt x="172" y="252"/>
                    <a:pt x="172" y="252"/>
                  </a:cubicBezTo>
                  <a:cubicBezTo>
                    <a:pt x="172" y="252"/>
                    <a:pt x="172" y="252"/>
                    <a:pt x="172" y="252"/>
                  </a:cubicBezTo>
                  <a:cubicBezTo>
                    <a:pt x="171" y="251"/>
                    <a:pt x="171" y="251"/>
                    <a:pt x="172" y="251"/>
                  </a:cubicBezTo>
                  <a:cubicBezTo>
                    <a:pt x="171" y="251"/>
                    <a:pt x="171" y="251"/>
                    <a:pt x="171" y="251"/>
                  </a:cubicBezTo>
                  <a:cubicBezTo>
                    <a:pt x="171" y="250"/>
                    <a:pt x="171" y="249"/>
                    <a:pt x="171" y="248"/>
                  </a:cubicBezTo>
                  <a:cubicBezTo>
                    <a:pt x="171" y="248"/>
                    <a:pt x="171" y="248"/>
                    <a:pt x="171" y="248"/>
                  </a:cubicBezTo>
                  <a:cubicBezTo>
                    <a:pt x="171" y="248"/>
                    <a:pt x="171" y="247"/>
                    <a:pt x="171" y="247"/>
                  </a:cubicBezTo>
                  <a:cubicBezTo>
                    <a:pt x="171" y="247"/>
                    <a:pt x="171" y="247"/>
                    <a:pt x="171" y="247"/>
                  </a:cubicBezTo>
                  <a:cubicBezTo>
                    <a:pt x="171" y="247"/>
                    <a:pt x="171" y="247"/>
                    <a:pt x="171" y="246"/>
                  </a:cubicBezTo>
                  <a:cubicBezTo>
                    <a:pt x="170" y="246"/>
                    <a:pt x="170" y="246"/>
                    <a:pt x="170" y="246"/>
                  </a:cubicBezTo>
                  <a:cubicBezTo>
                    <a:pt x="170" y="245"/>
                    <a:pt x="171" y="245"/>
                    <a:pt x="170" y="244"/>
                  </a:cubicBezTo>
                  <a:cubicBezTo>
                    <a:pt x="170" y="244"/>
                    <a:pt x="170" y="244"/>
                    <a:pt x="170" y="244"/>
                  </a:cubicBezTo>
                  <a:cubicBezTo>
                    <a:pt x="170" y="244"/>
                    <a:pt x="170" y="243"/>
                    <a:pt x="170" y="243"/>
                  </a:cubicBezTo>
                  <a:cubicBezTo>
                    <a:pt x="170" y="243"/>
                    <a:pt x="170" y="243"/>
                    <a:pt x="170" y="243"/>
                  </a:cubicBezTo>
                  <a:cubicBezTo>
                    <a:pt x="170" y="243"/>
                    <a:pt x="170" y="243"/>
                    <a:pt x="170" y="242"/>
                  </a:cubicBezTo>
                  <a:cubicBezTo>
                    <a:pt x="170" y="242"/>
                    <a:pt x="170" y="242"/>
                    <a:pt x="169" y="242"/>
                  </a:cubicBezTo>
                  <a:cubicBezTo>
                    <a:pt x="170" y="241"/>
                    <a:pt x="170" y="240"/>
                    <a:pt x="170" y="239"/>
                  </a:cubicBezTo>
                  <a:cubicBezTo>
                    <a:pt x="170" y="239"/>
                    <a:pt x="170" y="239"/>
                    <a:pt x="170" y="239"/>
                  </a:cubicBezTo>
                  <a:cubicBezTo>
                    <a:pt x="170" y="239"/>
                    <a:pt x="170" y="239"/>
                    <a:pt x="170" y="239"/>
                  </a:cubicBezTo>
                  <a:cubicBezTo>
                    <a:pt x="169" y="238"/>
                    <a:pt x="169" y="238"/>
                    <a:pt x="169" y="238"/>
                  </a:cubicBezTo>
                  <a:cubicBezTo>
                    <a:pt x="169" y="238"/>
                    <a:pt x="169" y="238"/>
                    <a:pt x="169" y="238"/>
                  </a:cubicBezTo>
                  <a:cubicBezTo>
                    <a:pt x="169" y="238"/>
                    <a:pt x="169" y="238"/>
                    <a:pt x="169" y="238"/>
                  </a:cubicBezTo>
                  <a:cubicBezTo>
                    <a:pt x="169" y="238"/>
                    <a:pt x="169" y="238"/>
                    <a:pt x="169" y="237"/>
                  </a:cubicBezTo>
                  <a:cubicBezTo>
                    <a:pt x="167" y="237"/>
                    <a:pt x="166" y="237"/>
                    <a:pt x="165" y="237"/>
                  </a:cubicBezTo>
                  <a:cubicBezTo>
                    <a:pt x="165" y="237"/>
                    <a:pt x="165" y="236"/>
                    <a:pt x="165" y="236"/>
                  </a:cubicBezTo>
                  <a:cubicBezTo>
                    <a:pt x="165" y="236"/>
                    <a:pt x="165" y="236"/>
                    <a:pt x="165" y="236"/>
                  </a:cubicBezTo>
                  <a:cubicBezTo>
                    <a:pt x="165" y="236"/>
                    <a:pt x="165" y="236"/>
                    <a:pt x="165" y="236"/>
                  </a:cubicBezTo>
                  <a:cubicBezTo>
                    <a:pt x="165" y="236"/>
                    <a:pt x="165" y="235"/>
                    <a:pt x="165" y="235"/>
                  </a:cubicBezTo>
                  <a:cubicBezTo>
                    <a:pt x="165" y="235"/>
                    <a:pt x="165" y="235"/>
                    <a:pt x="165" y="235"/>
                  </a:cubicBezTo>
                  <a:cubicBezTo>
                    <a:pt x="165" y="235"/>
                    <a:pt x="165" y="235"/>
                    <a:pt x="165" y="235"/>
                  </a:cubicBezTo>
                  <a:cubicBezTo>
                    <a:pt x="165" y="235"/>
                    <a:pt x="165" y="235"/>
                    <a:pt x="165" y="235"/>
                  </a:cubicBezTo>
                  <a:cubicBezTo>
                    <a:pt x="165" y="234"/>
                    <a:pt x="165" y="234"/>
                    <a:pt x="165" y="234"/>
                  </a:cubicBezTo>
                  <a:cubicBezTo>
                    <a:pt x="165" y="234"/>
                    <a:pt x="164" y="234"/>
                    <a:pt x="164" y="234"/>
                  </a:cubicBezTo>
                  <a:cubicBezTo>
                    <a:pt x="164" y="233"/>
                    <a:pt x="164" y="233"/>
                    <a:pt x="164" y="233"/>
                  </a:cubicBezTo>
                  <a:cubicBezTo>
                    <a:pt x="164" y="233"/>
                    <a:pt x="164" y="233"/>
                    <a:pt x="164" y="233"/>
                  </a:cubicBezTo>
                  <a:cubicBezTo>
                    <a:pt x="164" y="233"/>
                    <a:pt x="164" y="233"/>
                    <a:pt x="164" y="232"/>
                  </a:cubicBezTo>
                  <a:cubicBezTo>
                    <a:pt x="164" y="232"/>
                    <a:pt x="164" y="232"/>
                    <a:pt x="163" y="232"/>
                  </a:cubicBezTo>
                  <a:cubicBezTo>
                    <a:pt x="163" y="232"/>
                    <a:pt x="163" y="231"/>
                    <a:pt x="164" y="231"/>
                  </a:cubicBezTo>
                  <a:cubicBezTo>
                    <a:pt x="163" y="231"/>
                    <a:pt x="163" y="231"/>
                    <a:pt x="163" y="230"/>
                  </a:cubicBezTo>
                  <a:cubicBezTo>
                    <a:pt x="163" y="230"/>
                    <a:pt x="163" y="230"/>
                    <a:pt x="163" y="230"/>
                  </a:cubicBezTo>
                  <a:cubicBezTo>
                    <a:pt x="162" y="229"/>
                    <a:pt x="162" y="229"/>
                    <a:pt x="161" y="228"/>
                  </a:cubicBezTo>
                  <a:cubicBezTo>
                    <a:pt x="161" y="228"/>
                    <a:pt x="161" y="227"/>
                    <a:pt x="161" y="227"/>
                  </a:cubicBezTo>
                  <a:cubicBezTo>
                    <a:pt x="160" y="227"/>
                    <a:pt x="160" y="226"/>
                    <a:pt x="160" y="226"/>
                  </a:cubicBezTo>
                  <a:cubicBezTo>
                    <a:pt x="159" y="226"/>
                    <a:pt x="159" y="226"/>
                    <a:pt x="159" y="226"/>
                  </a:cubicBezTo>
                  <a:cubicBezTo>
                    <a:pt x="159" y="225"/>
                    <a:pt x="158" y="224"/>
                    <a:pt x="158" y="224"/>
                  </a:cubicBezTo>
                  <a:cubicBezTo>
                    <a:pt x="158" y="224"/>
                    <a:pt x="158" y="224"/>
                    <a:pt x="158" y="223"/>
                  </a:cubicBezTo>
                  <a:cubicBezTo>
                    <a:pt x="157" y="223"/>
                    <a:pt x="157" y="223"/>
                    <a:pt x="157" y="223"/>
                  </a:cubicBezTo>
                  <a:cubicBezTo>
                    <a:pt x="157" y="222"/>
                    <a:pt x="157" y="222"/>
                    <a:pt x="157" y="222"/>
                  </a:cubicBezTo>
                  <a:cubicBezTo>
                    <a:pt x="157" y="222"/>
                    <a:pt x="157" y="222"/>
                    <a:pt x="156" y="222"/>
                  </a:cubicBezTo>
                  <a:cubicBezTo>
                    <a:pt x="156" y="222"/>
                    <a:pt x="156" y="222"/>
                    <a:pt x="156" y="221"/>
                  </a:cubicBezTo>
                  <a:cubicBezTo>
                    <a:pt x="156" y="221"/>
                    <a:pt x="155" y="222"/>
                    <a:pt x="155" y="221"/>
                  </a:cubicBezTo>
                  <a:cubicBezTo>
                    <a:pt x="155" y="221"/>
                    <a:pt x="155" y="221"/>
                    <a:pt x="155" y="221"/>
                  </a:cubicBezTo>
                  <a:cubicBezTo>
                    <a:pt x="154" y="221"/>
                    <a:pt x="154" y="221"/>
                    <a:pt x="154" y="220"/>
                  </a:cubicBezTo>
                  <a:cubicBezTo>
                    <a:pt x="154" y="220"/>
                    <a:pt x="154" y="220"/>
                    <a:pt x="154" y="220"/>
                  </a:cubicBezTo>
                  <a:cubicBezTo>
                    <a:pt x="154" y="220"/>
                    <a:pt x="153" y="220"/>
                    <a:pt x="153" y="220"/>
                  </a:cubicBezTo>
                  <a:cubicBezTo>
                    <a:pt x="153" y="220"/>
                    <a:pt x="153" y="220"/>
                    <a:pt x="153" y="220"/>
                  </a:cubicBezTo>
                  <a:cubicBezTo>
                    <a:pt x="153" y="219"/>
                    <a:pt x="153" y="219"/>
                    <a:pt x="153" y="219"/>
                  </a:cubicBezTo>
                  <a:cubicBezTo>
                    <a:pt x="152" y="219"/>
                    <a:pt x="152" y="219"/>
                    <a:pt x="152" y="219"/>
                  </a:cubicBezTo>
                  <a:cubicBezTo>
                    <a:pt x="152" y="219"/>
                    <a:pt x="152" y="218"/>
                    <a:pt x="152" y="218"/>
                  </a:cubicBezTo>
                  <a:cubicBezTo>
                    <a:pt x="151" y="218"/>
                    <a:pt x="151" y="218"/>
                    <a:pt x="150" y="218"/>
                  </a:cubicBezTo>
                  <a:cubicBezTo>
                    <a:pt x="149" y="220"/>
                    <a:pt x="148" y="222"/>
                    <a:pt x="147" y="224"/>
                  </a:cubicBezTo>
                  <a:cubicBezTo>
                    <a:pt x="147" y="225"/>
                    <a:pt x="147" y="225"/>
                    <a:pt x="147" y="226"/>
                  </a:cubicBezTo>
                  <a:cubicBezTo>
                    <a:pt x="146" y="226"/>
                    <a:pt x="146" y="226"/>
                    <a:pt x="146" y="227"/>
                  </a:cubicBezTo>
                  <a:cubicBezTo>
                    <a:pt x="146" y="228"/>
                    <a:pt x="145" y="229"/>
                    <a:pt x="145" y="231"/>
                  </a:cubicBezTo>
                  <a:cubicBezTo>
                    <a:pt x="145" y="231"/>
                    <a:pt x="145" y="231"/>
                    <a:pt x="145" y="231"/>
                  </a:cubicBezTo>
                  <a:cubicBezTo>
                    <a:pt x="144" y="231"/>
                    <a:pt x="144" y="232"/>
                    <a:pt x="144" y="233"/>
                  </a:cubicBezTo>
                  <a:cubicBezTo>
                    <a:pt x="144" y="233"/>
                    <a:pt x="144" y="233"/>
                    <a:pt x="144" y="233"/>
                  </a:cubicBezTo>
                  <a:cubicBezTo>
                    <a:pt x="144" y="233"/>
                    <a:pt x="144" y="233"/>
                    <a:pt x="144" y="233"/>
                  </a:cubicBezTo>
                  <a:cubicBezTo>
                    <a:pt x="144" y="233"/>
                    <a:pt x="144" y="233"/>
                    <a:pt x="144" y="233"/>
                  </a:cubicBezTo>
                  <a:cubicBezTo>
                    <a:pt x="144" y="234"/>
                    <a:pt x="144" y="234"/>
                    <a:pt x="144" y="234"/>
                  </a:cubicBezTo>
                  <a:cubicBezTo>
                    <a:pt x="144" y="234"/>
                    <a:pt x="143" y="234"/>
                    <a:pt x="143" y="234"/>
                  </a:cubicBezTo>
                  <a:cubicBezTo>
                    <a:pt x="143" y="235"/>
                    <a:pt x="143" y="235"/>
                    <a:pt x="143" y="235"/>
                  </a:cubicBezTo>
                  <a:cubicBezTo>
                    <a:pt x="143" y="235"/>
                    <a:pt x="143" y="235"/>
                    <a:pt x="143" y="235"/>
                  </a:cubicBezTo>
                  <a:cubicBezTo>
                    <a:pt x="143" y="235"/>
                    <a:pt x="143" y="235"/>
                    <a:pt x="143" y="235"/>
                  </a:cubicBezTo>
                  <a:cubicBezTo>
                    <a:pt x="143" y="235"/>
                    <a:pt x="143" y="235"/>
                    <a:pt x="143" y="235"/>
                  </a:cubicBezTo>
                  <a:cubicBezTo>
                    <a:pt x="143" y="236"/>
                    <a:pt x="142" y="236"/>
                    <a:pt x="142" y="237"/>
                  </a:cubicBezTo>
                  <a:cubicBezTo>
                    <a:pt x="142" y="236"/>
                    <a:pt x="142" y="236"/>
                    <a:pt x="142" y="236"/>
                  </a:cubicBezTo>
                  <a:cubicBezTo>
                    <a:pt x="142" y="237"/>
                    <a:pt x="142" y="237"/>
                    <a:pt x="142" y="238"/>
                  </a:cubicBezTo>
                  <a:cubicBezTo>
                    <a:pt x="142" y="238"/>
                    <a:pt x="142" y="238"/>
                    <a:pt x="141" y="237"/>
                  </a:cubicBezTo>
                  <a:cubicBezTo>
                    <a:pt x="141" y="238"/>
                    <a:pt x="141" y="238"/>
                    <a:pt x="141" y="238"/>
                  </a:cubicBezTo>
                  <a:cubicBezTo>
                    <a:pt x="141" y="238"/>
                    <a:pt x="141" y="238"/>
                    <a:pt x="141" y="238"/>
                  </a:cubicBezTo>
                  <a:cubicBezTo>
                    <a:pt x="141" y="238"/>
                    <a:pt x="141" y="238"/>
                    <a:pt x="141" y="238"/>
                  </a:cubicBezTo>
                  <a:cubicBezTo>
                    <a:pt x="141" y="238"/>
                    <a:pt x="141" y="238"/>
                    <a:pt x="141" y="238"/>
                  </a:cubicBezTo>
                  <a:cubicBezTo>
                    <a:pt x="141" y="239"/>
                    <a:pt x="141" y="239"/>
                    <a:pt x="141" y="239"/>
                  </a:cubicBezTo>
                  <a:cubicBezTo>
                    <a:pt x="140" y="239"/>
                    <a:pt x="140" y="239"/>
                    <a:pt x="140" y="239"/>
                  </a:cubicBezTo>
                  <a:cubicBezTo>
                    <a:pt x="140" y="240"/>
                    <a:pt x="140" y="240"/>
                    <a:pt x="140" y="240"/>
                  </a:cubicBezTo>
                  <a:cubicBezTo>
                    <a:pt x="139" y="240"/>
                    <a:pt x="139" y="240"/>
                    <a:pt x="139" y="240"/>
                  </a:cubicBezTo>
                  <a:cubicBezTo>
                    <a:pt x="139" y="240"/>
                    <a:pt x="139" y="240"/>
                    <a:pt x="139" y="241"/>
                  </a:cubicBezTo>
                  <a:cubicBezTo>
                    <a:pt x="139" y="241"/>
                    <a:pt x="139" y="241"/>
                    <a:pt x="139" y="241"/>
                  </a:cubicBezTo>
                  <a:cubicBezTo>
                    <a:pt x="139" y="241"/>
                    <a:pt x="139" y="241"/>
                    <a:pt x="139" y="241"/>
                  </a:cubicBezTo>
                  <a:cubicBezTo>
                    <a:pt x="139" y="241"/>
                    <a:pt x="138" y="241"/>
                    <a:pt x="138" y="241"/>
                  </a:cubicBezTo>
                  <a:cubicBezTo>
                    <a:pt x="138" y="242"/>
                    <a:pt x="138" y="242"/>
                    <a:pt x="137" y="242"/>
                  </a:cubicBezTo>
                  <a:cubicBezTo>
                    <a:pt x="137" y="243"/>
                    <a:pt x="137" y="242"/>
                    <a:pt x="136" y="243"/>
                  </a:cubicBezTo>
                  <a:cubicBezTo>
                    <a:pt x="136" y="243"/>
                    <a:pt x="136" y="244"/>
                    <a:pt x="136" y="244"/>
                  </a:cubicBezTo>
                  <a:cubicBezTo>
                    <a:pt x="136" y="244"/>
                    <a:pt x="135" y="245"/>
                    <a:pt x="134" y="245"/>
                  </a:cubicBezTo>
                  <a:cubicBezTo>
                    <a:pt x="134" y="246"/>
                    <a:pt x="134" y="246"/>
                    <a:pt x="133" y="246"/>
                  </a:cubicBezTo>
                  <a:cubicBezTo>
                    <a:pt x="133" y="246"/>
                    <a:pt x="133" y="246"/>
                    <a:pt x="133" y="246"/>
                  </a:cubicBezTo>
                  <a:cubicBezTo>
                    <a:pt x="133" y="246"/>
                    <a:pt x="133" y="247"/>
                    <a:pt x="133" y="247"/>
                  </a:cubicBezTo>
                  <a:cubicBezTo>
                    <a:pt x="133" y="247"/>
                    <a:pt x="133" y="247"/>
                    <a:pt x="132" y="247"/>
                  </a:cubicBezTo>
                  <a:cubicBezTo>
                    <a:pt x="132" y="247"/>
                    <a:pt x="132" y="247"/>
                    <a:pt x="132" y="248"/>
                  </a:cubicBezTo>
                  <a:cubicBezTo>
                    <a:pt x="132" y="248"/>
                    <a:pt x="132" y="247"/>
                    <a:pt x="132" y="247"/>
                  </a:cubicBezTo>
                  <a:cubicBezTo>
                    <a:pt x="132" y="248"/>
                    <a:pt x="132" y="248"/>
                    <a:pt x="132" y="248"/>
                  </a:cubicBezTo>
                  <a:cubicBezTo>
                    <a:pt x="132" y="248"/>
                    <a:pt x="131" y="248"/>
                    <a:pt x="131" y="248"/>
                  </a:cubicBezTo>
                  <a:cubicBezTo>
                    <a:pt x="131" y="248"/>
                    <a:pt x="131" y="248"/>
                    <a:pt x="131" y="249"/>
                  </a:cubicBezTo>
                  <a:cubicBezTo>
                    <a:pt x="131" y="249"/>
                    <a:pt x="131" y="249"/>
                    <a:pt x="130" y="249"/>
                  </a:cubicBezTo>
                  <a:cubicBezTo>
                    <a:pt x="130" y="249"/>
                    <a:pt x="130" y="249"/>
                    <a:pt x="130" y="249"/>
                  </a:cubicBezTo>
                  <a:cubicBezTo>
                    <a:pt x="130" y="250"/>
                    <a:pt x="130" y="250"/>
                    <a:pt x="129" y="250"/>
                  </a:cubicBezTo>
                  <a:cubicBezTo>
                    <a:pt x="129" y="250"/>
                    <a:pt x="129" y="250"/>
                    <a:pt x="129" y="251"/>
                  </a:cubicBezTo>
                  <a:cubicBezTo>
                    <a:pt x="129" y="251"/>
                    <a:pt x="129" y="251"/>
                    <a:pt x="129" y="251"/>
                  </a:cubicBezTo>
                  <a:cubicBezTo>
                    <a:pt x="128" y="251"/>
                    <a:pt x="128" y="252"/>
                    <a:pt x="128" y="252"/>
                  </a:cubicBezTo>
                  <a:cubicBezTo>
                    <a:pt x="128" y="252"/>
                    <a:pt x="128" y="252"/>
                    <a:pt x="127" y="252"/>
                  </a:cubicBezTo>
                  <a:cubicBezTo>
                    <a:pt x="127" y="252"/>
                    <a:pt x="127" y="252"/>
                    <a:pt x="127" y="253"/>
                  </a:cubicBezTo>
                  <a:cubicBezTo>
                    <a:pt x="127" y="253"/>
                    <a:pt x="127" y="253"/>
                    <a:pt x="127" y="253"/>
                  </a:cubicBezTo>
                  <a:cubicBezTo>
                    <a:pt x="127" y="253"/>
                    <a:pt x="127" y="253"/>
                    <a:pt x="126" y="253"/>
                  </a:cubicBezTo>
                  <a:cubicBezTo>
                    <a:pt x="126" y="253"/>
                    <a:pt x="126" y="254"/>
                    <a:pt x="125" y="254"/>
                  </a:cubicBezTo>
                  <a:cubicBezTo>
                    <a:pt x="125" y="254"/>
                    <a:pt x="125" y="254"/>
                    <a:pt x="125" y="254"/>
                  </a:cubicBezTo>
                  <a:cubicBezTo>
                    <a:pt x="125" y="254"/>
                    <a:pt x="125" y="254"/>
                    <a:pt x="125" y="255"/>
                  </a:cubicBezTo>
                  <a:cubicBezTo>
                    <a:pt x="125" y="255"/>
                    <a:pt x="125" y="255"/>
                    <a:pt x="125" y="255"/>
                  </a:cubicBezTo>
                  <a:cubicBezTo>
                    <a:pt x="124" y="255"/>
                    <a:pt x="124" y="255"/>
                    <a:pt x="124" y="255"/>
                  </a:cubicBezTo>
                  <a:cubicBezTo>
                    <a:pt x="124" y="256"/>
                    <a:pt x="123" y="256"/>
                    <a:pt x="123" y="256"/>
                  </a:cubicBezTo>
                  <a:cubicBezTo>
                    <a:pt x="122" y="257"/>
                    <a:pt x="122" y="258"/>
                    <a:pt x="120" y="258"/>
                  </a:cubicBezTo>
                  <a:cubicBezTo>
                    <a:pt x="120" y="259"/>
                    <a:pt x="119" y="259"/>
                    <a:pt x="118" y="259"/>
                  </a:cubicBezTo>
                  <a:cubicBezTo>
                    <a:pt x="118" y="260"/>
                    <a:pt x="118" y="260"/>
                    <a:pt x="118" y="260"/>
                  </a:cubicBezTo>
                  <a:cubicBezTo>
                    <a:pt x="118" y="260"/>
                    <a:pt x="118" y="260"/>
                    <a:pt x="118" y="260"/>
                  </a:cubicBezTo>
                  <a:cubicBezTo>
                    <a:pt x="118" y="260"/>
                    <a:pt x="118" y="260"/>
                    <a:pt x="118" y="260"/>
                  </a:cubicBezTo>
                  <a:cubicBezTo>
                    <a:pt x="117" y="261"/>
                    <a:pt x="117" y="261"/>
                    <a:pt x="117" y="261"/>
                  </a:cubicBezTo>
                  <a:cubicBezTo>
                    <a:pt x="117" y="261"/>
                    <a:pt x="117" y="261"/>
                    <a:pt x="117" y="261"/>
                  </a:cubicBezTo>
                  <a:cubicBezTo>
                    <a:pt x="116" y="261"/>
                    <a:pt x="116" y="261"/>
                    <a:pt x="116" y="262"/>
                  </a:cubicBezTo>
                  <a:cubicBezTo>
                    <a:pt x="116" y="262"/>
                    <a:pt x="115" y="261"/>
                    <a:pt x="115" y="261"/>
                  </a:cubicBezTo>
                  <a:cubicBezTo>
                    <a:pt x="115" y="262"/>
                    <a:pt x="114" y="262"/>
                    <a:pt x="114" y="263"/>
                  </a:cubicBezTo>
                  <a:cubicBezTo>
                    <a:pt x="114" y="263"/>
                    <a:pt x="114" y="263"/>
                    <a:pt x="114" y="262"/>
                  </a:cubicBezTo>
                  <a:cubicBezTo>
                    <a:pt x="113" y="263"/>
                    <a:pt x="113" y="263"/>
                    <a:pt x="113" y="263"/>
                  </a:cubicBezTo>
                  <a:cubicBezTo>
                    <a:pt x="113" y="263"/>
                    <a:pt x="113" y="263"/>
                    <a:pt x="113" y="263"/>
                  </a:cubicBezTo>
                  <a:cubicBezTo>
                    <a:pt x="112" y="263"/>
                    <a:pt x="112" y="263"/>
                    <a:pt x="112" y="263"/>
                  </a:cubicBezTo>
                  <a:cubicBezTo>
                    <a:pt x="112" y="263"/>
                    <a:pt x="112" y="263"/>
                    <a:pt x="112" y="264"/>
                  </a:cubicBezTo>
                  <a:cubicBezTo>
                    <a:pt x="112" y="264"/>
                    <a:pt x="112" y="264"/>
                    <a:pt x="112" y="264"/>
                  </a:cubicBezTo>
                  <a:cubicBezTo>
                    <a:pt x="111" y="264"/>
                    <a:pt x="111" y="264"/>
                    <a:pt x="111" y="264"/>
                  </a:cubicBezTo>
                  <a:cubicBezTo>
                    <a:pt x="111" y="264"/>
                    <a:pt x="110" y="265"/>
                    <a:pt x="109" y="265"/>
                  </a:cubicBezTo>
                  <a:cubicBezTo>
                    <a:pt x="109" y="266"/>
                    <a:pt x="109" y="265"/>
                    <a:pt x="108" y="266"/>
                  </a:cubicBezTo>
                  <a:cubicBezTo>
                    <a:pt x="108" y="266"/>
                    <a:pt x="108" y="266"/>
                    <a:pt x="108" y="266"/>
                  </a:cubicBezTo>
                  <a:cubicBezTo>
                    <a:pt x="107" y="267"/>
                    <a:pt x="106" y="266"/>
                    <a:pt x="106" y="267"/>
                  </a:cubicBezTo>
                  <a:cubicBezTo>
                    <a:pt x="106" y="267"/>
                    <a:pt x="106" y="267"/>
                    <a:pt x="105" y="267"/>
                  </a:cubicBezTo>
                  <a:cubicBezTo>
                    <a:pt x="105" y="268"/>
                    <a:pt x="104" y="268"/>
                    <a:pt x="103" y="268"/>
                  </a:cubicBezTo>
                  <a:cubicBezTo>
                    <a:pt x="103" y="269"/>
                    <a:pt x="103" y="269"/>
                    <a:pt x="102" y="269"/>
                  </a:cubicBezTo>
                  <a:cubicBezTo>
                    <a:pt x="102" y="269"/>
                    <a:pt x="102" y="269"/>
                    <a:pt x="102" y="269"/>
                  </a:cubicBezTo>
                  <a:cubicBezTo>
                    <a:pt x="102" y="269"/>
                    <a:pt x="102" y="269"/>
                    <a:pt x="102" y="269"/>
                  </a:cubicBezTo>
                  <a:cubicBezTo>
                    <a:pt x="102" y="269"/>
                    <a:pt x="101" y="269"/>
                    <a:pt x="101" y="270"/>
                  </a:cubicBezTo>
                  <a:cubicBezTo>
                    <a:pt x="101" y="270"/>
                    <a:pt x="101" y="270"/>
                    <a:pt x="101" y="270"/>
                  </a:cubicBezTo>
                  <a:cubicBezTo>
                    <a:pt x="101" y="270"/>
                    <a:pt x="101" y="270"/>
                    <a:pt x="100" y="270"/>
                  </a:cubicBezTo>
                  <a:cubicBezTo>
                    <a:pt x="100" y="270"/>
                    <a:pt x="100" y="271"/>
                    <a:pt x="99" y="271"/>
                  </a:cubicBezTo>
                  <a:cubicBezTo>
                    <a:pt x="99" y="271"/>
                    <a:pt x="99" y="271"/>
                    <a:pt x="99" y="271"/>
                  </a:cubicBezTo>
                  <a:cubicBezTo>
                    <a:pt x="99" y="271"/>
                    <a:pt x="99" y="271"/>
                    <a:pt x="99" y="271"/>
                  </a:cubicBezTo>
                  <a:cubicBezTo>
                    <a:pt x="99" y="271"/>
                    <a:pt x="99" y="271"/>
                    <a:pt x="98" y="271"/>
                  </a:cubicBezTo>
                  <a:cubicBezTo>
                    <a:pt x="98" y="272"/>
                    <a:pt x="98" y="272"/>
                    <a:pt x="98" y="272"/>
                  </a:cubicBezTo>
                  <a:cubicBezTo>
                    <a:pt x="97" y="272"/>
                    <a:pt x="97" y="272"/>
                    <a:pt x="97" y="272"/>
                  </a:cubicBezTo>
                  <a:cubicBezTo>
                    <a:pt x="97" y="273"/>
                    <a:pt x="95" y="273"/>
                    <a:pt x="94" y="273"/>
                  </a:cubicBezTo>
                  <a:cubicBezTo>
                    <a:pt x="94" y="274"/>
                    <a:pt x="94" y="274"/>
                    <a:pt x="94" y="274"/>
                  </a:cubicBezTo>
                  <a:cubicBezTo>
                    <a:pt x="94" y="274"/>
                    <a:pt x="93" y="274"/>
                    <a:pt x="93" y="274"/>
                  </a:cubicBezTo>
                  <a:cubicBezTo>
                    <a:pt x="93" y="274"/>
                    <a:pt x="93" y="274"/>
                    <a:pt x="93" y="275"/>
                  </a:cubicBezTo>
                  <a:cubicBezTo>
                    <a:pt x="92" y="275"/>
                    <a:pt x="92" y="275"/>
                    <a:pt x="91" y="275"/>
                  </a:cubicBezTo>
                  <a:cubicBezTo>
                    <a:pt x="91" y="275"/>
                    <a:pt x="91" y="275"/>
                    <a:pt x="91" y="275"/>
                  </a:cubicBezTo>
                  <a:cubicBezTo>
                    <a:pt x="91" y="275"/>
                    <a:pt x="91" y="275"/>
                    <a:pt x="91" y="275"/>
                  </a:cubicBezTo>
                  <a:cubicBezTo>
                    <a:pt x="91" y="275"/>
                    <a:pt x="91" y="275"/>
                    <a:pt x="91" y="275"/>
                  </a:cubicBezTo>
                  <a:cubicBezTo>
                    <a:pt x="90" y="275"/>
                    <a:pt x="90" y="275"/>
                    <a:pt x="90" y="275"/>
                  </a:cubicBezTo>
                  <a:cubicBezTo>
                    <a:pt x="90" y="275"/>
                    <a:pt x="90" y="275"/>
                    <a:pt x="90" y="275"/>
                  </a:cubicBezTo>
                  <a:cubicBezTo>
                    <a:pt x="89" y="275"/>
                    <a:pt x="89" y="275"/>
                    <a:pt x="88" y="275"/>
                  </a:cubicBezTo>
                  <a:cubicBezTo>
                    <a:pt x="88" y="275"/>
                    <a:pt x="88" y="275"/>
                    <a:pt x="88" y="275"/>
                  </a:cubicBezTo>
                  <a:cubicBezTo>
                    <a:pt x="88" y="275"/>
                    <a:pt x="88" y="275"/>
                    <a:pt x="88" y="275"/>
                  </a:cubicBezTo>
                  <a:cubicBezTo>
                    <a:pt x="88" y="275"/>
                    <a:pt x="88" y="275"/>
                    <a:pt x="88" y="275"/>
                  </a:cubicBezTo>
                  <a:cubicBezTo>
                    <a:pt x="87" y="275"/>
                    <a:pt x="87" y="276"/>
                    <a:pt x="87" y="276"/>
                  </a:cubicBezTo>
                  <a:cubicBezTo>
                    <a:pt x="86" y="276"/>
                    <a:pt x="86" y="276"/>
                    <a:pt x="86" y="276"/>
                  </a:cubicBezTo>
                  <a:cubicBezTo>
                    <a:pt x="86" y="276"/>
                    <a:pt x="86" y="276"/>
                    <a:pt x="86" y="276"/>
                  </a:cubicBezTo>
                  <a:cubicBezTo>
                    <a:pt x="85" y="276"/>
                    <a:pt x="85" y="276"/>
                    <a:pt x="85" y="276"/>
                  </a:cubicBezTo>
                  <a:cubicBezTo>
                    <a:pt x="85" y="276"/>
                    <a:pt x="85" y="276"/>
                    <a:pt x="85" y="276"/>
                  </a:cubicBezTo>
                  <a:cubicBezTo>
                    <a:pt x="85" y="276"/>
                    <a:pt x="85" y="276"/>
                    <a:pt x="85" y="277"/>
                  </a:cubicBezTo>
                  <a:cubicBezTo>
                    <a:pt x="84" y="276"/>
                    <a:pt x="84" y="276"/>
                    <a:pt x="83" y="276"/>
                  </a:cubicBezTo>
                  <a:cubicBezTo>
                    <a:pt x="83" y="276"/>
                    <a:pt x="83" y="276"/>
                    <a:pt x="83" y="276"/>
                  </a:cubicBezTo>
                  <a:cubicBezTo>
                    <a:pt x="83" y="276"/>
                    <a:pt x="82" y="276"/>
                    <a:pt x="82" y="276"/>
                  </a:cubicBezTo>
                  <a:cubicBezTo>
                    <a:pt x="82" y="276"/>
                    <a:pt x="82" y="276"/>
                    <a:pt x="82" y="276"/>
                  </a:cubicBezTo>
                  <a:cubicBezTo>
                    <a:pt x="81" y="276"/>
                    <a:pt x="81" y="276"/>
                    <a:pt x="80" y="276"/>
                  </a:cubicBezTo>
                  <a:cubicBezTo>
                    <a:pt x="80" y="276"/>
                    <a:pt x="80" y="276"/>
                    <a:pt x="80" y="276"/>
                  </a:cubicBezTo>
                  <a:cubicBezTo>
                    <a:pt x="80" y="276"/>
                    <a:pt x="79" y="276"/>
                    <a:pt x="79" y="276"/>
                  </a:cubicBezTo>
                  <a:cubicBezTo>
                    <a:pt x="79" y="276"/>
                    <a:pt x="79" y="276"/>
                    <a:pt x="79" y="276"/>
                  </a:cubicBezTo>
                  <a:cubicBezTo>
                    <a:pt x="79" y="276"/>
                    <a:pt x="78" y="276"/>
                    <a:pt x="78" y="276"/>
                  </a:cubicBezTo>
                  <a:cubicBezTo>
                    <a:pt x="78" y="276"/>
                    <a:pt x="78" y="276"/>
                    <a:pt x="78" y="276"/>
                  </a:cubicBezTo>
                  <a:cubicBezTo>
                    <a:pt x="78" y="276"/>
                    <a:pt x="78" y="276"/>
                    <a:pt x="77" y="276"/>
                  </a:cubicBezTo>
                  <a:cubicBezTo>
                    <a:pt x="77" y="276"/>
                    <a:pt x="77" y="276"/>
                    <a:pt x="77" y="277"/>
                  </a:cubicBezTo>
                  <a:cubicBezTo>
                    <a:pt x="77" y="276"/>
                    <a:pt x="77" y="276"/>
                    <a:pt x="77" y="276"/>
                  </a:cubicBezTo>
                  <a:cubicBezTo>
                    <a:pt x="77" y="277"/>
                    <a:pt x="77" y="277"/>
                    <a:pt x="77" y="277"/>
                  </a:cubicBezTo>
                  <a:cubicBezTo>
                    <a:pt x="76" y="277"/>
                    <a:pt x="76" y="277"/>
                    <a:pt x="76" y="277"/>
                  </a:cubicBezTo>
                  <a:cubicBezTo>
                    <a:pt x="76" y="277"/>
                    <a:pt x="76" y="277"/>
                    <a:pt x="76" y="277"/>
                  </a:cubicBezTo>
                  <a:cubicBezTo>
                    <a:pt x="76" y="277"/>
                    <a:pt x="76" y="277"/>
                    <a:pt x="76" y="277"/>
                  </a:cubicBezTo>
                  <a:cubicBezTo>
                    <a:pt x="75" y="277"/>
                    <a:pt x="75" y="277"/>
                    <a:pt x="75" y="277"/>
                  </a:cubicBezTo>
                  <a:cubicBezTo>
                    <a:pt x="75" y="277"/>
                    <a:pt x="75" y="277"/>
                    <a:pt x="75" y="277"/>
                  </a:cubicBezTo>
                  <a:cubicBezTo>
                    <a:pt x="75" y="277"/>
                    <a:pt x="75" y="277"/>
                    <a:pt x="75" y="277"/>
                  </a:cubicBezTo>
                  <a:cubicBezTo>
                    <a:pt x="75" y="277"/>
                    <a:pt x="75" y="277"/>
                    <a:pt x="74" y="277"/>
                  </a:cubicBezTo>
                  <a:cubicBezTo>
                    <a:pt x="74" y="277"/>
                    <a:pt x="74" y="278"/>
                    <a:pt x="74" y="278"/>
                  </a:cubicBezTo>
                  <a:cubicBezTo>
                    <a:pt x="73" y="278"/>
                    <a:pt x="73" y="278"/>
                    <a:pt x="73" y="278"/>
                  </a:cubicBezTo>
                  <a:cubicBezTo>
                    <a:pt x="73" y="278"/>
                    <a:pt x="73" y="278"/>
                    <a:pt x="72" y="278"/>
                  </a:cubicBezTo>
                  <a:cubicBezTo>
                    <a:pt x="72" y="278"/>
                    <a:pt x="72" y="278"/>
                    <a:pt x="72" y="278"/>
                  </a:cubicBezTo>
                  <a:cubicBezTo>
                    <a:pt x="72" y="278"/>
                    <a:pt x="72" y="278"/>
                    <a:pt x="72" y="278"/>
                  </a:cubicBezTo>
                  <a:cubicBezTo>
                    <a:pt x="71" y="278"/>
                    <a:pt x="71" y="278"/>
                    <a:pt x="71" y="278"/>
                  </a:cubicBezTo>
                  <a:cubicBezTo>
                    <a:pt x="71" y="279"/>
                    <a:pt x="70" y="279"/>
                    <a:pt x="70" y="279"/>
                  </a:cubicBezTo>
                  <a:cubicBezTo>
                    <a:pt x="69" y="279"/>
                    <a:pt x="69" y="280"/>
                    <a:pt x="69" y="280"/>
                  </a:cubicBezTo>
                  <a:cubicBezTo>
                    <a:pt x="69" y="280"/>
                    <a:pt x="69" y="280"/>
                    <a:pt x="69" y="280"/>
                  </a:cubicBezTo>
                  <a:cubicBezTo>
                    <a:pt x="68" y="280"/>
                    <a:pt x="68" y="281"/>
                    <a:pt x="67" y="281"/>
                  </a:cubicBezTo>
                  <a:cubicBezTo>
                    <a:pt x="67" y="281"/>
                    <a:pt x="67" y="281"/>
                    <a:pt x="67" y="281"/>
                  </a:cubicBezTo>
                  <a:cubicBezTo>
                    <a:pt x="67" y="281"/>
                    <a:pt x="66" y="281"/>
                    <a:pt x="66" y="281"/>
                  </a:cubicBezTo>
                  <a:cubicBezTo>
                    <a:pt x="66" y="281"/>
                    <a:pt x="66" y="281"/>
                    <a:pt x="66" y="281"/>
                  </a:cubicBezTo>
                  <a:cubicBezTo>
                    <a:pt x="66" y="281"/>
                    <a:pt x="66" y="281"/>
                    <a:pt x="66" y="282"/>
                  </a:cubicBezTo>
                  <a:cubicBezTo>
                    <a:pt x="66" y="282"/>
                    <a:pt x="66" y="282"/>
                    <a:pt x="65" y="281"/>
                  </a:cubicBezTo>
                  <a:cubicBezTo>
                    <a:pt x="65" y="282"/>
                    <a:pt x="65" y="282"/>
                    <a:pt x="65" y="282"/>
                  </a:cubicBezTo>
                  <a:cubicBezTo>
                    <a:pt x="65" y="282"/>
                    <a:pt x="65" y="282"/>
                    <a:pt x="65" y="282"/>
                  </a:cubicBezTo>
                  <a:cubicBezTo>
                    <a:pt x="65" y="282"/>
                    <a:pt x="65" y="282"/>
                    <a:pt x="65" y="282"/>
                  </a:cubicBezTo>
                  <a:cubicBezTo>
                    <a:pt x="64" y="282"/>
                    <a:pt x="64" y="282"/>
                    <a:pt x="64" y="282"/>
                  </a:cubicBezTo>
                  <a:cubicBezTo>
                    <a:pt x="64" y="282"/>
                    <a:pt x="64" y="282"/>
                    <a:pt x="64" y="282"/>
                  </a:cubicBezTo>
                  <a:cubicBezTo>
                    <a:pt x="63" y="282"/>
                    <a:pt x="63" y="282"/>
                    <a:pt x="63" y="282"/>
                  </a:cubicBezTo>
                  <a:cubicBezTo>
                    <a:pt x="63" y="282"/>
                    <a:pt x="63" y="282"/>
                    <a:pt x="63" y="282"/>
                  </a:cubicBezTo>
                  <a:cubicBezTo>
                    <a:pt x="62" y="282"/>
                    <a:pt x="62" y="283"/>
                    <a:pt x="62" y="283"/>
                  </a:cubicBezTo>
                  <a:cubicBezTo>
                    <a:pt x="61" y="283"/>
                    <a:pt x="61" y="284"/>
                    <a:pt x="60" y="284"/>
                  </a:cubicBezTo>
                  <a:cubicBezTo>
                    <a:pt x="60" y="284"/>
                    <a:pt x="60" y="284"/>
                    <a:pt x="60" y="284"/>
                  </a:cubicBezTo>
                  <a:cubicBezTo>
                    <a:pt x="60" y="284"/>
                    <a:pt x="60" y="284"/>
                    <a:pt x="60" y="284"/>
                  </a:cubicBezTo>
                  <a:cubicBezTo>
                    <a:pt x="59" y="284"/>
                    <a:pt x="59" y="285"/>
                    <a:pt x="59" y="285"/>
                  </a:cubicBezTo>
                  <a:cubicBezTo>
                    <a:pt x="59" y="285"/>
                    <a:pt x="59" y="285"/>
                    <a:pt x="59" y="285"/>
                  </a:cubicBezTo>
                  <a:cubicBezTo>
                    <a:pt x="58" y="285"/>
                    <a:pt x="58" y="285"/>
                    <a:pt x="58" y="285"/>
                  </a:cubicBezTo>
                  <a:cubicBezTo>
                    <a:pt x="58" y="285"/>
                    <a:pt x="58" y="285"/>
                    <a:pt x="57" y="285"/>
                  </a:cubicBezTo>
                  <a:cubicBezTo>
                    <a:pt x="57" y="286"/>
                    <a:pt x="57" y="286"/>
                    <a:pt x="56" y="286"/>
                  </a:cubicBezTo>
                  <a:cubicBezTo>
                    <a:pt x="56" y="286"/>
                    <a:pt x="56" y="286"/>
                    <a:pt x="56" y="286"/>
                  </a:cubicBezTo>
                  <a:cubicBezTo>
                    <a:pt x="56" y="287"/>
                    <a:pt x="55" y="287"/>
                    <a:pt x="55" y="287"/>
                  </a:cubicBezTo>
                  <a:cubicBezTo>
                    <a:pt x="55" y="287"/>
                    <a:pt x="54" y="287"/>
                    <a:pt x="54" y="287"/>
                  </a:cubicBezTo>
                  <a:cubicBezTo>
                    <a:pt x="54" y="288"/>
                    <a:pt x="53" y="288"/>
                    <a:pt x="53" y="289"/>
                  </a:cubicBezTo>
                  <a:cubicBezTo>
                    <a:pt x="52" y="289"/>
                    <a:pt x="52" y="289"/>
                    <a:pt x="52" y="289"/>
                  </a:cubicBezTo>
                  <a:cubicBezTo>
                    <a:pt x="51" y="289"/>
                    <a:pt x="50" y="290"/>
                    <a:pt x="50" y="290"/>
                  </a:cubicBezTo>
                  <a:cubicBezTo>
                    <a:pt x="50" y="290"/>
                    <a:pt x="50" y="290"/>
                    <a:pt x="49" y="290"/>
                  </a:cubicBezTo>
                  <a:cubicBezTo>
                    <a:pt x="49" y="291"/>
                    <a:pt x="48" y="291"/>
                    <a:pt x="48" y="292"/>
                  </a:cubicBezTo>
                  <a:cubicBezTo>
                    <a:pt x="47" y="291"/>
                    <a:pt x="47" y="291"/>
                    <a:pt x="47" y="291"/>
                  </a:cubicBezTo>
                  <a:cubicBezTo>
                    <a:pt x="47" y="292"/>
                    <a:pt x="47" y="292"/>
                    <a:pt x="47" y="292"/>
                  </a:cubicBezTo>
                  <a:cubicBezTo>
                    <a:pt x="47" y="292"/>
                    <a:pt x="47" y="292"/>
                    <a:pt x="47" y="292"/>
                  </a:cubicBezTo>
                  <a:cubicBezTo>
                    <a:pt x="47" y="292"/>
                    <a:pt x="47" y="292"/>
                    <a:pt x="47" y="292"/>
                  </a:cubicBezTo>
                  <a:cubicBezTo>
                    <a:pt x="46" y="292"/>
                    <a:pt x="46" y="292"/>
                    <a:pt x="46" y="292"/>
                  </a:cubicBezTo>
                  <a:cubicBezTo>
                    <a:pt x="46" y="293"/>
                    <a:pt x="46" y="293"/>
                    <a:pt x="45" y="293"/>
                  </a:cubicBezTo>
                  <a:cubicBezTo>
                    <a:pt x="45" y="293"/>
                    <a:pt x="45" y="293"/>
                    <a:pt x="45" y="293"/>
                  </a:cubicBezTo>
                  <a:cubicBezTo>
                    <a:pt x="44" y="293"/>
                    <a:pt x="44" y="293"/>
                    <a:pt x="44" y="293"/>
                  </a:cubicBezTo>
                  <a:cubicBezTo>
                    <a:pt x="44" y="294"/>
                    <a:pt x="44" y="294"/>
                    <a:pt x="44" y="294"/>
                  </a:cubicBezTo>
                  <a:cubicBezTo>
                    <a:pt x="44" y="294"/>
                    <a:pt x="44" y="294"/>
                    <a:pt x="43" y="294"/>
                  </a:cubicBezTo>
                  <a:cubicBezTo>
                    <a:pt x="43" y="294"/>
                    <a:pt x="43" y="294"/>
                    <a:pt x="43" y="294"/>
                  </a:cubicBezTo>
                  <a:cubicBezTo>
                    <a:pt x="43" y="294"/>
                    <a:pt x="43" y="294"/>
                    <a:pt x="42" y="295"/>
                  </a:cubicBezTo>
                  <a:cubicBezTo>
                    <a:pt x="42" y="295"/>
                    <a:pt x="42" y="295"/>
                    <a:pt x="42" y="295"/>
                  </a:cubicBezTo>
                  <a:cubicBezTo>
                    <a:pt x="42" y="295"/>
                    <a:pt x="42" y="295"/>
                    <a:pt x="42" y="295"/>
                  </a:cubicBezTo>
                  <a:cubicBezTo>
                    <a:pt x="42" y="295"/>
                    <a:pt x="42" y="296"/>
                    <a:pt x="42" y="296"/>
                  </a:cubicBezTo>
                  <a:cubicBezTo>
                    <a:pt x="41" y="296"/>
                    <a:pt x="41" y="296"/>
                    <a:pt x="41" y="296"/>
                  </a:cubicBezTo>
                  <a:cubicBezTo>
                    <a:pt x="41" y="296"/>
                    <a:pt x="41" y="296"/>
                    <a:pt x="41" y="296"/>
                  </a:cubicBezTo>
                  <a:cubicBezTo>
                    <a:pt x="41" y="296"/>
                    <a:pt x="41" y="296"/>
                    <a:pt x="41" y="296"/>
                  </a:cubicBezTo>
                  <a:cubicBezTo>
                    <a:pt x="41" y="296"/>
                    <a:pt x="41" y="296"/>
                    <a:pt x="41" y="297"/>
                  </a:cubicBezTo>
                  <a:cubicBezTo>
                    <a:pt x="40" y="297"/>
                    <a:pt x="40" y="297"/>
                    <a:pt x="40" y="297"/>
                  </a:cubicBezTo>
                  <a:cubicBezTo>
                    <a:pt x="40" y="297"/>
                    <a:pt x="40" y="297"/>
                    <a:pt x="40" y="297"/>
                  </a:cubicBezTo>
                  <a:cubicBezTo>
                    <a:pt x="40" y="297"/>
                    <a:pt x="39" y="297"/>
                    <a:pt x="39" y="297"/>
                  </a:cubicBezTo>
                  <a:cubicBezTo>
                    <a:pt x="39" y="297"/>
                    <a:pt x="39" y="297"/>
                    <a:pt x="39" y="298"/>
                  </a:cubicBezTo>
                  <a:cubicBezTo>
                    <a:pt x="39" y="298"/>
                    <a:pt x="38" y="298"/>
                    <a:pt x="38" y="298"/>
                  </a:cubicBezTo>
                  <a:cubicBezTo>
                    <a:pt x="38" y="298"/>
                    <a:pt x="38" y="298"/>
                    <a:pt x="38" y="298"/>
                  </a:cubicBezTo>
                  <a:cubicBezTo>
                    <a:pt x="38" y="298"/>
                    <a:pt x="38" y="298"/>
                    <a:pt x="37" y="298"/>
                  </a:cubicBezTo>
                  <a:cubicBezTo>
                    <a:pt x="37" y="299"/>
                    <a:pt x="38" y="299"/>
                    <a:pt x="37" y="299"/>
                  </a:cubicBezTo>
                  <a:cubicBezTo>
                    <a:pt x="37" y="299"/>
                    <a:pt x="36" y="299"/>
                    <a:pt x="36" y="300"/>
                  </a:cubicBezTo>
                  <a:cubicBezTo>
                    <a:pt x="37" y="300"/>
                    <a:pt x="37" y="300"/>
                    <a:pt x="37" y="300"/>
                  </a:cubicBezTo>
                  <a:cubicBezTo>
                    <a:pt x="37" y="300"/>
                    <a:pt x="37" y="300"/>
                    <a:pt x="37" y="300"/>
                  </a:cubicBezTo>
                  <a:cubicBezTo>
                    <a:pt x="37" y="300"/>
                    <a:pt x="37" y="300"/>
                    <a:pt x="37" y="300"/>
                  </a:cubicBezTo>
                  <a:cubicBezTo>
                    <a:pt x="36" y="301"/>
                    <a:pt x="37" y="300"/>
                    <a:pt x="36" y="300"/>
                  </a:cubicBezTo>
                  <a:cubicBezTo>
                    <a:pt x="36" y="301"/>
                    <a:pt x="36" y="301"/>
                    <a:pt x="36" y="301"/>
                  </a:cubicBezTo>
                  <a:cubicBezTo>
                    <a:pt x="36" y="301"/>
                    <a:pt x="36" y="301"/>
                    <a:pt x="35" y="301"/>
                  </a:cubicBezTo>
                  <a:cubicBezTo>
                    <a:pt x="35" y="301"/>
                    <a:pt x="35" y="301"/>
                    <a:pt x="35" y="301"/>
                  </a:cubicBezTo>
                  <a:cubicBezTo>
                    <a:pt x="35" y="301"/>
                    <a:pt x="35" y="301"/>
                    <a:pt x="34" y="301"/>
                  </a:cubicBezTo>
                  <a:cubicBezTo>
                    <a:pt x="34" y="301"/>
                    <a:pt x="34" y="301"/>
                    <a:pt x="34" y="301"/>
                  </a:cubicBezTo>
                  <a:cubicBezTo>
                    <a:pt x="34" y="302"/>
                    <a:pt x="34" y="302"/>
                    <a:pt x="34" y="302"/>
                  </a:cubicBezTo>
                  <a:cubicBezTo>
                    <a:pt x="34" y="302"/>
                    <a:pt x="34" y="302"/>
                    <a:pt x="33" y="302"/>
                  </a:cubicBezTo>
                  <a:cubicBezTo>
                    <a:pt x="33" y="302"/>
                    <a:pt x="33" y="302"/>
                    <a:pt x="33" y="302"/>
                  </a:cubicBezTo>
                  <a:cubicBezTo>
                    <a:pt x="33" y="302"/>
                    <a:pt x="33" y="303"/>
                    <a:pt x="33" y="303"/>
                  </a:cubicBezTo>
                  <a:cubicBezTo>
                    <a:pt x="33" y="303"/>
                    <a:pt x="33" y="303"/>
                    <a:pt x="32" y="304"/>
                  </a:cubicBezTo>
                  <a:cubicBezTo>
                    <a:pt x="32" y="304"/>
                    <a:pt x="32" y="304"/>
                    <a:pt x="32" y="304"/>
                  </a:cubicBezTo>
                  <a:cubicBezTo>
                    <a:pt x="31" y="305"/>
                    <a:pt x="31" y="304"/>
                    <a:pt x="31" y="305"/>
                  </a:cubicBezTo>
                  <a:cubicBezTo>
                    <a:pt x="31" y="305"/>
                    <a:pt x="30" y="305"/>
                    <a:pt x="30" y="305"/>
                  </a:cubicBezTo>
                  <a:cubicBezTo>
                    <a:pt x="30" y="305"/>
                    <a:pt x="30" y="305"/>
                    <a:pt x="30" y="305"/>
                  </a:cubicBezTo>
                  <a:cubicBezTo>
                    <a:pt x="30" y="306"/>
                    <a:pt x="30" y="306"/>
                    <a:pt x="30" y="306"/>
                  </a:cubicBezTo>
                  <a:cubicBezTo>
                    <a:pt x="29" y="306"/>
                    <a:pt x="29" y="307"/>
                    <a:pt x="28" y="307"/>
                  </a:cubicBezTo>
                  <a:cubicBezTo>
                    <a:pt x="28" y="307"/>
                    <a:pt x="28" y="307"/>
                    <a:pt x="28" y="308"/>
                  </a:cubicBezTo>
                  <a:cubicBezTo>
                    <a:pt x="28" y="308"/>
                    <a:pt x="28" y="308"/>
                    <a:pt x="27" y="308"/>
                  </a:cubicBezTo>
                  <a:cubicBezTo>
                    <a:pt x="27" y="308"/>
                    <a:pt x="27" y="308"/>
                    <a:pt x="27" y="308"/>
                  </a:cubicBezTo>
                  <a:cubicBezTo>
                    <a:pt x="27" y="309"/>
                    <a:pt x="27" y="309"/>
                    <a:pt x="26" y="309"/>
                  </a:cubicBezTo>
                  <a:cubicBezTo>
                    <a:pt x="26" y="309"/>
                    <a:pt x="26" y="309"/>
                    <a:pt x="26" y="310"/>
                  </a:cubicBezTo>
                  <a:cubicBezTo>
                    <a:pt x="26" y="310"/>
                    <a:pt x="26" y="310"/>
                    <a:pt x="26" y="310"/>
                  </a:cubicBezTo>
                  <a:cubicBezTo>
                    <a:pt x="26" y="310"/>
                    <a:pt x="26" y="310"/>
                    <a:pt x="26" y="310"/>
                  </a:cubicBezTo>
                  <a:cubicBezTo>
                    <a:pt x="26" y="310"/>
                    <a:pt x="26" y="310"/>
                    <a:pt x="26" y="310"/>
                  </a:cubicBezTo>
                  <a:cubicBezTo>
                    <a:pt x="25" y="310"/>
                    <a:pt x="25" y="311"/>
                    <a:pt x="25" y="311"/>
                  </a:cubicBezTo>
                  <a:cubicBezTo>
                    <a:pt x="25" y="311"/>
                    <a:pt x="25" y="311"/>
                    <a:pt x="25" y="311"/>
                  </a:cubicBezTo>
                  <a:cubicBezTo>
                    <a:pt x="24" y="311"/>
                    <a:pt x="24" y="312"/>
                    <a:pt x="24" y="312"/>
                  </a:cubicBezTo>
                  <a:cubicBezTo>
                    <a:pt x="24" y="312"/>
                    <a:pt x="24" y="312"/>
                    <a:pt x="23" y="312"/>
                  </a:cubicBezTo>
                  <a:cubicBezTo>
                    <a:pt x="23" y="312"/>
                    <a:pt x="23" y="312"/>
                    <a:pt x="23" y="313"/>
                  </a:cubicBezTo>
                  <a:cubicBezTo>
                    <a:pt x="23" y="313"/>
                    <a:pt x="23" y="312"/>
                    <a:pt x="23" y="312"/>
                  </a:cubicBezTo>
                  <a:cubicBezTo>
                    <a:pt x="23" y="313"/>
                    <a:pt x="23" y="313"/>
                    <a:pt x="23" y="313"/>
                  </a:cubicBezTo>
                  <a:cubicBezTo>
                    <a:pt x="22" y="313"/>
                    <a:pt x="22" y="314"/>
                    <a:pt x="20" y="313"/>
                  </a:cubicBezTo>
                  <a:cubicBezTo>
                    <a:pt x="20" y="314"/>
                    <a:pt x="20" y="315"/>
                    <a:pt x="19" y="316"/>
                  </a:cubicBezTo>
                  <a:cubicBezTo>
                    <a:pt x="19" y="316"/>
                    <a:pt x="19" y="316"/>
                    <a:pt x="19" y="316"/>
                  </a:cubicBezTo>
                  <a:cubicBezTo>
                    <a:pt x="19" y="316"/>
                    <a:pt x="19" y="316"/>
                    <a:pt x="19" y="316"/>
                  </a:cubicBezTo>
                  <a:cubicBezTo>
                    <a:pt x="18" y="316"/>
                    <a:pt x="18" y="316"/>
                    <a:pt x="18" y="316"/>
                  </a:cubicBezTo>
                  <a:cubicBezTo>
                    <a:pt x="18" y="316"/>
                    <a:pt x="18" y="317"/>
                    <a:pt x="18" y="317"/>
                  </a:cubicBezTo>
                  <a:cubicBezTo>
                    <a:pt x="18" y="317"/>
                    <a:pt x="17" y="317"/>
                    <a:pt x="17" y="317"/>
                  </a:cubicBezTo>
                  <a:cubicBezTo>
                    <a:pt x="17" y="318"/>
                    <a:pt x="17" y="318"/>
                    <a:pt x="17" y="318"/>
                  </a:cubicBezTo>
                  <a:cubicBezTo>
                    <a:pt x="17" y="318"/>
                    <a:pt x="17" y="318"/>
                    <a:pt x="17" y="318"/>
                  </a:cubicBezTo>
                  <a:cubicBezTo>
                    <a:pt x="17" y="318"/>
                    <a:pt x="17" y="318"/>
                    <a:pt x="17" y="318"/>
                  </a:cubicBezTo>
                  <a:cubicBezTo>
                    <a:pt x="17" y="318"/>
                    <a:pt x="16" y="318"/>
                    <a:pt x="16" y="318"/>
                  </a:cubicBezTo>
                  <a:cubicBezTo>
                    <a:pt x="16" y="319"/>
                    <a:pt x="16" y="319"/>
                    <a:pt x="16" y="319"/>
                  </a:cubicBezTo>
                  <a:cubicBezTo>
                    <a:pt x="16" y="319"/>
                    <a:pt x="16" y="319"/>
                    <a:pt x="16" y="319"/>
                  </a:cubicBezTo>
                  <a:cubicBezTo>
                    <a:pt x="16" y="319"/>
                    <a:pt x="16" y="319"/>
                    <a:pt x="16" y="319"/>
                  </a:cubicBezTo>
                  <a:cubicBezTo>
                    <a:pt x="16" y="319"/>
                    <a:pt x="16" y="319"/>
                    <a:pt x="15" y="319"/>
                  </a:cubicBezTo>
                  <a:cubicBezTo>
                    <a:pt x="15" y="319"/>
                    <a:pt x="15" y="320"/>
                    <a:pt x="15" y="320"/>
                  </a:cubicBezTo>
                  <a:cubicBezTo>
                    <a:pt x="14" y="320"/>
                    <a:pt x="14" y="320"/>
                    <a:pt x="14" y="320"/>
                  </a:cubicBezTo>
                  <a:cubicBezTo>
                    <a:pt x="14" y="320"/>
                    <a:pt x="14" y="320"/>
                    <a:pt x="14" y="320"/>
                  </a:cubicBezTo>
                  <a:cubicBezTo>
                    <a:pt x="13" y="321"/>
                    <a:pt x="13" y="321"/>
                    <a:pt x="12" y="321"/>
                  </a:cubicBezTo>
                  <a:cubicBezTo>
                    <a:pt x="12" y="321"/>
                    <a:pt x="12" y="322"/>
                    <a:pt x="12" y="322"/>
                  </a:cubicBezTo>
                  <a:cubicBezTo>
                    <a:pt x="12" y="322"/>
                    <a:pt x="12" y="322"/>
                    <a:pt x="12" y="322"/>
                  </a:cubicBezTo>
                  <a:cubicBezTo>
                    <a:pt x="12" y="322"/>
                    <a:pt x="12" y="322"/>
                    <a:pt x="11" y="323"/>
                  </a:cubicBezTo>
                  <a:cubicBezTo>
                    <a:pt x="11" y="323"/>
                    <a:pt x="11" y="323"/>
                    <a:pt x="11" y="323"/>
                  </a:cubicBezTo>
                  <a:cubicBezTo>
                    <a:pt x="11" y="323"/>
                    <a:pt x="11" y="323"/>
                    <a:pt x="11" y="323"/>
                  </a:cubicBezTo>
                  <a:cubicBezTo>
                    <a:pt x="11" y="323"/>
                    <a:pt x="11" y="323"/>
                    <a:pt x="11" y="323"/>
                  </a:cubicBezTo>
                  <a:cubicBezTo>
                    <a:pt x="10" y="323"/>
                    <a:pt x="10" y="324"/>
                    <a:pt x="9" y="324"/>
                  </a:cubicBezTo>
                  <a:cubicBezTo>
                    <a:pt x="9" y="324"/>
                    <a:pt x="9" y="324"/>
                    <a:pt x="9" y="324"/>
                  </a:cubicBezTo>
                  <a:cubicBezTo>
                    <a:pt x="9" y="324"/>
                    <a:pt x="9" y="324"/>
                    <a:pt x="9" y="324"/>
                  </a:cubicBezTo>
                  <a:cubicBezTo>
                    <a:pt x="9" y="324"/>
                    <a:pt x="9" y="324"/>
                    <a:pt x="9" y="324"/>
                  </a:cubicBezTo>
                  <a:cubicBezTo>
                    <a:pt x="8" y="325"/>
                    <a:pt x="8" y="325"/>
                    <a:pt x="8" y="325"/>
                  </a:cubicBezTo>
                  <a:cubicBezTo>
                    <a:pt x="8" y="325"/>
                    <a:pt x="8" y="325"/>
                    <a:pt x="8" y="325"/>
                  </a:cubicBezTo>
                  <a:cubicBezTo>
                    <a:pt x="8" y="325"/>
                    <a:pt x="8" y="325"/>
                    <a:pt x="8" y="325"/>
                  </a:cubicBezTo>
                  <a:cubicBezTo>
                    <a:pt x="8" y="325"/>
                    <a:pt x="8" y="325"/>
                    <a:pt x="7" y="326"/>
                  </a:cubicBezTo>
                  <a:cubicBezTo>
                    <a:pt x="7" y="326"/>
                    <a:pt x="7" y="326"/>
                    <a:pt x="7" y="326"/>
                  </a:cubicBezTo>
                  <a:cubicBezTo>
                    <a:pt x="7" y="326"/>
                    <a:pt x="7" y="326"/>
                    <a:pt x="6" y="326"/>
                  </a:cubicBezTo>
                  <a:cubicBezTo>
                    <a:pt x="6" y="326"/>
                    <a:pt x="6" y="326"/>
                    <a:pt x="6" y="326"/>
                  </a:cubicBezTo>
                  <a:cubicBezTo>
                    <a:pt x="5" y="326"/>
                    <a:pt x="4" y="326"/>
                    <a:pt x="3" y="326"/>
                  </a:cubicBezTo>
                  <a:cubicBezTo>
                    <a:pt x="3" y="326"/>
                    <a:pt x="3" y="326"/>
                    <a:pt x="3" y="326"/>
                  </a:cubicBezTo>
                  <a:cubicBezTo>
                    <a:pt x="3" y="326"/>
                    <a:pt x="3" y="326"/>
                    <a:pt x="3" y="326"/>
                  </a:cubicBezTo>
                  <a:cubicBezTo>
                    <a:pt x="2" y="325"/>
                    <a:pt x="2" y="325"/>
                    <a:pt x="2" y="325"/>
                  </a:cubicBezTo>
                  <a:cubicBezTo>
                    <a:pt x="2" y="325"/>
                    <a:pt x="2" y="324"/>
                    <a:pt x="1" y="324"/>
                  </a:cubicBezTo>
                  <a:cubicBezTo>
                    <a:pt x="2" y="324"/>
                    <a:pt x="2" y="324"/>
                    <a:pt x="2" y="323"/>
                  </a:cubicBezTo>
                  <a:cubicBezTo>
                    <a:pt x="2" y="323"/>
                    <a:pt x="2" y="323"/>
                    <a:pt x="2" y="323"/>
                  </a:cubicBezTo>
                  <a:cubicBezTo>
                    <a:pt x="2" y="323"/>
                    <a:pt x="2" y="323"/>
                    <a:pt x="2" y="323"/>
                  </a:cubicBezTo>
                  <a:cubicBezTo>
                    <a:pt x="2" y="323"/>
                    <a:pt x="2" y="323"/>
                    <a:pt x="2" y="323"/>
                  </a:cubicBezTo>
                  <a:cubicBezTo>
                    <a:pt x="2" y="323"/>
                    <a:pt x="2" y="323"/>
                    <a:pt x="2" y="323"/>
                  </a:cubicBezTo>
                  <a:cubicBezTo>
                    <a:pt x="2" y="323"/>
                    <a:pt x="2" y="322"/>
                    <a:pt x="3" y="322"/>
                  </a:cubicBezTo>
                  <a:cubicBezTo>
                    <a:pt x="3" y="322"/>
                    <a:pt x="3" y="322"/>
                    <a:pt x="3" y="322"/>
                  </a:cubicBezTo>
                  <a:cubicBezTo>
                    <a:pt x="3" y="321"/>
                    <a:pt x="3" y="320"/>
                    <a:pt x="3" y="318"/>
                  </a:cubicBezTo>
                  <a:cubicBezTo>
                    <a:pt x="4" y="318"/>
                    <a:pt x="4" y="318"/>
                    <a:pt x="4" y="318"/>
                  </a:cubicBezTo>
                  <a:cubicBezTo>
                    <a:pt x="4" y="318"/>
                    <a:pt x="4" y="318"/>
                    <a:pt x="4" y="318"/>
                  </a:cubicBezTo>
                  <a:cubicBezTo>
                    <a:pt x="5" y="318"/>
                    <a:pt x="5" y="318"/>
                    <a:pt x="5" y="317"/>
                  </a:cubicBezTo>
                  <a:cubicBezTo>
                    <a:pt x="6" y="317"/>
                    <a:pt x="6" y="317"/>
                    <a:pt x="6" y="317"/>
                  </a:cubicBezTo>
                  <a:cubicBezTo>
                    <a:pt x="6" y="317"/>
                    <a:pt x="6" y="317"/>
                    <a:pt x="6" y="317"/>
                  </a:cubicBezTo>
                  <a:cubicBezTo>
                    <a:pt x="6" y="317"/>
                    <a:pt x="7" y="317"/>
                    <a:pt x="7" y="316"/>
                  </a:cubicBezTo>
                  <a:cubicBezTo>
                    <a:pt x="7" y="316"/>
                    <a:pt x="7" y="316"/>
                    <a:pt x="7" y="317"/>
                  </a:cubicBezTo>
                  <a:cubicBezTo>
                    <a:pt x="8" y="316"/>
                    <a:pt x="8" y="316"/>
                    <a:pt x="8" y="316"/>
                  </a:cubicBezTo>
                  <a:cubicBezTo>
                    <a:pt x="8" y="316"/>
                    <a:pt x="8" y="316"/>
                    <a:pt x="8" y="316"/>
                  </a:cubicBezTo>
                  <a:cubicBezTo>
                    <a:pt x="9" y="316"/>
                    <a:pt x="9" y="316"/>
                    <a:pt x="9" y="315"/>
                  </a:cubicBezTo>
                  <a:cubicBezTo>
                    <a:pt x="9" y="315"/>
                    <a:pt x="10" y="315"/>
                    <a:pt x="10" y="315"/>
                  </a:cubicBezTo>
                  <a:cubicBezTo>
                    <a:pt x="10" y="314"/>
                    <a:pt x="11" y="314"/>
                    <a:pt x="11" y="313"/>
                  </a:cubicBezTo>
                  <a:cubicBezTo>
                    <a:pt x="11" y="313"/>
                    <a:pt x="11" y="313"/>
                    <a:pt x="11" y="313"/>
                  </a:cubicBezTo>
                  <a:cubicBezTo>
                    <a:pt x="11" y="313"/>
                    <a:pt x="11" y="312"/>
                    <a:pt x="11" y="312"/>
                  </a:cubicBezTo>
                  <a:cubicBezTo>
                    <a:pt x="11" y="312"/>
                    <a:pt x="12" y="312"/>
                    <a:pt x="12" y="312"/>
                  </a:cubicBezTo>
                  <a:cubicBezTo>
                    <a:pt x="12" y="312"/>
                    <a:pt x="12" y="312"/>
                    <a:pt x="12" y="311"/>
                  </a:cubicBezTo>
                  <a:cubicBezTo>
                    <a:pt x="12" y="311"/>
                    <a:pt x="12" y="311"/>
                    <a:pt x="12" y="311"/>
                  </a:cubicBezTo>
                  <a:cubicBezTo>
                    <a:pt x="12" y="311"/>
                    <a:pt x="12" y="311"/>
                    <a:pt x="12" y="311"/>
                  </a:cubicBezTo>
                  <a:cubicBezTo>
                    <a:pt x="12" y="310"/>
                    <a:pt x="13" y="310"/>
                    <a:pt x="13" y="310"/>
                  </a:cubicBezTo>
                  <a:cubicBezTo>
                    <a:pt x="13" y="310"/>
                    <a:pt x="13" y="309"/>
                    <a:pt x="13" y="309"/>
                  </a:cubicBezTo>
                  <a:cubicBezTo>
                    <a:pt x="14" y="309"/>
                    <a:pt x="14" y="309"/>
                    <a:pt x="14" y="309"/>
                  </a:cubicBezTo>
                  <a:cubicBezTo>
                    <a:pt x="14" y="309"/>
                    <a:pt x="14" y="308"/>
                    <a:pt x="14" y="308"/>
                  </a:cubicBezTo>
                  <a:cubicBezTo>
                    <a:pt x="15" y="308"/>
                    <a:pt x="15" y="308"/>
                    <a:pt x="15" y="308"/>
                  </a:cubicBezTo>
                  <a:cubicBezTo>
                    <a:pt x="15" y="307"/>
                    <a:pt x="15" y="307"/>
                    <a:pt x="15" y="307"/>
                  </a:cubicBezTo>
                  <a:cubicBezTo>
                    <a:pt x="15" y="307"/>
                    <a:pt x="16" y="307"/>
                    <a:pt x="16" y="307"/>
                  </a:cubicBezTo>
                  <a:cubicBezTo>
                    <a:pt x="16" y="306"/>
                    <a:pt x="16" y="306"/>
                    <a:pt x="16" y="306"/>
                  </a:cubicBezTo>
                  <a:cubicBezTo>
                    <a:pt x="17" y="305"/>
                    <a:pt x="17" y="305"/>
                    <a:pt x="17" y="305"/>
                  </a:cubicBezTo>
                  <a:cubicBezTo>
                    <a:pt x="17" y="305"/>
                    <a:pt x="17" y="305"/>
                    <a:pt x="18" y="305"/>
                  </a:cubicBezTo>
                  <a:cubicBezTo>
                    <a:pt x="18" y="305"/>
                    <a:pt x="18" y="305"/>
                    <a:pt x="18" y="305"/>
                  </a:cubicBezTo>
                  <a:cubicBezTo>
                    <a:pt x="18" y="304"/>
                    <a:pt x="18" y="304"/>
                    <a:pt x="18" y="304"/>
                  </a:cubicBezTo>
                  <a:cubicBezTo>
                    <a:pt x="18" y="304"/>
                    <a:pt x="18" y="304"/>
                    <a:pt x="19" y="304"/>
                  </a:cubicBezTo>
                  <a:cubicBezTo>
                    <a:pt x="19" y="304"/>
                    <a:pt x="19" y="304"/>
                    <a:pt x="19" y="304"/>
                  </a:cubicBezTo>
                  <a:cubicBezTo>
                    <a:pt x="19" y="303"/>
                    <a:pt x="19" y="303"/>
                    <a:pt x="19" y="303"/>
                  </a:cubicBezTo>
                  <a:cubicBezTo>
                    <a:pt x="19" y="303"/>
                    <a:pt x="19" y="303"/>
                    <a:pt x="19" y="303"/>
                  </a:cubicBezTo>
                  <a:cubicBezTo>
                    <a:pt x="20" y="302"/>
                    <a:pt x="20" y="302"/>
                    <a:pt x="20" y="302"/>
                  </a:cubicBezTo>
                  <a:cubicBezTo>
                    <a:pt x="20" y="302"/>
                    <a:pt x="20" y="302"/>
                    <a:pt x="20" y="302"/>
                  </a:cubicBezTo>
                  <a:cubicBezTo>
                    <a:pt x="20" y="302"/>
                    <a:pt x="20" y="302"/>
                    <a:pt x="20" y="302"/>
                  </a:cubicBezTo>
                  <a:cubicBezTo>
                    <a:pt x="20" y="302"/>
                    <a:pt x="20" y="302"/>
                    <a:pt x="20" y="302"/>
                  </a:cubicBezTo>
                  <a:cubicBezTo>
                    <a:pt x="20" y="302"/>
                    <a:pt x="21" y="302"/>
                    <a:pt x="21" y="302"/>
                  </a:cubicBezTo>
                  <a:cubicBezTo>
                    <a:pt x="21" y="301"/>
                    <a:pt x="21" y="301"/>
                    <a:pt x="21" y="301"/>
                  </a:cubicBezTo>
                  <a:cubicBezTo>
                    <a:pt x="22" y="300"/>
                    <a:pt x="22" y="300"/>
                    <a:pt x="22" y="299"/>
                  </a:cubicBezTo>
                  <a:cubicBezTo>
                    <a:pt x="23" y="299"/>
                    <a:pt x="23" y="299"/>
                    <a:pt x="23" y="299"/>
                  </a:cubicBezTo>
                  <a:cubicBezTo>
                    <a:pt x="23" y="298"/>
                    <a:pt x="23" y="298"/>
                    <a:pt x="24" y="298"/>
                  </a:cubicBezTo>
                  <a:cubicBezTo>
                    <a:pt x="24" y="298"/>
                    <a:pt x="24" y="298"/>
                    <a:pt x="24" y="298"/>
                  </a:cubicBezTo>
                  <a:cubicBezTo>
                    <a:pt x="24" y="298"/>
                    <a:pt x="24" y="298"/>
                    <a:pt x="24" y="298"/>
                  </a:cubicBezTo>
                  <a:cubicBezTo>
                    <a:pt x="24" y="297"/>
                    <a:pt x="25" y="297"/>
                    <a:pt x="25" y="297"/>
                  </a:cubicBezTo>
                  <a:cubicBezTo>
                    <a:pt x="25" y="297"/>
                    <a:pt x="26" y="296"/>
                    <a:pt x="26" y="296"/>
                  </a:cubicBezTo>
                  <a:cubicBezTo>
                    <a:pt x="26" y="296"/>
                    <a:pt x="26" y="296"/>
                    <a:pt x="26" y="296"/>
                  </a:cubicBezTo>
                  <a:cubicBezTo>
                    <a:pt x="27" y="295"/>
                    <a:pt x="29" y="294"/>
                    <a:pt x="30" y="293"/>
                  </a:cubicBezTo>
                  <a:cubicBezTo>
                    <a:pt x="31" y="293"/>
                    <a:pt x="31" y="292"/>
                    <a:pt x="32" y="292"/>
                  </a:cubicBezTo>
                  <a:cubicBezTo>
                    <a:pt x="33" y="291"/>
                    <a:pt x="33" y="292"/>
                    <a:pt x="34" y="291"/>
                  </a:cubicBezTo>
                  <a:cubicBezTo>
                    <a:pt x="34" y="291"/>
                    <a:pt x="34" y="291"/>
                    <a:pt x="34" y="291"/>
                  </a:cubicBezTo>
                  <a:cubicBezTo>
                    <a:pt x="34" y="291"/>
                    <a:pt x="34" y="291"/>
                    <a:pt x="34" y="291"/>
                  </a:cubicBezTo>
                  <a:cubicBezTo>
                    <a:pt x="34" y="291"/>
                    <a:pt x="34" y="290"/>
                    <a:pt x="34" y="290"/>
                  </a:cubicBezTo>
                  <a:cubicBezTo>
                    <a:pt x="35" y="290"/>
                    <a:pt x="35" y="290"/>
                    <a:pt x="35" y="290"/>
                  </a:cubicBezTo>
                  <a:cubicBezTo>
                    <a:pt x="35" y="290"/>
                    <a:pt x="35" y="290"/>
                    <a:pt x="35" y="290"/>
                  </a:cubicBezTo>
                  <a:cubicBezTo>
                    <a:pt x="35" y="290"/>
                    <a:pt x="36" y="290"/>
                    <a:pt x="36" y="289"/>
                  </a:cubicBezTo>
                  <a:cubicBezTo>
                    <a:pt x="36" y="289"/>
                    <a:pt x="36" y="289"/>
                    <a:pt x="36" y="290"/>
                  </a:cubicBezTo>
                  <a:cubicBezTo>
                    <a:pt x="37" y="288"/>
                    <a:pt x="37" y="289"/>
                    <a:pt x="38" y="288"/>
                  </a:cubicBezTo>
                  <a:cubicBezTo>
                    <a:pt x="39" y="288"/>
                    <a:pt x="39" y="288"/>
                    <a:pt x="39" y="288"/>
                  </a:cubicBezTo>
                  <a:cubicBezTo>
                    <a:pt x="40" y="286"/>
                    <a:pt x="41" y="286"/>
                    <a:pt x="42" y="286"/>
                  </a:cubicBezTo>
                  <a:cubicBezTo>
                    <a:pt x="42" y="286"/>
                    <a:pt x="42" y="286"/>
                    <a:pt x="42" y="286"/>
                  </a:cubicBezTo>
                  <a:cubicBezTo>
                    <a:pt x="43" y="286"/>
                    <a:pt x="43" y="285"/>
                    <a:pt x="44" y="285"/>
                  </a:cubicBezTo>
                  <a:cubicBezTo>
                    <a:pt x="44" y="285"/>
                    <a:pt x="44" y="285"/>
                    <a:pt x="44" y="285"/>
                  </a:cubicBezTo>
                  <a:cubicBezTo>
                    <a:pt x="44" y="285"/>
                    <a:pt x="44" y="285"/>
                    <a:pt x="44" y="284"/>
                  </a:cubicBezTo>
                  <a:cubicBezTo>
                    <a:pt x="45" y="284"/>
                    <a:pt x="45" y="284"/>
                    <a:pt x="45" y="284"/>
                  </a:cubicBezTo>
                  <a:cubicBezTo>
                    <a:pt x="45" y="284"/>
                    <a:pt x="45" y="284"/>
                    <a:pt x="45" y="284"/>
                  </a:cubicBezTo>
                  <a:cubicBezTo>
                    <a:pt x="46" y="284"/>
                    <a:pt x="46" y="284"/>
                    <a:pt x="46" y="284"/>
                  </a:cubicBezTo>
                  <a:cubicBezTo>
                    <a:pt x="46" y="284"/>
                    <a:pt x="47" y="283"/>
                    <a:pt x="47" y="283"/>
                  </a:cubicBezTo>
                  <a:cubicBezTo>
                    <a:pt x="47" y="283"/>
                    <a:pt x="47" y="283"/>
                    <a:pt x="47" y="283"/>
                  </a:cubicBezTo>
                  <a:cubicBezTo>
                    <a:pt x="47" y="283"/>
                    <a:pt x="48" y="283"/>
                    <a:pt x="48" y="283"/>
                  </a:cubicBezTo>
                  <a:cubicBezTo>
                    <a:pt x="48" y="283"/>
                    <a:pt x="48" y="283"/>
                    <a:pt x="48" y="283"/>
                  </a:cubicBezTo>
                  <a:cubicBezTo>
                    <a:pt x="49" y="282"/>
                    <a:pt x="49" y="282"/>
                    <a:pt x="50" y="282"/>
                  </a:cubicBezTo>
                  <a:cubicBezTo>
                    <a:pt x="50" y="282"/>
                    <a:pt x="50" y="282"/>
                    <a:pt x="51" y="281"/>
                  </a:cubicBezTo>
                  <a:cubicBezTo>
                    <a:pt x="51" y="281"/>
                    <a:pt x="51" y="281"/>
                    <a:pt x="51" y="280"/>
                  </a:cubicBezTo>
                  <a:cubicBezTo>
                    <a:pt x="51" y="281"/>
                    <a:pt x="52" y="281"/>
                    <a:pt x="52" y="281"/>
                  </a:cubicBezTo>
                  <a:cubicBezTo>
                    <a:pt x="52" y="280"/>
                    <a:pt x="52" y="280"/>
                    <a:pt x="52" y="280"/>
                  </a:cubicBezTo>
                  <a:cubicBezTo>
                    <a:pt x="52" y="280"/>
                    <a:pt x="53" y="280"/>
                    <a:pt x="53" y="279"/>
                  </a:cubicBezTo>
                  <a:cubicBezTo>
                    <a:pt x="53" y="279"/>
                    <a:pt x="53" y="279"/>
                    <a:pt x="53" y="279"/>
                  </a:cubicBezTo>
                  <a:cubicBezTo>
                    <a:pt x="53" y="279"/>
                    <a:pt x="54" y="279"/>
                    <a:pt x="54" y="279"/>
                  </a:cubicBezTo>
                  <a:cubicBezTo>
                    <a:pt x="54" y="279"/>
                    <a:pt x="54" y="278"/>
                    <a:pt x="54" y="278"/>
                  </a:cubicBezTo>
                  <a:cubicBezTo>
                    <a:pt x="54" y="278"/>
                    <a:pt x="54" y="278"/>
                    <a:pt x="55" y="278"/>
                  </a:cubicBezTo>
                  <a:cubicBezTo>
                    <a:pt x="55" y="278"/>
                    <a:pt x="55" y="278"/>
                    <a:pt x="55" y="278"/>
                  </a:cubicBezTo>
                  <a:cubicBezTo>
                    <a:pt x="55" y="278"/>
                    <a:pt x="55" y="278"/>
                    <a:pt x="55" y="278"/>
                  </a:cubicBezTo>
                  <a:cubicBezTo>
                    <a:pt x="55" y="278"/>
                    <a:pt x="56" y="278"/>
                    <a:pt x="56" y="278"/>
                  </a:cubicBezTo>
                  <a:cubicBezTo>
                    <a:pt x="56" y="277"/>
                    <a:pt x="57" y="277"/>
                    <a:pt x="57" y="276"/>
                  </a:cubicBezTo>
                  <a:cubicBezTo>
                    <a:pt x="57" y="276"/>
                    <a:pt x="58" y="276"/>
                    <a:pt x="58" y="276"/>
                  </a:cubicBezTo>
                  <a:cubicBezTo>
                    <a:pt x="58" y="276"/>
                    <a:pt x="58" y="276"/>
                    <a:pt x="58" y="276"/>
                  </a:cubicBezTo>
                  <a:cubicBezTo>
                    <a:pt x="58" y="276"/>
                    <a:pt x="58" y="276"/>
                    <a:pt x="58" y="276"/>
                  </a:cubicBezTo>
                  <a:cubicBezTo>
                    <a:pt x="58" y="276"/>
                    <a:pt x="58" y="276"/>
                    <a:pt x="58" y="275"/>
                  </a:cubicBezTo>
                  <a:cubicBezTo>
                    <a:pt x="59" y="275"/>
                    <a:pt x="59" y="275"/>
                    <a:pt x="59" y="276"/>
                  </a:cubicBezTo>
                  <a:cubicBezTo>
                    <a:pt x="59" y="275"/>
                    <a:pt x="60" y="275"/>
                    <a:pt x="60" y="274"/>
                  </a:cubicBezTo>
                  <a:cubicBezTo>
                    <a:pt x="60" y="274"/>
                    <a:pt x="61" y="275"/>
                    <a:pt x="61" y="275"/>
                  </a:cubicBezTo>
                  <a:cubicBezTo>
                    <a:pt x="61" y="275"/>
                    <a:pt x="61" y="275"/>
                    <a:pt x="61" y="274"/>
                  </a:cubicBezTo>
                  <a:cubicBezTo>
                    <a:pt x="61" y="274"/>
                    <a:pt x="61" y="274"/>
                    <a:pt x="61" y="275"/>
                  </a:cubicBezTo>
                  <a:cubicBezTo>
                    <a:pt x="61" y="274"/>
                    <a:pt x="61" y="274"/>
                    <a:pt x="61" y="273"/>
                  </a:cubicBezTo>
                  <a:cubicBezTo>
                    <a:pt x="62" y="273"/>
                    <a:pt x="62" y="273"/>
                    <a:pt x="62" y="273"/>
                  </a:cubicBezTo>
                  <a:cubicBezTo>
                    <a:pt x="62" y="272"/>
                    <a:pt x="62" y="272"/>
                    <a:pt x="62" y="272"/>
                  </a:cubicBezTo>
                  <a:cubicBezTo>
                    <a:pt x="63" y="272"/>
                    <a:pt x="63" y="272"/>
                    <a:pt x="63" y="272"/>
                  </a:cubicBezTo>
                  <a:cubicBezTo>
                    <a:pt x="63" y="272"/>
                    <a:pt x="63" y="272"/>
                    <a:pt x="63" y="272"/>
                  </a:cubicBezTo>
                  <a:cubicBezTo>
                    <a:pt x="63" y="272"/>
                    <a:pt x="63" y="272"/>
                    <a:pt x="63" y="272"/>
                  </a:cubicBezTo>
                  <a:cubicBezTo>
                    <a:pt x="64" y="272"/>
                    <a:pt x="64" y="271"/>
                    <a:pt x="64" y="271"/>
                  </a:cubicBezTo>
                  <a:cubicBezTo>
                    <a:pt x="64" y="271"/>
                    <a:pt x="64" y="271"/>
                    <a:pt x="64" y="271"/>
                  </a:cubicBezTo>
                  <a:cubicBezTo>
                    <a:pt x="64" y="271"/>
                    <a:pt x="64" y="271"/>
                    <a:pt x="64" y="271"/>
                  </a:cubicBezTo>
                  <a:cubicBezTo>
                    <a:pt x="65" y="271"/>
                    <a:pt x="65" y="271"/>
                    <a:pt x="65" y="270"/>
                  </a:cubicBezTo>
                  <a:cubicBezTo>
                    <a:pt x="65" y="270"/>
                    <a:pt x="65" y="270"/>
                    <a:pt x="65" y="270"/>
                  </a:cubicBezTo>
                  <a:cubicBezTo>
                    <a:pt x="65" y="270"/>
                    <a:pt x="65" y="270"/>
                    <a:pt x="65" y="270"/>
                  </a:cubicBezTo>
                  <a:cubicBezTo>
                    <a:pt x="66" y="270"/>
                    <a:pt x="67" y="269"/>
                    <a:pt x="67" y="269"/>
                  </a:cubicBezTo>
                  <a:cubicBezTo>
                    <a:pt x="68" y="269"/>
                    <a:pt x="68" y="269"/>
                    <a:pt x="68" y="269"/>
                  </a:cubicBezTo>
                  <a:cubicBezTo>
                    <a:pt x="69" y="268"/>
                    <a:pt x="70" y="267"/>
                    <a:pt x="71" y="267"/>
                  </a:cubicBezTo>
                  <a:cubicBezTo>
                    <a:pt x="72" y="266"/>
                    <a:pt x="72" y="266"/>
                    <a:pt x="73" y="265"/>
                  </a:cubicBezTo>
                  <a:cubicBezTo>
                    <a:pt x="73" y="265"/>
                    <a:pt x="73" y="265"/>
                    <a:pt x="73" y="265"/>
                  </a:cubicBezTo>
                  <a:cubicBezTo>
                    <a:pt x="73" y="265"/>
                    <a:pt x="74" y="265"/>
                    <a:pt x="74" y="265"/>
                  </a:cubicBezTo>
                  <a:cubicBezTo>
                    <a:pt x="74" y="265"/>
                    <a:pt x="74" y="265"/>
                    <a:pt x="74" y="265"/>
                  </a:cubicBezTo>
                  <a:cubicBezTo>
                    <a:pt x="75" y="264"/>
                    <a:pt x="75" y="264"/>
                    <a:pt x="76" y="263"/>
                  </a:cubicBezTo>
                  <a:cubicBezTo>
                    <a:pt x="76" y="264"/>
                    <a:pt x="76" y="264"/>
                    <a:pt x="76" y="264"/>
                  </a:cubicBezTo>
                  <a:cubicBezTo>
                    <a:pt x="77" y="263"/>
                    <a:pt x="77" y="263"/>
                    <a:pt x="77" y="263"/>
                  </a:cubicBezTo>
                  <a:cubicBezTo>
                    <a:pt x="77" y="263"/>
                    <a:pt x="78" y="263"/>
                    <a:pt x="78" y="263"/>
                  </a:cubicBezTo>
                  <a:cubicBezTo>
                    <a:pt x="78" y="263"/>
                    <a:pt x="78" y="262"/>
                    <a:pt x="79" y="262"/>
                  </a:cubicBezTo>
                  <a:cubicBezTo>
                    <a:pt x="79" y="262"/>
                    <a:pt x="79" y="262"/>
                    <a:pt x="79" y="262"/>
                  </a:cubicBezTo>
                  <a:cubicBezTo>
                    <a:pt x="79" y="262"/>
                    <a:pt x="79" y="262"/>
                    <a:pt x="80" y="262"/>
                  </a:cubicBezTo>
                  <a:cubicBezTo>
                    <a:pt x="80" y="262"/>
                    <a:pt x="80" y="262"/>
                    <a:pt x="80" y="262"/>
                  </a:cubicBezTo>
                  <a:cubicBezTo>
                    <a:pt x="80" y="261"/>
                    <a:pt x="81" y="261"/>
                    <a:pt x="81" y="261"/>
                  </a:cubicBezTo>
                  <a:cubicBezTo>
                    <a:pt x="82" y="260"/>
                    <a:pt x="82" y="260"/>
                    <a:pt x="82" y="260"/>
                  </a:cubicBezTo>
                  <a:cubicBezTo>
                    <a:pt x="82" y="260"/>
                    <a:pt x="82" y="260"/>
                    <a:pt x="82" y="260"/>
                  </a:cubicBezTo>
                  <a:cubicBezTo>
                    <a:pt x="82" y="260"/>
                    <a:pt x="83" y="260"/>
                    <a:pt x="83" y="260"/>
                  </a:cubicBezTo>
                  <a:cubicBezTo>
                    <a:pt x="83" y="260"/>
                    <a:pt x="83" y="259"/>
                    <a:pt x="83" y="259"/>
                  </a:cubicBezTo>
                  <a:cubicBezTo>
                    <a:pt x="83" y="259"/>
                    <a:pt x="83" y="259"/>
                    <a:pt x="84" y="259"/>
                  </a:cubicBezTo>
                  <a:cubicBezTo>
                    <a:pt x="84" y="259"/>
                    <a:pt x="84" y="258"/>
                    <a:pt x="84" y="258"/>
                  </a:cubicBezTo>
                  <a:cubicBezTo>
                    <a:pt x="84" y="258"/>
                    <a:pt x="84" y="258"/>
                    <a:pt x="84" y="258"/>
                  </a:cubicBezTo>
                  <a:cubicBezTo>
                    <a:pt x="84" y="258"/>
                    <a:pt x="84" y="258"/>
                    <a:pt x="84" y="258"/>
                  </a:cubicBezTo>
                  <a:cubicBezTo>
                    <a:pt x="84" y="258"/>
                    <a:pt x="84" y="258"/>
                    <a:pt x="84" y="258"/>
                  </a:cubicBezTo>
                  <a:cubicBezTo>
                    <a:pt x="84" y="258"/>
                    <a:pt x="84" y="257"/>
                    <a:pt x="84" y="257"/>
                  </a:cubicBezTo>
                  <a:cubicBezTo>
                    <a:pt x="85" y="257"/>
                    <a:pt x="85" y="257"/>
                    <a:pt x="85" y="257"/>
                  </a:cubicBezTo>
                  <a:cubicBezTo>
                    <a:pt x="85" y="257"/>
                    <a:pt x="85" y="257"/>
                    <a:pt x="85" y="257"/>
                  </a:cubicBezTo>
                  <a:cubicBezTo>
                    <a:pt x="85" y="257"/>
                    <a:pt x="85" y="257"/>
                    <a:pt x="85" y="257"/>
                  </a:cubicBezTo>
                  <a:cubicBezTo>
                    <a:pt x="86" y="256"/>
                    <a:pt x="86" y="255"/>
                    <a:pt x="87" y="255"/>
                  </a:cubicBezTo>
                  <a:cubicBezTo>
                    <a:pt x="88" y="254"/>
                    <a:pt x="88" y="255"/>
                    <a:pt x="88" y="254"/>
                  </a:cubicBezTo>
                  <a:cubicBezTo>
                    <a:pt x="88" y="254"/>
                    <a:pt x="89" y="254"/>
                    <a:pt x="89" y="253"/>
                  </a:cubicBezTo>
                  <a:cubicBezTo>
                    <a:pt x="89" y="253"/>
                    <a:pt x="89" y="253"/>
                    <a:pt x="89" y="253"/>
                  </a:cubicBezTo>
                  <a:cubicBezTo>
                    <a:pt x="89" y="253"/>
                    <a:pt x="89" y="253"/>
                    <a:pt x="89" y="253"/>
                  </a:cubicBezTo>
                  <a:cubicBezTo>
                    <a:pt x="89" y="253"/>
                    <a:pt x="89" y="253"/>
                    <a:pt x="89" y="253"/>
                  </a:cubicBezTo>
                  <a:cubicBezTo>
                    <a:pt x="89" y="253"/>
                    <a:pt x="89" y="253"/>
                    <a:pt x="89" y="253"/>
                  </a:cubicBezTo>
                  <a:cubicBezTo>
                    <a:pt x="89" y="253"/>
                    <a:pt x="90" y="253"/>
                    <a:pt x="90" y="253"/>
                  </a:cubicBezTo>
                  <a:cubicBezTo>
                    <a:pt x="90" y="252"/>
                    <a:pt x="90" y="252"/>
                    <a:pt x="90" y="252"/>
                  </a:cubicBezTo>
                  <a:cubicBezTo>
                    <a:pt x="90" y="252"/>
                    <a:pt x="90" y="252"/>
                    <a:pt x="91" y="252"/>
                  </a:cubicBezTo>
                  <a:cubicBezTo>
                    <a:pt x="91" y="251"/>
                    <a:pt x="92" y="250"/>
                    <a:pt x="93" y="249"/>
                  </a:cubicBezTo>
                  <a:cubicBezTo>
                    <a:pt x="93" y="249"/>
                    <a:pt x="93" y="249"/>
                    <a:pt x="93" y="249"/>
                  </a:cubicBezTo>
                  <a:cubicBezTo>
                    <a:pt x="94" y="249"/>
                    <a:pt x="94" y="248"/>
                    <a:pt x="94" y="248"/>
                  </a:cubicBezTo>
                  <a:cubicBezTo>
                    <a:pt x="94" y="248"/>
                    <a:pt x="95" y="248"/>
                    <a:pt x="95" y="248"/>
                  </a:cubicBezTo>
                  <a:cubicBezTo>
                    <a:pt x="95" y="248"/>
                    <a:pt x="95" y="248"/>
                    <a:pt x="95" y="247"/>
                  </a:cubicBezTo>
                  <a:cubicBezTo>
                    <a:pt x="95" y="247"/>
                    <a:pt x="95" y="247"/>
                    <a:pt x="95" y="247"/>
                  </a:cubicBezTo>
                  <a:cubicBezTo>
                    <a:pt x="95" y="247"/>
                    <a:pt x="95" y="247"/>
                    <a:pt x="95" y="247"/>
                  </a:cubicBezTo>
                  <a:cubicBezTo>
                    <a:pt x="96" y="247"/>
                    <a:pt x="96" y="247"/>
                    <a:pt x="96" y="247"/>
                  </a:cubicBezTo>
                  <a:cubicBezTo>
                    <a:pt x="96" y="246"/>
                    <a:pt x="96" y="246"/>
                    <a:pt x="96" y="246"/>
                  </a:cubicBezTo>
                  <a:cubicBezTo>
                    <a:pt x="96" y="246"/>
                    <a:pt x="96" y="246"/>
                    <a:pt x="96" y="246"/>
                  </a:cubicBezTo>
                  <a:cubicBezTo>
                    <a:pt x="96" y="246"/>
                    <a:pt x="96" y="246"/>
                    <a:pt x="96" y="246"/>
                  </a:cubicBezTo>
                  <a:cubicBezTo>
                    <a:pt x="96" y="246"/>
                    <a:pt x="96" y="246"/>
                    <a:pt x="96" y="246"/>
                  </a:cubicBezTo>
                  <a:cubicBezTo>
                    <a:pt x="96" y="246"/>
                    <a:pt x="96" y="245"/>
                    <a:pt x="97" y="245"/>
                  </a:cubicBezTo>
                  <a:cubicBezTo>
                    <a:pt x="97" y="245"/>
                    <a:pt x="97" y="245"/>
                    <a:pt x="97" y="245"/>
                  </a:cubicBezTo>
                  <a:cubicBezTo>
                    <a:pt x="97" y="245"/>
                    <a:pt x="97" y="245"/>
                    <a:pt x="97" y="245"/>
                  </a:cubicBezTo>
                  <a:cubicBezTo>
                    <a:pt x="97" y="244"/>
                    <a:pt x="98" y="244"/>
                    <a:pt x="98" y="244"/>
                  </a:cubicBezTo>
                  <a:cubicBezTo>
                    <a:pt x="98" y="244"/>
                    <a:pt x="98" y="244"/>
                    <a:pt x="98" y="244"/>
                  </a:cubicBezTo>
                  <a:cubicBezTo>
                    <a:pt x="98" y="244"/>
                    <a:pt x="99" y="243"/>
                    <a:pt x="99" y="243"/>
                  </a:cubicBezTo>
                  <a:cubicBezTo>
                    <a:pt x="99" y="243"/>
                    <a:pt x="99" y="243"/>
                    <a:pt x="99" y="243"/>
                  </a:cubicBezTo>
                  <a:cubicBezTo>
                    <a:pt x="99" y="243"/>
                    <a:pt x="99" y="243"/>
                    <a:pt x="99" y="243"/>
                  </a:cubicBezTo>
                  <a:cubicBezTo>
                    <a:pt x="99" y="242"/>
                    <a:pt x="100" y="242"/>
                    <a:pt x="100" y="242"/>
                  </a:cubicBezTo>
                  <a:cubicBezTo>
                    <a:pt x="100" y="242"/>
                    <a:pt x="100" y="242"/>
                    <a:pt x="100" y="242"/>
                  </a:cubicBezTo>
                  <a:cubicBezTo>
                    <a:pt x="100" y="242"/>
                    <a:pt x="100" y="242"/>
                    <a:pt x="100" y="242"/>
                  </a:cubicBezTo>
                  <a:cubicBezTo>
                    <a:pt x="100" y="242"/>
                    <a:pt x="100" y="241"/>
                    <a:pt x="100" y="241"/>
                  </a:cubicBezTo>
                  <a:cubicBezTo>
                    <a:pt x="100" y="241"/>
                    <a:pt x="100" y="241"/>
                    <a:pt x="101" y="241"/>
                  </a:cubicBezTo>
                  <a:cubicBezTo>
                    <a:pt x="101" y="241"/>
                    <a:pt x="101" y="241"/>
                    <a:pt x="101" y="241"/>
                  </a:cubicBezTo>
                  <a:cubicBezTo>
                    <a:pt x="101" y="241"/>
                    <a:pt x="101" y="241"/>
                    <a:pt x="101" y="241"/>
                  </a:cubicBezTo>
                  <a:cubicBezTo>
                    <a:pt x="101" y="241"/>
                    <a:pt x="101" y="241"/>
                    <a:pt x="101" y="240"/>
                  </a:cubicBezTo>
                  <a:cubicBezTo>
                    <a:pt x="101" y="240"/>
                    <a:pt x="101" y="240"/>
                    <a:pt x="101" y="240"/>
                  </a:cubicBezTo>
                  <a:cubicBezTo>
                    <a:pt x="101" y="240"/>
                    <a:pt x="101" y="240"/>
                    <a:pt x="101" y="240"/>
                  </a:cubicBezTo>
                  <a:cubicBezTo>
                    <a:pt x="102" y="240"/>
                    <a:pt x="102" y="240"/>
                    <a:pt x="102" y="240"/>
                  </a:cubicBezTo>
                  <a:cubicBezTo>
                    <a:pt x="102" y="239"/>
                    <a:pt x="102" y="239"/>
                    <a:pt x="102" y="239"/>
                  </a:cubicBezTo>
                  <a:cubicBezTo>
                    <a:pt x="102" y="239"/>
                    <a:pt x="103" y="238"/>
                    <a:pt x="103" y="238"/>
                  </a:cubicBezTo>
                  <a:cubicBezTo>
                    <a:pt x="103" y="238"/>
                    <a:pt x="103" y="238"/>
                    <a:pt x="103" y="238"/>
                  </a:cubicBezTo>
                  <a:cubicBezTo>
                    <a:pt x="103" y="238"/>
                    <a:pt x="104" y="238"/>
                    <a:pt x="104" y="237"/>
                  </a:cubicBezTo>
                  <a:cubicBezTo>
                    <a:pt x="104" y="237"/>
                    <a:pt x="104" y="237"/>
                    <a:pt x="104" y="237"/>
                  </a:cubicBezTo>
                  <a:cubicBezTo>
                    <a:pt x="104" y="237"/>
                    <a:pt x="105" y="237"/>
                    <a:pt x="105" y="237"/>
                  </a:cubicBezTo>
                  <a:cubicBezTo>
                    <a:pt x="105" y="236"/>
                    <a:pt x="105" y="236"/>
                    <a:pt x="105" y="236"/>
                  </a:cubicBezTo>
                  <a:cubicBezTo>
                    <a:pt x="105" y="236"/>
                    <a:pt x="105" y="236"/>
                    <a:pt x="105" y="236"/>
                  </a:cubicBezTo>
                  <a:cubicBezTo>
                    <a:pt x="105" y="236"/>
                    <a:pt x="105" y="236"/>
                    <a:pt x="106" y="236"/>
                  </a:cubicBezTo>
                  <a:cubicBezTo>
                    <a:pt x="106" y="236"/>
                    <a:pt x="106" y="236"/>
                    <a:pt x="106" y="236"/>
                  </a:cubicBezTo>
                  <a:cubicBezTo>
                    <a:pt x="106" y="235"/>
                    <a:pt x="106" y="235"/>
                    <a:pt x="106" y="235"/>
                  </a:cubicBezTo>
                  <a:cubicBezTo>
                    <a:pt x="106" y="235"/>
                    <a:pt x="106" y="235"/>
                    <a:pt x="106" y="235"/>
                  </a:cubicBezTo>
                  <a:cubicBezTo>
                    <a:pt x="106" y="235"/>
                    <a:pt x="106" y="235"/>
                    <a:pt x="106" y="234"/>
                  </a:cubicBezTo>
                  <a:cubicBezTo>
                    <a:pt x="106" y="234"/>
                    <a:pt x="106" y="234"/>
                    <a:pt x="106" y="234"/>
                  </a:cubicBezTo>
                  <a:cubicBezTo>
                    <a:pt x="106" y="234"/>
                    <a:pt x="106" y="234"/>
                    <a:pt x="107" y="234"/>
                  </a:cubicBezTo>
                  <a:cubicBezTo>
                    <a:pt x="107" y="233"/>
                    <a:pt x="107" y="234"/>
                    <a:pt x="107" y="234"/>
                  </a:cubicBezTo>
                  <a:cubicBezTo>
                    <a:pt x="107" y="233"/>
                    <a:pt x="107" y="233"/>
                    <a:pt x="107" y="233"/>
                  </a:cubicBezTo>
                  <a:cubicBezTo>
                    <a:pt x="107" y="233"/>
                    <a:pt x="107" y="233"/>
                    <a:pt x="107" y="233"/>
                  </a:cubicBezTo>
                  <a:cubicBezTo>
                    <a:pt x="107" y="233"/>
                    <a:pt x="107" y="232"/>
                    <a:pt x="107" y="232"/>
                  </a:cubicBezTo>
                  <a:cubicBezTo>
                    <a:pt x="108" y="232"/>
                    <a:pt x="108" y="232"/>
                    <a:pt x="108" y="232"/>
                  </a:cubicBezTo>
                  <a:cubicBezTo>
                    <a:pt x="109" y="231"/>
                    <a:pt x="109" y="230"/>
                    <a:pt x="109" y="230"/>
                  </a:cubicBezTo>
                  <a:cubicBezTo>
                    <a:pt x="109" y="230"/>
                    <a:pt x="109" y="230"/>
                    <a:pt x="109" y="230"/>
                  </a:cubicBezTo>
                  <a:cubicBezTo>
                    <a:pt x="110" y="229"/>
                    <a:pt x="110" y="229"/>
                    <a:pt x="110" y="229"/>
                  </a:cubicBezTo>
                  <a:cubicBezTo>
                    <a:pt x="110" y="229"/>
                    <a:pt x="110" y="229"/>
                    <a:pt x="110" y="229"/>
                  </a:cubicBezTo>
                  <a:cubicBezTo>
                    <a:pt x="110" y="228"/>
                    <a:pt x="110" y="228"/>
                    <a:pt x="110" y="228"/>
                  </a:cubicBezTo>
                  <a:cubicBezTo>
                    <a:pt x="111" y="228"/>
                    <a:pt x="111" y="228"/>
                    <a:pt x="111" y="228"/>
                  </a:cubicBezTo>
                  <a:cubicBezTo>
                    <a:pt x="111" y="227"/>
                    <a:pt x="111" y="227"/>
                    <a:pt x="111" y="227"/>
                  </a:cubicBezTo>
                  <a:cubicBezTo>
                    <a:pt x="111" y="227"/>
                    <a:pt x="111" y="227"/>
                    <a:pt x="111" y="227"/>
                  </a:cubicBezTo>
                  <a:cubicBezTo>
                    <a:pt x="111" y="227"/>
                    <a:pt x="111" y="227"/>
                    <a:pt x="111" y="226"/>
                  </a:cubicBezTo>
                  <a:cubicBezTo>
                    <a:pt x="111" y="226"/>
                    <a:pt x="111" y="226"/>
                    <a:pt x="111" y="226"/>
                  </a:cubicBezTo>
                  <a:cubicBezTo>
                    <a:pt x="111" y="226"/>
                    <a:pt x="112" y="226"/>
                    <a:pt x="112" y="226"/>
                  </a:cubicBezTo>
                  <a:cubicBezTo>
                    <a:pt x="112" y="225"/>
                    <a:pt x="111" y="225"/>
                    <a:pt x="111" y="224"/>
                  </a:cubicBezTo>
                  <a:cubicBezTo>
                    <a:pt x="111" y="224"/>
                    <a:pt x="111" y="224"/>
                    <a:pt x="111" y="224"/>
                  </a:cubicBezTo>
                  <a:cubicBezTo>
                    <a:pt x="111" y="223"/>
                    <a:pt x="111" y="223"/>
                    <a:pt x="111" y="222"/>
                  </a:cubicBezTo>
                  <a:cubicBezTo>
                    <a:pt x="111" y="222"/>
                    <a:pt x="112" y="222"/>
                    <a:pt x="112" y="222"/>
                  </a:cubicBezTo>
                  <a:cubicBezTo>
                    <a:pt x="112" y="222"/>
                    <a:pt x="113" y="221"/>
                    <a:pt x="113" y="221"/>
                  </a:cubicBezTo>
                  <a:cubicBezTo>
                    <a:pt x="113" y="220"/>
                    <a:pt x="113" y="220"/>
                    <a:pt x="113" y="219"/>
                  </a:cubicBezTo>
                  <a:cubicBezTo>
                    <a:pt x="113" y="219"/>
                    <a:pt x="113" y="219"/>
                    <a:pt x="113" y="219"/>
                  </a:cubicBezTo>
                  <a:cubicBezTo>
                    <a:pt x="114" y="219"/>
                    <a:pt x="113" y="217"/>
                    <a:pt x="113" y="216"/>
                  </a:cubicBezTo>
                  <a:cubicBezTo>
                    <a:pt x="113" y="216"/>
                    <a:pt x="113" y="216"/>
                    <a:pt x="114" y="216"/>
                  </a:cubicBezTo>
                  <a:cubicBezTo>
                    <a:pt x="114" y="216"/>
                    <a:pt x="114" y="216"/>
                    <a:pt x="114" y="216"/>
                  </a:cubicBezTo>
                  <a:cubicBezTo>
                    <a:pt x="114" y="216"/>
                    <a:pt x="114" y="216"/>
                    <a:pt x="114" y="216"/>
                  </a:cubicBezTo>
                  <a:cubicBezTo>
                    <a:pt x="114" y="216"/>
                    <a:pt x="114" y="216"/>
                    <a:pt x="114" y="215"/>
                  </a:cubicBezTo>
                  <a:cubicBezTo>
                    <a:pt x="114" y="215"/>
                    <a:pt x="114" y="215"/>
                    <a:pt x="115" y="215"/>
                  </a:cubicBezTo>
                  <a:cubicBezTo>
                    <a:pt x="115" y="215"/>
                    <a:pt x="115" y="214"/>
                    <a:pt x="115" y="213"/>
                  </a:cubicBezTo>
                  <a:cubicBezTo>
                    <a:pt x="115" y="213"/>
                    <a:pt x="114" y="213"/>
                    <a:pt x="114" y="213"/>
                  </a:cubicBezTo>
                  <a:cubicBezTo>
                    <a:pt x="114" y="213"/>
                    <a:pt x="114" y="213"/>
                    <a:pt x="114" y="213"/>
                  </a:cubicBezTo>
                  <a:cubicBezTo>
                    <a:pt x="114" y="213"/>
                    <a:pt x="114" y="213"/>
                    <a:pt x="114" y="213"/>
                  </a:cubicBezTo>
                  <a:cubicBezTo>
                    <a:pt x="114" y="212"/>
                    <a:pt x="113" y="212"/>
                    <a:pt x="113" y="212"/>
                  </a:cubicBezTo>
                  <a:cubicBezTo>
                    <a:pt x="113" y="212"/>
                    <a:pt x="113" y="212"/>
                    <a:pt x="113" y="212"/>
                  </a:cubicBezTo>
                  <a:cubicBezTo>
                    <a:pt x="113" y="212"/>
                    <a:pt x="113" y="211"/>
                    <a:pt x="113" y="211"/>
                  </a:cubicBezTo>
                  <a:cubicBezTo>
                    <a:pt x="113" y="211"/>
                    <a:pt x="113" y="211"/>
                    <a:pt x="113" y="211"/>
                  </a:cubicBezTo>
                  <a:cubicBezTo>
                    <a:pt x="113" y="211"/>
                    <a:pt x="113" y="211"/>
                    <a:pt x="113" y="210"/>
                  </a:cubicBezTo>
                  <a:cubicBezTo>
                    <a:pt x="113" y="210"/>
                    <a:pt x="113" y="210"/>
                    <a:pt x="113" y="210"/>
                  </a:cubicBezTo>
                  <a:cubicBezTo>
                    <a:pt x="113" y="210"/>
                    <a:pt x="113" y="210"/>
                    <a:pt x="113" y="209"/>
                  </a:cubicBezTo>
                  <a:cubicBezTo>
                    <a:pt x="113" y="209"/>
                    <a:pt x="112" y="209"/>
                    <a:pt x="112" y="209"/>
                  </a:cubicBezTo>
                  <a:cubicBezTo>
                    <a:pt x="112" y="208"/>
                    <a:pt x="112" y="208"/>
                    <a:pt x="113" y="207"/>
                  </a:cubicBezTo>
                  <a:cubicBezTo>
                    <a:pt x="113" y="207"/>
                    <a:pt x="113" y="206"/>
                    <a:pt x="113" y="205"/>
                  </a:cubicBezTo>
                  <a:cubicBezTo>
                    <a:pt x="113" y="205"/>
                    <a:pt x="113" y="205"/>
                    <a:pt x="113" y="205"/>
                  </a:cubicBezTo>
                  <a:cubicBezTo>
                    <a:pt x="113" y="205"/>
                    <a:pt x="113" y="205"/>
                    <a:pt x="113" y="205"/>
                  </a:cubicBezTo>
                  <a:cubicBezTo>
                    <a:pt x="113" y="204"/>
                    <a:pt x="112" y="204"/>
                    <a:pt x="112" y="204"/>
                  </a:cubicBezTo>
                  <a:cubicBezTo>
                    <a:pt x="112" y="203"/>
                    <a:pt x="112" y="203"/>
                    <a:pt x="112" y="203"/>
                  </a:cubicBezTo>
                  <a:cubicBezTo>
                    <a:pt x="113" y="202"/>
                    <a:pt x="114" y="201"/>
                    <a:pt x="114" y="201"/>
                  </a:cubicBezTo>
                  <a:cubicBezTo>
                    <a:pt x="114" y="201"/>
                    <a:pt x="114" y="201"/>
                    <a:pt x="114" y="201"/>
                  </a:cubicBezTo>
                  <a:cubicBezTo>
                    <a:pt x="114" y="200"/>
                    <a:pt x="114" y="200"/>
                    <a:pt x="113" y="200"/>
                  </a:cubicBezTo>
                  <a:cubicBezTo>
                    <a:pt x="113" y="200"/>
                    <a:pt x="113" y="200"/>
                    <a:pt x="113" y="199"/>
                  </a:cubicBezTo>
                  <a:cubicBezTo>
                    <a:pt x="113" y="199"/>
                    <a:pt x="113" y="199"/>
                    <a:pt x="113" y="199"/>
                  </a:cubicBezTo>
                  <a:cubicBezTo>
                    <a:pt x="113" y="199"/>
                    <a:pt x="113" y="198"/>
                    <a:pt x="113" y="198"/>
                  </a:cubicBezTo>
                  <a:cubicBezTo>
                    <a:pt x="113" y="198"/>
                    <a:pt x="113" y="198"/>
                    <a:pt x="113" y="198"/>
                  </a:cubicBezTo>
                  <a:cubicBezTo>
                    <a:pt x="113" y="198"/>
                    <a:pt x="113" y="197"/>
                    <a:pt x="113" y="197"/>
                  </a:cubicBezTo>
                  <a:cubicBezTo>
                    <a:pt x="113" y="197"/>
                    <a:pt x="113" y="197"/>
                    <a:pt x="114" y="197"/>
                  </a:cubicBezTo>
                  <a:cubicBezTo>
                    <a:pt x="114" y="197"/>
                    <a:pt x="114" y="196"/>
                    <a:pt x="114" y="195"/>
                  </a:cubicBezTo>
                  <a:cubicBezTo>
                    <a:pt x="114" y="195"/>
                    <a:pt x="114" y="195"/>
                    <a:pt x="114" y="195"/>
                  </a:cubicBezTo>
                  <a:cubicBezTo>
                    <a:pt x="114" y="195"/>
                    <a:pt x="114" y="194"/>
                    <a:pt x="114" y="193"/>
                  </a:cubicBezTo>
                  <a:cubicBezTo>
                    <a:pt x="114" y="193"/>
                    <a:pt x="114" y="193"/>
                    <a:pt x="114" y="193"/>
                  </a:cubicBezTo>
                  <a:cubicBezTo>
                    <a:pt x="114" y="193"/>
                    <a:pt x="114" y="193"/>
                    <a:pt x="114" y="193"/>
                  </a:cubicBezTo>
                  <a:cubicBezTo>
                    <a:pt x="114" y="193"/>
                    <a:pt x="115" y="193"/>
                    <a:pt x="115" y="193"/>
                  </a:cubicBezTo>
                  <a:cubicBezTo>
                    <a:pt x="115" y="192"/>
                    <a:pt x="115" y="192"/>
                    <a:pt x="115" y="191"/>
                  </a:cubicBezTo>
                  <a:cubicBezTo>
                    <a:pt x="115" y="190"/>
                    <a:pt x="115" y="189"/>
                    <a:pt x="115" y="188"/>
                  </a:cubicBezTo>
                  <a:cubicBezTo>
                    <a:pt x="116" y="188"/>
                    <a:pt x="116" y="188"/>
                    <a:pt x="116" y="188"/>
                  </a:cubicBezTo>
                  <a:cubicBezTo>
                    <a:pt x="116" y="188"/>
                    <a:pt x="116" y="188"/>
                    <a:pt x="116" y="187"/>
                  </a:cubicBezTo>
                  <a:cubicBezTo>
                    <a:pt x="116" y="187"/>
                    <a:pt x="116" y="187"/>
                    <a:pt x="117" y="187"/>
                  </a:cubicBezTo>
                  <a:cubicBezTo>
                    <a:pt x="117" y="187"/>
                    <a:pt x="117" y="187"/>
                    <a:pt x="117" y="187"/>
                  </a:cubicBezTo>
                  <a:cubicBezTo>
                    <a:pt x="117" y="187"/>
                    <a:pt x="117" y="187"/>
                    <a:pt x="117" y="187"/>
                  </a:cubicBezTo>
                  <a:cubicBezTo>
                    <a:pt x="117" y="186"/>
                    <a:pt x="116" y="185"/>
                    <a:pt x="117" y="184"/>
                  </a:cubicBezTo>
                  <a:cubicBezTo>
                    <a:pt x="117" y="184"/>
                    <a:pt x="117" y="184"/>
                    <a:pt x="117" y="184"/>
                  </a:cubicBezTo>
                  <a:cubicBezTo>
                    <a:pt x="117" y="184"/>
                    <a:pt x="117" y="184"/>
                    <a:pt x="117" y="183"/>
                  </a:cubicBezTo>
                  <a:cubicBezTo>
                    <a:pt x="118" y="183"/>
                    <a:pt x="118" y="183"/>
                    <a:pt x="118" y="183"/>
                  </a:cubicBezTo>
                  <a:cubicBezTo>
                    <a:pt x="118" y="182"/>
                    <a:pt x="119" y="182"/>
                    <a:pt x="119" y="181"/>
                  </a:cubicBezTo>
                  <a:cubicBezTo>
                    <a:pt x="119" y="181"/>
                    <a:pt x="119" y="181"/>
                    <a:pt x="119" y="181"/>
                  </a:cubicBezTo>
                  <a:cubicBezTo>
                    <a:pt x="119" y="181"/>
                    <a:pt x="119" y="180"/>
                    <a:pt x="119" y="180"/>
                  </a:cubicBezTo>
                  <a:cubicBezTo>
                    <a:pt x="119" y="180"/>
                    <a:pt x="119" y="180"/>
                    <a:pt x="119" y="180"/>
                  </a:cubicBezTo>
                  <a:cubicBezTo>
                    <a:pt x="119" y="180"/>
                    <a:pt x="119" y="180"/>
                    <a:pt x="119" y="179"/>
                  </a:cubicBezTo>
                  <a:cubicBezTo>
                    <a:pt x="119" y="179"/>
                    <a:pt x="119" y="179"/>
                    <a:pt x="120" y="179"/>
                  </a:cubicBezTo>
                  <a:cubicBezTo>
                    <a:pt x="120" y="179"/>
                    <a:pt x="120" y="179"/>
                    <a:pt x="120" y="178"/>
                  </a:cubicBezTo>
                  <a:cubicBezTo>
                    <a:pt x="120" y="178"/>
                    <a:pt x="120" y="178"/>
                    <a:pt x="121" y="178"/>
                  </a:cubicBezTo>
                  <a:cubicBezTo>
                    <a:pt x="121" y="177"/>
                    <a:pt x="121" y="177"/>
                    <a:pt x="121" y="176"/>
                  </a:cubicBezTo>
                  <a:cubicBezTo>
                    <a:pt x="122" y="176"/>
                    <a:pt x="122" y="176"/>
                    <a:pt x="122" y="176"/>
                  </a:cubicBezTo>
                  <a:cubicBezTo>
                    <a:pt x="122" y="175"/>
                    <a:pt x="122" y="175"/>
                    <a:pt x="122" y="174"/>
                  </a:cubicBezTo>
                  <a:cubicBezTo>
                    <a:pt x="123" y="173"/>
                    <a:pt x="124" y="171"/>
                    <a:pt x="126" y="171"/>
                  </a:cubicBezTo>
                  <a:cubicBezTo>
                    <a:pt x="126" y="170"/>
                    <a:pt x="126" y="170"/>
                    <a:pt x="127" y="169"/>
                  </a:cubicBezTo>
                  <a:cubicBezTo>
                    <a:pt x="127" y="169"/>
                    <a:pt x="127" y="169"/>
                    <a:pt x="127" y="169"/>
                  </a:cubicBezTo>
                  <a:cubicBezTo>
                    <a:pt x="127" y="169"/>
                    <a:pt x="127" y="169"/>
                    <a:pt x="128" y="169"/>
                  </a:cubicBezTo>
                  <a:cubicBezTo>
                    <a:pt x="127" y="169"/>
                    <a:pt x="127" y="169"/>
                    <a:pt x="127" y="169"/>
                  </a:cubicBezTo>
                  <a:cubicBezTo>
                    <a:pt x="127" y="168"/>
                    <a:pt x="127" y="168"/>
                    <a:pt x="127" y="167"/>
                  </a:cubicBezTo>
                  <a:cubicBezTo>
                    <a:pt x="127" y="167"/>
                    <a:pt x="127" y="167"/>
                    <a:pt x="128" y="167"/>
                  </a:cubicBezTo>
                  <a:cubicBezTo>
                    <a:pt x="128" y="167"/>
                    <a:pt x="128" y="167"/>
                    <a:pt x="128" y="167"/>
                  </a:cubicBezTo>
                  <a:cubicBezTo>
                    <a:pt x="127" y="167"/>
                    <a:pt x="127" y="167"/>
                    <a:pt x="127" y="167"/>
                  </a:cubicBezTo>
                  <a:cubicBezTo>
                    <a:pt x="127" y="167"/>
                    <a:pt x="127" y="167"/>
                    <a:pt x="127" y="167"/>
                  </a:cubicBezTo>
                  <a:cubicBezTo>
                    <a:pt x="127" y="167"/>
                    <a:pt x="127" y="167"/>
                    <a:pt x="127" y="167"/>
                  </a:cubicBezTo>
                  <a:cubicBezTo>
                    <a:pt x="127" y="166"/>
                    <a:pt x="127" y="166"/>
                    <a:pt x="127" y="166"/>
                  </a:cubicBezTo>
                  <a:cubicBezTo>
                    <a:pt x="127" y="166"/>
                    <a:pt x="127" y="166"/>
                    <a:pt x="127" y="166"/>
                  </a:cubicBezTo>
                  <a:cubicBezTo>
                    <a:pt x="127" y="165"/>
                    <a:pt x="127" y="165"/>
                    <a:pt x="128" y="165"/>
                  </a:cubicBezTo>
                  <a:cubicBezTo>
                    <a:pt x="127" y="165"/>
                    <a:pt x="127" y="165"/>
                    <a:pt x="127" y="165"/>
                  </a:cubicBezTo>
                  <a:cubicBezTo>
                    <a:pt x="127" y="164"/>
                    <a:pt x="128" y="163"/>
                    <a:pt x="128" y="161"/>
                  </a:cubicBezTo>
                  <a:cubicBezTo>
                    <a:pt x="128" y="162"/>
                    <a:pt x="128" y="162"/>
                    <a:pt x="128" y="162"/>
                  </a:cubicBezTo>
                  <a:cubicBezTo>
                    <a:pt x="128" y="161"/>
                    <a:pt x="128" y="160"/>
                    <a:pt x="128" y="159"/>
                  </a:cubicBezTo>
                  <a:cubicBezTo>
                    <a:pt x="128" y="159"/>
                    <a:pt x="128" y="159"/>
                    <a:pt x="128" y="159"/>
                  </a:cubicBezTo>
                  <a:cubicBezTo>
                    <a:pt x="128" y="159"/>
                    <a:pt x="128" y="158"/>
                    <a:pt x="128" y="158"/>
                  </a:cubicBezTo>
                  <a:cubicBezTo>
                    <a:pt x="128" y="158"/>
                    <a:pt x="128" y="158"/>
                    <a:pt x="128" y="158"/>
                  </a:cubicBezTo>
                  <a:cubicBezTo>
                    <a:pt x="128" y="157"/>
                    <a:pt x="128" y="157"/>
                    <a:pt x="128" y="157"/>
                  </a:cubicBezTo>
                  <a:cubicBezTo>
                    <a:pt x="128" y="157"/>
                    <a:pt x="128" y="157"/>
                    <a:pt x="128" y="157"/>
                  </a:cubicBezTo>
                  <a:cubicBezTo>
                    <a:pt x="129" y="156"/>
                    <a:pt x="129" y="154"/>
                    <a:pt x="130" y="152"/>
                  </a:cubicBezTo>
                  <a:cubicBezTo>
                    <a:pt x="129" y="152"/>
                    <a:pt x="129" y="152"/>
                    <a:pt x="129" y="152"/>
                  </a:cubicBezTo>
                  <a:cubicBezTo>
                    <a:pt x="129" y="151"/>
                    <a:pt x="130" y="149"/>
                    <a:pt x="131" y="148"/>
                  </a:cubicBezTo>
                  <a:cubicBezTo>
                    <a:pt x="131" y="147"/>
                    <a:pt x="131" y="147"/>
                    <a:pt x="131" y="146"/>
                  </a:cubicBezTo>
                  <a:cubicBezTo>
                    <a:pt x="131" y="146"/>
                    <a:pt x="131" y="146"/>
                    <a:pt x="131" y="146"/>
                  </a:cubicBezTo>
                  <a:cubicBezTo>
                    <a:pt x="131" y="146"/>
                    <a:pt x="131" y="146"/>
                    <a:pt x="131" y="146"/>
                  </a:cubicBezTo>
                  <a:cubicBezTo>
                    <a:pt x="131" y="146"/>
                    <a:pt x="131" y="146"/>
                    <a:pt x="131" y="146"/>
                  </a:cubicBezTo>
                  <a:cubicBezTo>
                    <a:pt x="131" y="146"/>
                    <a:pt x="131" y="145"/>
                    <a:pt x="131" y="145"/>
                  </a:cubicBezTo>
                  <a:cubicBezTo>
                    <a:pt x="131" y="145"/>
                    <a:pt x="131" y="145"/>
                    <a:pt x="131" y="145"/>
                  </a:cubicBezTo>
                  <a:cubicBezTo>
                    <a:pt x="132" y="145"/>
                    <a:pt x="132" y="145"/>
                    <a:pt x="132" y="144"/>
                  </a:cubicBezTo>
                  <a:cubicBezTo>
                    <a:pt x="132" y="144"/>
                    <a:pt x="132" y="144"/>
                    <a:pt x="132" y="144"/>
                  </a:cubicBezTo>
                  <a:cubicBezTo>
                    <a:pt x="132" y="143"/>
                    <a:pt x="132" y="143"/>
                    <a:pt x="132" y="142"/>
                  </a:cubicBezTo>
                  <a:cubicBezTo>
                    <a:pt x="133" y="142"/>
                    <a:pt x="133" y="142"/>
                    <a:pt x="133" y="142"/>
                  </a:cubicBezTo>
                  <a:cubicBezTo>
                    <a:pt x="133" y="141"/>
                    <a:pt x="133" y="141"/>
                    <a:pt x="133" y="140"/>
                  </a:cubicBezTo>
                  <a:cubicBezTo>
                    <a:pt x="133" y="140"/>
                    <a:pt x="134" y="140"/>
                    <a:pt x="134" y="140"/>
                  </a:cubicBezTo>
                  <a:cubicBezTo>
                    <a:pt x="134" y="140"/>
                    <a:pt x="134" y="140"/>
                    <a:pt x="134" y="140"/>
                  </a:cubicBezTo>
                  <a:cubicBezTo>
                    <a:pt x="134" y="140"/>
                    <a:pt x="134" y="140"/>
                    <a:pt x="134" y="140"/>
                  </a:cubicBezTo>
                  <a:cubicBezTo>
                    <a:pt x="134" y="139"/>
                    <a:pt x="134" y="139"/>
                    <a:pt x="134" y="138"/>
                  </a:cubicBezTo>
                  <a:cubicBezTo>
                    <a:pt x="134" y="138"/>
                    <a:pt x="134" y="138"/>
                    <a:pt x="134" y="138"/>
                  </a:cubicBezTo>
                  <a:cubicBezTo>
                    <a:pt x="134" y="138"/>
                    <a:pt x="134" y="138"/>
                    <a:pt x="135" y="138"/>
                  </a:cubicBezTo>
                  <a:cubicBezTo>
                    <a:pt x="135" y="138"/>
                    <a:pt x="135" y="138"/>
                    <a:pt x="135" y="138"/>
                  </a:cubicBezTo>
                  <a:cubicBezTo>
                    <a:pt x="135" y="138"/>
                    <a:pt x="135" y="137"/>
                    <a:pt x="135" y="137"/>
                  </a:cubicBezTo>
                  <a:cubicBezTo>
                    <a:pt x="135" y="137"/>
                    <a:pt x="135" y="137"/>
                    <a:pt x="135" y="137"/>
                  </a:cubicBezTo>
                  <a:cubicBezTo>
                    <a:pt x="135" y="137"/>
                    <a:pt x="135" y="136"/>
                    <a:pt x="135" y="136"/>
                  </a:cubicBezTo>
                  <a:cubicBezTo>
                    <a:pt x="135" y="136"/>
                    <a:pt x="135" y="136"/>
                    <a:pt x="135" y="136"/>
                  </a:cubicBezTo>
                  <a:cubicBezTo>
                    <a:pt x="136" y="136"/>
                    <a:pt x="136" y="135"/>
                    <a:pt x="136" y="134"/>
                  </a:cubicBezTo>
                  <a:cubicBezTo>
                    <a:pt x="136" y="134"/>
                    <a:pt x="136" y="134"/>
                    <a:pt x="136" y="134"/>
                  </a:cubicBezTo>
                  <a:cubicBezTo>
                    <a:pt x="136" y="134"/>
                    <a:pt x="136" y="134"/>
                    <a:pt x="137" y="133"/>
                  </a:cubicBezTo>
                  <a:cubicBezTo>
                    <a:pt x="137" y="133"/>
                    <a:pt x="137" y="133"/>
                    <a:pt x="137" y="133"/>
                  </a:cubicBezTo>
                  <a:cubicBezTo>
                    <a:pt x="137" y="133"/>
                    <a:pt x="137" y="133"/>
                    <a:pt x="137" y="133"/>
                  </a:cubicBezTo>
                  <a:cubicBezTo>
                    <a:pt x="137" y="133"/>
                    <a:pt x="137" y="133"/>
                    <a:pt x="137" y="133"/>
                  </a:cubicBezTo>
                  <a:cubicBezTo>
                    <a:pt x="137" y="132"/>
                    <a:pt x="137" y="132"/>
                    <a:pt x="137" y="132"/>
                  </a:cubicBezTo>
                  <a:cubicBezTo>
                    <a:pt x="137" y="132"/>
                    <a:pt x="138" y="132"/>
                    <a:pt x="138" y="132"/>
                  </a:cubicBezTo>
                  <a:cubicBezTo>
                    <a:pt x="138" y="131"/>
                    <a:pt x="138" y="131"/>
                    <a:pt x="138" y="131"/>
                  </a:cubicBezTo>
                  <a:cubicBezTo>
                    <a:pt x="138" y="131"/>
                    <a:pt x="138" y="131"/>
                    <a:pt x="138" y="131"/>
                  </a:cubicBezTo>
                  <a:cubicBezTo>
                    <a:pt x="138" y="130"/>
                    <a:pt x="138" y="130"/>
                    <a:pt x="138" y="129"/>
                  </a:cubicBezTo>
                  <a:cubicBezTo>
                    <a:pt x="139" y="129"/>
                    <a:pt x="139" y="129"/>
                    <a:pt x="139" y="129"/>
                  </a:cubicBezTo>
                  <a:cubicBezTo>
                    <a:pt x="139" y="128"/>
                    <a:pt x="139" y="127"/>
                    <a:pt x="139" y="126"/>
                  </a:cubicBezTo>
                  <a:cubicBezTo>
                    <a:pt x="139" y="126"/>
                    <a:pt x="140" y="126"/>
                    <a:pt x="140" y="126"/>
                  </a:cubicBezTo>
                  <a:cubicBezTo>
                    <a:pt x="140" y="126"/>
                    <a:pt x="140" y="126"/>
                    <a:pt x="140" y="126"/>
                  </a:cubicBezTo>
                  <a:cubicBezTo>
                    <a:pt x="140" y="126"/>
                    <a:pt x="140" y="126"/>
                    <a:pt x="140" y="126"/>
                  </a:cubicBezTo>
                  <a:cubicBezTo>
                    <a:pt x="140" y="126"/>
                    <a:pt x="140" y="125"/>
                    <a:pt x="140" y="125"/>
                  </a:cubicBezTo>
                  <a:cubicBezTo>
                    <a:pt x="140" y="125"/>
                    <a:pt x="140" y="125"/>
                    <a:pt x="140" y="125"/>
                  </a:cubicBezTo>
                  <a:cubicBezTo>
                    <a:pt x="141" y="125"/>
                    <a:pt x="141" y="125"/>
                    <a:pt x="141" y="125"/>
                  </a:cubicBezTo>
                  <a:cubicBezTo>
                    <a:pt x="141" y="125"/>
                    <a:pt x="141" y="125"/>
                    <a:pt x="141" y="125"/>
                  </a:cubicBezTo>
                  <a:cubicBezTo>
                    <a:pt x="141" y="124"/>
                    <a:pt x="141" y="124"/>
                    <a:pt x="141" y="124"/>
                  </a:cubicBezTo>
                  <a:cubicBezTo>
                    <a:pt x="141" y="124"/>
                    <a:pt x="141" y="124"/>
                    <a:pt x="141" y="124"/>
                  </a:cubicBezTo>
                  <a:cubicBezTo>
                    <a:pt x="142" y="123"/>
                    <a:pt x="141" y="123"/>
                    <a:pt x="141" y="122"/>
                  </a:cubicBezTo>
                  <a:cubicBezTo>
                    <a:pt x="141" y="122"/>
                    <a:pt x="141" y="122"/>
                    <a:pt x="141" y="122"/>
                  </a:cubicBezTo>
                  <a:cubicBezTo>
                    <a:pt x="141" y="122"/>
                    <a:pt x="142" y="121"/>
                    <a:pt x="142" y="121"/>
                  </a:cubicBezTo>
                  <a:cubicBezTo>
                    <a:pt x="142" y="121"/>
                    <a:pt x="142" y="121"/>
                    <a:pt x="142" y="121"/>
                  </a:cubicBezTo>
                  <a:cubicBezTo>
                    <a:pt x="142" y="121"/>
                    <a:pt x="142" y="120"/>
                    <a:pt x="142" y="120"/>
                  </a:cubicBezTo>
                  <a:cubicBezTo>
                    <a:pt x="142" y="120"/>
                    <a:pt x="142" y="120"/>
                    <a:pt x="142" y="120"/>
                  </a:cubicBezTo>
                  <a:cubicBezTo>
                    <a:pt x="143" y="120"/>
                    <a:pt x="143" y="119"/>
                    <a:pt x="143" y="118"/>
                  </a:cubicBezTo>
                  <a:cubicBezTo>
                    <a:pt x="143" y="118"/>
                    <a:pt x="143" y="118"/>
                    <a:pt x="143" y="118"/>
                  </a:cubicBezTo>
                  <a:cubicBezTo>
                    <a:pt x="143" y="118"/>
                    <a:pt x="143" y="117"/>
                    <a:pt x="143" y="117"/>
                  </a:cubicBezTo>
                  <a:cubicBezTo>
                    <a:pt x="144" y="117"/>
                    <a:pt x="144" y="117"/>
                    <a:pt x="144" y="117"/>
                  </a:cubicBezTo>
                  <a:cubicBezTo>
                    <a:pt x="144" y="117"/>
                    <a:pt x="144" y="116"/>
                    <a:pt x="144" y="116"/>
                  </a:cubicBezTo>
                  <a:cubicBezTo>
                    <a:pt x="144" y="116"/>
                    <a:pt x="144" y="116"/>
                    <a:pt x="144" y="116"/>
                  </a:cubicBezTo>
                  <a:cubicBezTo>
                    <a:pt x="144" y="116"/>
                    <a:pt x="144" y="116"/>
                    <a:pt x="144" y="115"/>
                  </a:cubicBezTo>
                  <a:cubicBezTo>
                    <a:pt x="145" y="115"/>
                    <a:pt x="145" y="115"/>
                    <a:pt x="145" y="115"/>
                  </a:cubicBezTo>
                  <a:cubicBezTo>
                    <a:pt x="145" y="115"/>
                    <a:pt x="145" y="115"/>
                    <a:pt x="145" y="115"/>
                  </a:cubicBezTo>
                  <a:cubicBezTo>
                    <a:pt x="145" y="115"/>
                    <a:pt x="145" y="115"/>
                    <a:pt x="145" y="115"/>
                  </a:cubicBezTo>
                  <a:cubicBezTo>
                    <a:pt x="145" y="114"/>
                    <a:pt x="145" y="114"/>
                    <a:pt x="145" y="113"/>
                  </a:cubicBezTo>
                  <a:cubicBezTo>
                    <a:pt x="145" y="113"/>
                    <a:pt x="145" y="113"/>
                    <a:pt x="145" y="113"/>
                  </a:cubicBezTo>
                  <a:cubicBezTo>
                    <a:pt x="146" y="113"/>
                    <a:pt x="146" y="113"/>
                    <a:pt x="146" y="113"/>
                  </a:cubicBezTo>
                  <a:cubicBezTo>
                    <a:pt x="146" y="113"/>
                    <a:pt x="146" y="113"/>
                    <a:pt x="146" y="113"/>
                  </a:cubicBezTo>
                  <a:cubicBezTo>
                    <a:pt x="146" y="113"/>
                    <a:pt x="146" y="112"/>
                    <a:pt x="146" y="112"/>
                  </a:cubicBezTo>
                  <a:cubicBezTo>
                    <a:pt x="146" y="112"/>
                    <a:pt x="146" y="112"/>
                    <a:pt x="146" y="112"/>
                  </a:cubicBezTo>
                  <a:cubicBezTo>
                    <a:pt x="146" y="112"/>
                    <a:pt x="146" y="112"/>
                    <a:pt x="146" y="112"/>
                  </a:cubicBezTo>
                  <a:cubicBezTo>
                    <a:pt x="146" y="112"/>
                    <a:pt x="147" y="112"/>
                    <a:pt x="147" y="112"/>
                  </a:cubicBezTo>
                  <a:cubicBezTo>
                    <a:pt x="147" y="111"/>
                    <a:pt x="147" y="111"/>
                    <a:pt x="147" y="111"/>
                  </a:cubicBezTo>
                  <a:cubicBezTo>
                    <a:pt x="147" y="111"/>
                    <a:pt x="147" y="111"/>
                    <a:pt x="147" y="111"/>
                  </a:cubicBezTo>
                  <a:cubicBezTo>
                    <a:pt x="147" y="111"/>
                    <a:pt x="147" y="110"/>
                    <a:pt x="148" y="110"/>
                  </a:cubicBezTo>
                  <a:cubicBezTo>
                    <a:pt x="148" y="110"/>
                    <a:pt x="148" y="110"/>
                    <a:pt x="148" y="110"/>
                  </a:cubicBezTo>
                  <a:cubicBezTo>
                    <a:pt x="148" y="110"/>
                    <a:pt x="148" y="110"/>
                    <a:pt x="148" y="109"/>
                  </a:cubicBezTo>
                  <a:cubicBezTo>
                    <a:pt x="148" y="109"/>
                    <a:pt x="148" y="109"/>
                    <a:pt x="148" y="109"/>
                  </a:cubicBezTo>
                  <a:cubicBezTo>
                    <a:pt x="148" y="108"/>
                    <a:pt x="147" y="107"/>
                    <a:pt x="147" y="106"/>
                  </a:cubicBezTo>
                  <a:cubicBezTo>
                    <a:pt x="146" y="106"/>
                    <a:pt x="146" y="106"/>
                    <a:pt x="146" y="106"/>
                  </a:cubicBezTo>
                  <a:cubicBezTo>
                    <a:pt x="146" y="106"/>
                    <a:pt x="146" y="105"/>
                    <a:pt x="146" y="105"/>
                  </a:cubicBezTo>
                  <a:cubicBezTo>
                    <a:pt x="146" y="105"/>
                    <a:pt x="146" y="105"/>
                    <a:pt x="146" y="105"/>
                  </a:cubicBezTo>
                  <a:cubicBezTo>
                    <a:pt x="146" y="105"/>
                    <a:pt x="146" y="105"/>
                    <a:pt x="146" y="105"/>
                  </a:cubicBezTo>
                  <a:cubicBezTo>
                    <a:pt x="146" y="105"/>
                    <a:pt x="146" y="105"/>
                    <a:pt x="146" y="105"/>
                  </a:cubicBezTo>
                  <a:cubicBezTo>
                    <a:pt x="146" y="104"/>
                    <a:pt x="146" y="104"/>
                    <a:pt x="146" y="104"/>
                  </a:cubicBezTo>
                  <a:cubicBezTo>
                    <a:pt x="146" y="104"/>
                    <a:pt x="146" y="103"/>
                    <a:pt x="146" y="103"/>
                  </a:cubicBezTo>
                  <a:cubicBezTo>
                    <a:pt x="146" y="103"/>
                    <a:pt x="146" y="103"/>
                    <a:pt x="146" y="103"/>
                  </a:cubicBezTo>
                  <a:cubicBezTo>
                    <a:pt x="146" y="103"/>
                    <a:pt x="146" y="103"/>
                    <a:pt x="146" y="103"/>
                  </a:cubicBezTo>
                  <a:cubicBezTo>
                    <a:pt x="146" y="103"/>
                    <a:pt x="146" y="103"/>
                    <a:pt x="146" y="103"/>
                  </a:cubicBezTo>
                  <a:cubicBezTo>
                    <a:pt x="145" y="102"/>
                    <a:pt x="145" y="102"/>
                    <a:pt x="145" y="102"/>
                  </a:cubicBezTo>
                  <a:cubicBezTo>
                    <a:pt x="145" y="102"/>
                    <a:pt x="145" y="102"/>
                    <a:pt x="145" y="102"/>
                  </a:cubicBezTo>
                  <a:cubicBezTo>
                    <a:pt x="145" y="102"/>
                    <a:pt x="145" y="102"/>
                    <a:pt x="145" y="102"/>
                  </a:cubicBezTo>
                  <a:cubicBezTo>
                    <a:pt x="145" y="100"/>
                    <a:pt x="145" y="98"/>
                    <a:pt x="145" y="97"/>
                  </a:cubicBezTo>
                  <a:cubicBezTo>
                    <a:pt x="145" y="97"/>
                    <a:pt x="145" y="97"/>
                    <a:pt x="145" y="97"/>
                  </a:cubicBezTo>
                  <a:cubicBezTo>
                    <a:pt x="145" y="97"/>
                    <a:pt x="145" y="96"/>
                    <a:pt x="145" y="96"/>
                  </a:cubicBezTo>
                  <a:cubicBezTo>
                    <a:pt x="145" y="96"/>
                    <a:pt x="145" y="96"/>
                    <a:pt x="145" y="96"/>
                  </a:cubicBezTo>
                  <a:cubicBezTo>
                    <a:pt x="145" y="96"/>
                    <a:pt x="145" y="96"/>
                    <a:pt x="145" y="95"/>
                  </a:cubicBezTo>
                  <a:cubicBezTo>
                    <a:pt x="145" y="95"/>
                    <a:pt x="145" y="95"/>
                    <a:pt x="145" y="95"/>
                  </a:cubicBezTo>
                  <a:cubicBezTo>
                    <a:pt x="145" y="95"/>
                    <a:pt x="145" y="95"/>
                    <a:pt x="145" y="95"/>
                  </a:cubicBezTo>
                  <a:cubicBezTo>
                    <a:pt x="145" y="95"/>
                    <a:pt x="145" y="95"/>
                    <a:pt x="145" y="95"/>
                  </a:cubicBezTo>
                  <a:cubicBezTo>
                    <a:pt x="145" y="94"/>
                    <a:pt x="145" y="93"/>
                    <a:pt x="145" y="92"/>
                  </a:cubicBezTo>
                  <a:cubicBezTo>
                    <a:pt x="145" y="92"/>
                    <a:pt x="145" y="92"/>
                    <a:pt x="145" y="92"/>
                  </a:cubicBezTo>
                  <a:cubicBezTo>
                    <a:pt x="145" y="92"/>
                    <a:pt x="145" y="92"/>
                    <a:pt x="145" y="91"/>
                  </a:cubicBezTo>
                  <a:cubicBezTo>
                    <a:pt x="145" y="91"/>
                    <a:pt x="145" y="91"/>
                    <a:pt x="145" y="91"/>
                  </a:cubicBezTo>
                  <a:cubicBezTo>
                    <a:pt x="145" y="91"/>
                    <a:pt x="145" y="90"/>
                    <a:pt x="145" y="90"/>
                  </a:cubicBezTo>
                  <a:cubicBezTo>
                    <a:pt x="145" y="90"/>
                    <a:pt x="145" y="90"/>
                    <a:pt x="145" y="90"/>
                  </a:cubicBezTo>
                  <a:cubicBezTo>
                    <a:pt x="145" y="90"/>
                    <a:pt x="145" y="90"/>
                    <a:pt x="145" y="90"/>
                  </a:cubicBezTo>
                  <a:cubicBezTo>
                    <a:pt x="145" y="89"/>
                    <a:pt x="145" y="89"/>
                    <a:pt x="145" y="89"/>
                  </a:cubicBezTo>
                  <a:cubicBezTo>
                    <a:pt x="145" y="89"/>
                    <a:pt x="145" y="89"/>
                    <a:pt x="145" y="88"/>
                  </a:cubicBezTo>
                  <a:cubicBezTo>
                    <a:pt x="145" y="88"/>
                    <a:pt x="145" y="88"/>
                    <a:pt x="145" y="88"/>
                  </a:cubicBezTo>
                  <a:cubicBezTo>
                    <a:pt x="145" y="87"/>
                    <a:pt x="146" y="85"/>
                    <a:pt x="146" y="84"/>
                  </a:cubicBezTo>
                  <a:cubicBezTo>
                    <a:pt x="146" y="84"/>
                    <a:pt x="146" y="84"/>
                    <a:pt x="145" y="83"/>
                  </a:cubicBezTo>
                  <a:cubicBezTo>
                    <a:pt x="146" y="83"/>
                    <a:pt x="146" y="83"/>
                    <a:pt x="146" y="83"/>
                  </a:cubicBezTo>
                  <a:cubicBezTo>
                    <a:pt x="145" y="83"/>
                    <a:pt x="145" y="83"/>
                    <a:pt x="145" y="83"/>
                  </a:cubicBezTo>
                  <a:cubicBezTo>
                    <a:pt x="145" y="82"/>
                    <a:pt x="146" y="81"/>
                    <a:pt x="146" y="80"/>
                  </a:cubicBezTo>
                  <a:cubicBezTo>
                    <a:pt x="146" y="80"/>
                    <a:pt x="146" y="80"/>
                    <a:pt x="146" y="80"/>
                  </a:cubicBezTo>
                  <a:cubicBezTo>
                    <a:pt x="146" y="79"/>
                    <a:pt x="146" y="79"/>
                    <a:pt x="146" y="78"/>
                  </a:cubicBezTo>
                  <a:cubicBezTo>
                    <a:pt x="146" y="78"/>
                    <a:pt x="146" y="78"/>
                    <a:pt x="146" y="78"/>
                  </a:cubicBezTo>
                  <a:cubicBezTo>
                    <a:pt x="146" y="77"/>
                    <a:pt x="146" y="76"/>
                    <a:pt x="147" y="75"/>
                  </a:cubicBezTo>
                  <a:cubicBezTo>
                    <a:pt x="146" y="75"/>
                    <a:pt x="146" y="75"/>
                    <a:pt x="146" y="75"/>
                  </a:cubicBezTo>
                  <a:cubicBezTo>
                    <a:pt x="146" y="74"/>
                    <a:pt x="146" y="74"/>
                    <a:pt x="147" y="74"/>
                  </a:cubicBezTo>
                  <a:cubicBezTo>
                    <a:pt x="147" y="74"/>
                    <a:pt x="147" y="74"/>
                    <a:pt x="147" y="74"/>
                  </a:cubicBezTo>
                  <a:cubicBezTo>
                    <a:pt x="147" y="73"/>
                    <a:pt x="147" y="73"/>
                    <a:pt x="147" y="73"/>
                  </a:cubicBezTo>
                  <a:cubicBezTo>
                    <a:pt x="147" y="73"/>
                    <a:pt x="147" y="73"/>
                    <a:pt x="147" y="73"/>
                  </a:cubicBezTo>
                  <a:cubicBezTo>
                    <a:pt x="147" y="73"/>
                    <a:pt x="147" y="72"/>
                    <a:pt x="148" y="72"/>
                  </a:cubicBezTo>
                  <a:cubicBezTo>
                    <a:pt x="148" y="72"/>
                    <a:pt x="148" y="72"/>
                    <a:pt x="148" y="72"/>
                  </a:cubicBezTo>
                  <a:cubicBezTo>
                    <a:pt x="148" y="71"/>
                    <a:pt x="148" y="71"/>
                    <a:pt x="148" y="71"/>
                  </a:cubicBezTo>
                  <a:cubicBezTo>
                    <a:pt x="148" y="71"/>
                    <a:pt x="148" y="71"/>
                    <a:pt x="148" y="71"/>
                  </a:cubicBezTo>
                  <a:cubicBezTo>
                    <a:pt x="148" y="71"/>
                    <a:pt x="148" y="71"/>
                    <a:pt x="148" y="70"/>
                  </a:cubicBezTo>
                  <a:cubicBezTo>
                    <a:pt x="148" y="70"/>
                    <a:pt x="148" y="70"/>
                    <a:pt x="148" y="70"/>
                  </a:cubicBezTo>
                  <a:cubicBezTo>
                    <a:pt x="147" y="70"/>
                    <a:pt x="147" y="69"/>
                    <a:pt x="147" y="68"/>
                  </a:cubicBezTo>
                  <a:cubicBezTo>
                    <a:pt x="148" y="68"/>
                    <a:pt x="149" y="67"/>
                    <a:pt x="149" y="66"/>
                  </a:cubicBezTo>
                  <a:cubicBezTo>
                    <a:pt x="149" y="66"/>
                    <a:pt x="149" y="66"/>
                    <a:pt x="148" y="66"/>
                  </a:cubicBezTo>
                  <a:cubicBezTo>
                    <a:pt x="148" y="66"/>
                    <a:pt x="147" y="66"/>
                    <a:pt x="147" y="67"/>
                  </a:cubicBezTo>
                  <a:cubicBezTo>
                    <a:pt x="147" y="67"/>
                    <a:pt x="147" y="67"/>
                    <a:pt x="147" y="67"/>
                  </a:cubicBezTo>
                  <a:cubicBezTo>
                    <a:pt x="147" y="67"/>
                    <a:pt x="147" y="67"/>
                    <a:pt x="146" y="67"/>
                  </a:cubicBezTo>
                  <a:cubicBezTo>
                    <a:pt x="146" y="68"/>
                    <a:pt x="146" y="68"/>
                    <a:pt x="146" y="68"/>
                  </a:cubicBezTo>
                  <a:cubicBezTo>
                    <a:pt x="146" y="68"/>
                    <a:pt x="146" y="68"/>
                    <a:pt x="146" y="68"/>
                  </a:cubicBezTo>
                  <a:cubicBezTo>
                    <a:pt x="145" y="69"/>
                    <a:pt x="145" y="69"/>
                    <a:pt x="145" y="70"/>
                  </a:cubicBezTo>
                  <a:cubicBezTo>
                    <a:pt x="145" y="70"/>
                    <a:pt x="145" y="70"/>
                    <a:pt x="145" y="70"/>
                  </a:cubicBezTo>
                  <a:cubicBezTo>
                    <a:pt x="145" y="70"/>
                    <a:pt x="145" y="70"/>
                    <a:pt x="145" y="71"/>
                  </a:cubicBezTo>
                  <a:cubicBezTo>
                    <a:pt x="144" y="71"/>
                    <a:pt x="144" y="71"/>
                    <a:pt x="144" y="71"/>
                  </a:cubicBezTo>
                  <a:cubicBezTo>
                    <a:pt x="144" y="71"/>
                    <a:pt x="144" y="71"/>
                    <a:pt x="144" y="71"/>
                  </a:cubicBezTo>
                  <a:cubicBezTo>
                    <a:pt x="144" y="71"/>
                    <a:pt x="144" y="71"/>
                    <a:pt x="144" y="71"/>
                  </a:cubicBezTo>
                  <a:cubicBezTo>
                    <a:pt x="144" y="72"/>
                    <a:pt x="144" y="72"/>
                    <a:pt x="144" y="72"/>
                  </a:cubicBezTo>
                  <a:cubicBezTo>
                    <a:pt x="144" y="72"/>
                    <a:pt x="143" y="72"/>
                    <a:pt x="143" y="72"/>
                  </a:cubicBezTo>
                  <a:cubicBezTo>
                    <a:pt x="143" y="72"/>
                    <a:pt x="143" y="73"/>
                    <a:pt x="143" y="73"/>
                  </a:cubicBezTo>
                  <a:cubicBezTo>
                    <a:pt x="143" y="73"/>
                    <a:pt x="143" y="73"/>
                    <a:pt x="143" y="73"/>
                  </a:cubicBezTo>
                  <a:cubicBezTo>
                    <a:pt x="143" y="73"/>
                    <a:pt x="143" y="73"/>
                    <a:pt x="143" y="73"/>
                  </a:cubicBezTo>
                  <a:cubicBezTo>
                    <a:pt x="142" y="73"/>
                    <a:pt x="142" y="74"/>
                    <a:pt x="142" y="74"/>
                  </a:cubicBezTo>
                  <a:cubicBezTo>
                    <a:pt x="142" y="74"/>
                    <a:pt x="142" y="74"/>
                    <a:pt x="142" y="74"/>
                  </a:cubicBezTo>
                  <a:cubicBezTo>
                    <a:pt x="142" y="74"/>
                    <a:pt x="142" y="74"/>
                    <a:pt x="142" y="74"/>
                  </a:cubicBezTo>
                  <a:cubicBezTo>
                    <a:pt x="142" y="74"/>
                    <a:pt x="142" y="74"/>
                    <a:pt x="142" y="75"/>
                  </a:cubicBezTo>
                  <a:cubicBezTo>
                    <a:pt x="141" y="75"/>
                    <a:pt x="141" y="75"/>
                    <a:pt x="141" y="75"/>
                  </a:cubicBezTo>
                  <a:cubicBezTo>
                    <a:pt x="141" y="75"/>
                    <a:pt x="141" y="75"/>
                    <a:pt x="141" y="76"/>
                  </a:cubicBezTo>
                  <a:cubicBezTo>
                    <a:pt x="141" y="76"/>
                    <a:pt x="141" y="76"/>
                    <a:pt x="141" y="76"/>
                  </a:cubicBezTo>
                  <a:cubicBezTo>
                    <a:pt x="141" y="76"/>
                    <a:pt x="141" y="76"/>
                    <a:pt x="141" y="76"/>
                  </a:cubicBezTo>
                  <a:cubicBezTo>
                    <a:pt x="140" y="76"/>
                    <a:pt x="140" y="77"/>
                    <a:pt x="140" y="77"/>
                  </a:cubicBezTo>
                  <a:cubicBezTo>
                    <a:pt x="140" y="77"/>
                    <a:pt x="140" y="77"/>
                    <a:pt x="139" y="78"/>
                  </a:cubicBezTo>
                  <a:cubicBezTo>
                    <a:pt x="139" y="78"/>
                    <a:pt x="139" y="78"/>
                    <a:pt x="139" y="78"/>
                  </a:cubicBezTo>
                  <a:cubicBezTo>
                    <a:pt x="139" y="78"/>
                    <a:pt x="139" y="78"/>
                    <a:pt x="139" y="78"/>
                  </a:cubicBezTo>
                  <a:cubicBezTo>
                    <a:pt x="139" y="78"/>
                    <a:pt x="139" y="78"/>
                    <a:pt x="138" y="78"/>
                  </a:cubicBezTo>
                  <a:cubicBezTo>
                    <a:pt x="138" y="79"/>
                    <a:pt x="138" y="80"/>
                    <a:pt x="138" y="80"/>
                  </a:cubicBezTo>
                  <a:cubicBezTo>
                    <a:pt x="138" y="80"/>
                    <a:pt x="137" y="80"/>
                    <a:pt x="137" y="80"/>
                  </a:cubicBezTo>
                  <a:cubicBezTo>
                    <a:pt x="137" y="81"/>
                    <a:pt x="137" y="81"/>
                    <a:pt x="137" y="81"/>
                  </a:cubicBezTo>
                  <a:cubicBezTo>
                    <a:pt x="137" y="81"/>
                    <a:pt x="137" y="81"/>
                    <a:pt x="137" y="81"/>
                  </a:cubicBezTo>
                  <a:cubicBezTo>
                    <a:pt x="136" y="81"/>
                    <a:pt x="136" y="82"/>
                    <a:pt x="136" y="82"/>
                  </a:cubicBezTo>
                  <a:cubicBezTo>
                    <a:pt x="136" y="82"/>
                    <a:pt x="136" y="82"/>
                    <a:pt x="136" y="82"/>
                  </a:cubicBezTo>
                  <a:cubicBezTo>
                    <a:pt x="135" y="83"/>
                    <a:pt x="135" y="83"/>
                    <a:pt x="135" y="83"/>
                  </a:cubicBezTo>
                  <a:cubicBezTo>
                    <a:pt x="135" y="83"/>
                    <a:pt x="135" y="83"/>
                    <a:pt x="135" y="83"/>
                  </a:cubicBezTo>
                  <a:cubicBezTo>
                    <a:pt x="135" y="83"/>
                    <a:pt x="135" y="84"/>
                    <a:pt x="135" y="84"/>
                  </a:cubicBezTo>
                  <a:cubicBezTo>
                    <a:pt x="134" y="84"/>
                    <a:pt x="134" y="84"/>
                    <a:pt x="134" y="84"/>
                  </a:cubicBezTo>
                  <a:cubicBezTo>
                    <a:pt x="134" y="84"/>
                    <a:pt x="134" y="85"/>
                    <a:pt x="133" y="85"/>
                  </a:cubicBezTo>
                  <a:cubicBezTo>
                    <a:pt x="133" y="86"/>
                    <a:pt x="133" y="86"/>
                    <a:pt x="132" y="86"/>
                  </a:cubicBezTo>
                  <a:cubicBezTo>
                    <a:pt x="132" y="86"/>
                    <a:pt x="132" y="86"/>
                    <a:pt x="132" y="86"/>
                  </a:cubicBezTo>
                  <a:cubicBezTo>
                    <a:pt x="132" y="86"/>
                    <a:pt x="132" y="86"/>
                    <a:pt x="132" y="86"/>
                  </a:cubicBezTo>
                  <a:cubicBezTo>
                    <a:pt x="131" y="86"/>
                    <a:pt x="132" y="87"/>
                    <a:pt x="131" y="87"/>
                  </a:cubicBezTo>
                  <a:cubicBezTo>
                    <a:pt x="131" y="87"/>
                    <a:pt x="131" y="87"/>
                    <a:pt x="131" y="88"/>
                  </a:cubicBezTo>
                  <a:cubicBezTo>
                    <a:pt x="131" y="88"/>
                    <a:pt x="131" y="88"/>
                    <a:pt x="131" y="88"/>
                  </a:cubicBezTo>
                  <a:cubicBezTo>
                    <a:pt x="130" y="88"/>
                    <a:pt x="130" y="88"/>
                    <a:pt x="130" y="88"/>
                  </a:cubicBezTo>
                  <a:cubicBezTo>
                    <a:pt x="130" y="88"/>
                    <a:pt x="130" y="89"/>
                    <a:pt x="130" y="89"/>
                  </a:cubicBezTo>
                  <a:cubicBezTo>
                    <a:pt x="129" y="89"/>
                    <a:pt x="130" y="89"/>
                    <a:pt x="129" y="89"/>
                  </a:cubicBezTo>
                  <a:cubicBezTo>
                    <a:pt x="129" y="89"/>
                    <a:pt x="129" y="89"/>
                    <a:pt x="129" y="89"/>
                  </a:cubicBezTo>
                  <a:cubicBezTo>
                    <a:pt x="129" y="90"/>
                    <a:pt x="129" y="90"/>
                    <a:pt x="129" y="91"/>
                  </a:cubicBezTo>
                  <a:cubicBezTo>
                    <a:pt x="128" y="91"/>
                    <a:pt x="128" y="91"/>
                    <a:pt x="128" y="91"/>
                  </a:cubicBezTo>
                  <a:cubicBezTo>
                    <a:pt x="128" y="91"/>
                    <a:pt x="128" y="91"/>
                    <a:pt x="128" y="92"/>
                  </a:cubicBezTo>
                  <a:cubicBezTo>
                    <a:pt x="128" y="92"/>
                    <a:pt x="128" y="92"/>
                    <a:pt x="128" y="92"/>
                  </a:cubicBezTo>
                  <a:cubicBezTo>
                    <a:pt x="127" y="92"/>
                    <a:pt x="127" y="93"/>
                    <a:pt x="127" y="93"/>
                  </a:cubicBezTo>
                  <a:cubicBezTo>
                    <a:pt x="127" y="93"/>
                    <a:pt x="127" y="93"/>
                    <a:pt x="127" y="93"/>
                  </a:cubicBezTo>
                  <a:cubicBezTo>
                    <a:pt x="127" y="93"/>
                    <a:pt x="127" y="93"/>
                    <a:pt x="127" y="93"/>
                  </a:cubicBezTo>
                  <a:cubicBezTo>
                    <a:pt x="127" y="93"/>
                    <a:pt x="126" y="93"/>
                    <a:pt x="126" y="93"/>
                  </a:cubicBezTo>
                  <a:cubicBezTo>
                    <a:pt x="126" y="94"/>
                    <a:pt x="126" y="94"/>
                    <a:pt x="126" y="94"/>
                  </a:cubicBezTo>
                  <a:cubicBezTo>
                    <a:pt x="126" y="94"/>
                    <a:pt x="125" y="95"/>
                    <a:pt x="125" y="96"/>
                  </a:cubicBezTo>
                  <a:cubicBezTo>
                    <a:pt x="125" y="96"/>
                    <a:pt x="125" y="96"/>
                    <a:pt x="124" y="96"/>
                  </a:cubicBezTo>
                  <a:cubicBezTo>
                    <a:pt x="124" y="96"/>
                    <a:pt x="123" y="97"/>
                    <a:pt x="122" y="98"/>
                  </a:cubicBezTo>
                  <a:cubicBezTo>
                    <a:pt x="122" y="98"/>
                    <a:pt x="122" y="98"/>
                    <a:pt x="122" y="98"/>
                  </a:cubicBezTo>
                  <a:cubicBezTo>
                    <a:pt x="122" y="98"/>
                    <a:pt x="122" y="98"/>
                    <a:pt x="121" y="99"/>
                  </a:cubicBezTo>
                  <a:cubicBezTo>
                    <a:pt x="121" y="99"/>
                    <a:pt x="121" y="99"/>
                    <a:pt x="120" y="99"/>
                  </a:cubicBezTo>
                  <a:cubicBezTo>
                    <a:pt x="120" y="99"/>
                    <a:pt x="120" y="99"/>
                    <a:pt x="120" y="99"/>
                  </a:cubicBezTo>
                  <a:cubicBezTo>
                    <a:pt x="120" y="100"/>
                    <a:pt x="120" y="100"/>
                    <a:pt x="119" y="101"/>
                  </a:cubicBezTo>
                  <a:cubicBezTo>
                    <a:pt x="119" y="101"/>
                    <a:pt x="119" y="101"/>
                    <a:pt x="118" y="101"/>
                  </a:cubicBezTo>
                  <a:cubicBezTo>
                    <a:pt x="118" y="101"/>
                    <a:pt x="118" y="101"/>
                    <a:pt x="118" y="102"/>
                  </a:cubicBezTo>
                  <a:cubicBezTo>
                    <a:pt x="117" y="102"/>
                    <a:pt x="117" y="102"/>
                    <a:pt x="117" y="102"/>
                  </a:cubicBezTo>
                  <a:cubicBezTo>
                    <a:pt x="117" y="102"/>
                    <a:pt x="117" y="102"/>
                    <a:pt x="117" y="103"/>
                  </a:cubicBezTo>
                  <a:cubicBezTo>
                    <a:pt x="117" y="103"/>
                    <a:pt x="116" y="103"/>
                    <a:pt x="116" y="103"/>
                  </a:cubicBezTo>
                  <a:cubicBezTo>
                    <a:pt x="116" y="103"/>
                    <a:pt x="116" y="104"/>
                    <a:pt x="116" y="104"/>
                  </a:cubicBezTo>
                  <a:cubicBezTo>
                    <a:pt x="115" y="104"/>
                    <a:pt x="115" y="104"/>
                    <a:pt x="115" y="104"/>
                  </a:cubicBezTo>
                  <a:cubicBezTo>
                    <a:pt x="115" y="104"/>
                    <a:pt x="115" y="104"/>
                    <a:pt x="115" y="104"/>
                  </a:cubicBezTo>
                  <a:cubicBezTo>
                    <a:pt x="114" y="105"/>
                    <a:pt x="114" y="105"/>
                    <a:pt x="113" y="105"/>
                  </a:cubicBezTo>
                  <a:cubicBezTo>
                    <a:pt x="113" y="105"/>
                    <a:pt x="113" y="106"/>
                    <a:pt x="113" y="106"/>
                  </a:cubicBezTo>
                  <a:cubicBezTo>
                    <a:pt x="113" y="106"/>
                    <a:pt x="112" y="106"/>
                    <a:pt x="112" y="106"/>
                  </a:cubicBezTo>
                  <a:cubicBezTo>
                    <a:pt x="112" y="106"/>
                    <a:pt x="112" y="106"/>
                    <a:pt x="112" y="106"/>
                  </a:cubicBezTo>
                  <a:cubicBezTo>
                    <a:pt x="112" y="106"/>
                    <a:pt x="112" y="106"/>
                    <a:pt x="111" y="106"/>
                  </a:cubicBezTo>
                  <a:cubicBezTo>
                    <a:pt x="111" y="107"/>
                    <a:pt x="111" y="107"/>
                    <a:pt x="110" y="107"/>
                  </a:cubicBezTo>
                  <a:cubicBezTo>
                    <a:pt x="110" y="107"/>
                    <a:pt x="110" y="107"/>
                    <a:pt x="110" y="107"/>
                  </a:cubicBezTo>
                  <a:cubicBezTo>
                    <a:pt x="110" y="107"/>
                    <a:pt x="110" y="108"/>
                    <a:pt x="110" y="108"/>
                  </a:cubicBezTo>
                  <a:cubicBezTo>
                    <a:pt x="109" y="108"/>
                    <a:pt x="109" y="108"/>
                    <a:pt x="108" y="109"/>
                  </a:cubicBezTo>
                  <a:cubicBezTo>
                    <a:pt x="108" y="109"/>
                    <a:pt x="108" y="109"/>
                    <a:pt x="108" y="109"/>
                  </a:cubicBezTo>
                  <a:cubicBezTo>
                    <a:pt x="108" y="109"/>
                    <a:pt x="108" y="109"/>
                    <a:pt x="108" y="109"/>
                  </a:cubicBezTo>
                  <a:cubicBezTo>
                    <a:pt x="108" y="109"/>
                    <a:pt x="108" y="109"/>
                    <a:pt x="108" y="110"/>
                  </a:cubicBezTo>
                  <a:cubicBezTo>
                    <a:pt x="107" y="110"/>
                    <a:pt x="107" y="110"/>
                    <a:pt x="107" y="110"/>
                  </a:cubicBezTo>
                  <a:cubicBezTo>
                    <a:pt x="107" y="110"/>
                    <a:pt x="107" y="110"/>
                    <a:pt x="107" y="110"/>
                  </a:cubicBezTo>
                  <a:cubicBezTo>
                    <a:pt x="106" y="111"/>
                    <a:pt x="106" y="111"/>
                    <a:pt x="105" y="111"/>
                  </a:cubicBezTo>
                  <a:cubicBezTo>
                    <a:pt x="105" y="111"/>
                    <a:pt x="105" y="111"/>
                    <a:pt x="105" y="112"/>
                  </a:cubicBezTo>
                  <a:cubicBezTo>
                    <a:pt x="105" y="112"/>
                    <a:pt x="105" y="112"/>
                    <a:pt x="105" y="112"/>
                  </a:cubicBezTo>
                  <a:cubicBezTo>
                    <a:pt x="104" y="112"/>
                    <a:pt x="104" y="113"/>
                    <a:pt x="103" y="113"/>
                  </a:cubicBezTo>
                  <a:cubicBezTo>
                    <a:pt x="103" y="113"/>
                    <a:pt x="103" y="114"/>
                    <a:pt x="102" y="114"/>
                  </a:cubicBezTo>
                  <a:cubicBezTo>
                    <a:pt x="102" y="114"/>
                    <a:pt x="102" y="114"/>
                    <a:pt x="102" y="114"/>
                  </a:cubicBezTo>
                  <a:cubicBezTo>
                    <a:pt x="101" y="114"/>
                    <a:pt x="100" y="114"/>
                    <a:pt x="99" y="114"/>
                  </a:cubicBezTo>
                  <a:cubicBezTo>
                    <a:pt x="99" y="114"/>
                    <a:pt x="99" y="114"/>
                    <a:pt x="99" y="114"/>
                  </a:cubicBezTo>
                  <a:cubicBezTo>
                    <a:pt x="99" y="114"/>
                    <a:pt x="99" y="114"/>
                    <a:pt x="98" y="114"/>
                  </a:cubicBezTo>
                  <a:cubicBezTo>
                    <a:pt x="98" y="115"/>
                    <a:pt x="98" y="115"/>
                    <a:pt x="98" y="115"/>
                  </a:cubicBezTo>
                  <a:cubicBezTo>
                    <a:pt x="97" y="115"/>
                    <a:pt x="97" y="115"/>
                    <a:pt x="97" y="115"/>
                  </a:cubicBezTo>
                  <a:cubicBezTo>
                    <a:pt x="97" y="115"/>
                    <a:pt x="97" y="115"/>
                    <a:pt x="97" y="115"/>
                  </a:cubicBezTo>
                  <a:cubicBezTo>
                    <a:pt x="97" y="115"/>
                    <a:pt x="97" y="115"/>
                    <a:pt x="96" y="115"/>
                  </a:cubicBezTo>
                  <a:cubicBezTo>
                    <a:pt x="96" y="116"/>
                    <a:pt x="96" y="116"/>
                    <a:pt x="96" y="116"/>
                  </a:cubicBezTo>
                  <a:cubicBezTo>
                    <a:pt x="96" y="116"/>
                    <a:pt x="96" y="116"/>
                    <a:pt x="96" y="116"/>
                  </a:cubicBezTo>
                  <a:cubicBezTo>
                    <a:pt x="96" y="116"/>
                    <a:pt x="96" y="116"/>
                    <a:pt x="96" y="116"/>
                  </a:cubicBezTo>
                  <a:cubicBezTo>
                    <a:pt x="95" y="116"/>
                    <a:pt x="95" y="116"/>
                    <a:pt x="94" y="116"/>
                  </a:cubicBezTo>
                  <a:cubicBezTo>
                    <a:pt x="94" y="117"/>
                    <a:pt x="94" y="117"/>
                    <a:pt x="94" y="117"/>
                  </a:cubicBezTo>
                  <a:cubicBezTo>
                    <a:pt x="94" y="117"/>
                    <a:pt x="94" y="117"/>
                    <a:pt x="94" y="117"/>
                  </a:cubicBezTo>
                  <a:cubicBezTo>
                    <a:pt x="94" y="117"/>
                    <a:pt x="94" y="117"/>
                    <a:pt x="94" y="117"/>
                  </a:cubicBezTo>
                  <a:cubicBezTo>
                    <a:pt x="94" y="117"/>
                    <a:pt x="93" y="117"/>
                    <a:pt x="93" y="117"/>
                  </a:cubicBezTo>
                  <a:cubicBezTo>
                    <a:pt x="93" y="118"/>
                    <a:pt x="92" y="118"/>
                    <a:pt x="92" y="118"/>
                  </a:cubicBezTo>
                  <a:cubicBezTo>
                    <a:pt x="92" y="118"/>
                    <a:pt x="92" y="118"/>
                    <a:pt x="92" y="118"/>
                  </a:cubicBezTo>
                  <a:cubicBezTo>
                    <a:pt x="91" y="119"/>
                    <a:pt x="91" y="119"/>
                    <a:pt x="91" y="119"/>
                  </a:cubicBezTo>
                  <a:cubicBezTo>
                    <a:pt x="91" y="119"/>
                    <a:pt x="91" y="119"/>
                    <a:pt x="91" y="119"/>
                  </a:cubicBezTo>
                  <a:cubicBezTo>
                    <a:pt x="91" y="119"/>
                    <a:pt x="91" y="119"/>
                    <a:pt x="90" y="119"/>
                  </a:cubicBezTo>
                  <a:cubicBezTo>
                    <a:pt x="90" y="119"/>
                    <a:pt x="90" y="119"/>
                    <a:pt x="90" y="119"/>
                  </a:cubicBezTo>
                  <a:cubicBezTo>
                    <a:pt x="90" y="120"/>
                    <a:pt x="90" y="120"/>
                    <a:pt x="90" y="120"/>
                  </a:cubicBezTo>
                  <a:cubicBezTo>
                    <a:pt x="90" y="120"/>
                    <a:pt x="90" y="120"/>
                    <a:pt x="89" y="120"/>
                  </a:cubicBezTo>
                  <a:cubicBezTo>
                    <a:pt x="89" y="120"/>
                    <a:pt x="89" y="120"/>
                    <a:pt x="89" y="120"/>
                  </a:cubicBezTo>
                  <a:cubicBezTo>
                    <a:pt x="88" y="121"/>
                    <a:pt x="88" y="121"/>
                    <a:pt x="88" y="121"/>
                  </a:cubicBezTo>
                  <a:cubicBezTo>
                    <a:pt x="87" y="122"/>
                    <a:pt x="86" y="123"/>
                    <a:pt x="86" y="123"/>
                  </a:cubicBezTo>
                  <a:cubicBezTo>
                    <a:pt x="85" y="123"/>
                    <a:pt x="85" y="123"/>
                    <a:pt x="85" y="123"/>
                  </a:cubicBezTo>
                  <a:cubicBezTo>
                    <a:pt x="85" y="123"/>
                    <a:pt x="85" y="123"/>
                    <a:pt x="85" y="124"/>
                  </a:cubicBezTo>
                  <a:cubicBezTo>
                    <a:pt x="85" y="124"/>
                    <a:pt x="84" y="124"/>
                    <a:pt x="83" y="125"/>
                  </a:cubicBezTo>
                  <a:cubicBezTo>
                    <a:pt x="83" y="125"/>
                    <a:pt x="83" y="125"/>
                    <a:pt x="83" y="125"/>
                  </a:cubicBezTo>
                  <a:cubicBezTo>
                    <a:pt x="83" y="125"/>
                    <a:pt x="82" y="125"/>
                    <a:pt x="82" y="125"/>
                  </a:cubicBezTo>
                  <a:cubicBezTo>
                    <a:pt x="82" y="124"/>
                    <a:pt x="82" y="124"/>
                    <a:pt x="82" y="124"/>
                  </a:cubicBezTo>
                  <a:cubicBezTo>
                    <a:pt x="82" y="124"/>
                    <a:pt x="82" y="124"/>
                    <a:pt x="81" y="124"/>
                  </a:cubicBezTo>
                  <a:cubicBezTo>
                    <a:pt x="81" y="124"/>
                    <a:pt x="81" y="124"/>
                    <a:pt x="81" y="124"/>
                  </a:cubicBezTo>
                  <a:cubicBezTo>
                    <a:pt x="81" y="123"/>
                    <a:pt x="81" y="123"/>
                    <a:pt x="80" y="123"/>
                  </a:cubicBezTo>
                  <a:cubicBezTo>
                    <a:pt x="81" y="123"/>
                    <a:pt x="81" y="123"/>
                    <a:pt x="81" y="123"/>
                  </a:cubicBezTo>
                  <a:cubicBezTo>
                    <a:pt x="81" y="123"/>
                    <a:pt x="81" y="123"/>
                    <a:pt x="81" y="123"/>
                  </a:cubicBezTo>
                  <a:cubicBezTo>
                    <a:pt x="81" y="123"/>
                    <a:pt x="81" y="122"/>
                    <a:pt x="81" y="122"/>
                  </a:cubicBezTo>
                  <a:cubicBezTo>
                    <a:pt x="81" y="122"/>
                    <a:pt x="81" y="122"/>
                    <a:pt x="81" y="122"/>
                  </a:cubicBezTo>
                  <a:cubicBezTo>
                    <a:pt x="81" y="122"/>
                    <a:pt x="81" y="122"/>
                    <a:pt x="81" y="122"/>
                  </a:cubicBezTo>
                  <a:cubicBezTo>
                    <a:pt x="81" y="122"/>
                    <a:pt x="81" y="122"/>
                    <a:pt x="81" y="122"/>
                  </a:cubicBezTo>
                  <a:cubicBezTo>
                    <a:pt x="80" y="122"/>
                    <a:pt x="80" y="123"/>
                    <a:pt x="80" y="124"/>
                  </a:cubicBezTo>
                  <a:cubicBezTo>
                    <a:pt x="80" y="124"/>
                    <a:pt x="79" y="124"/>
                    <a:pt x="79" y="124"/>
                  </a:cubicBezTo>
                  <a:cubicBezTo>
                    <a:pt x="79" y="124"/>
                    <a:pt x="78" y="124"/>
                    <a:pt x="78" y="125"/>
                  </a:cubicBezTo>
                  <a:cubicBezTo>
                    <a:pt x="78" y="125"/>
                    <a:pt x="78" y="125"/>
                    <a:pt x="77" y="125"/>
                  </a:cubicBezTo>
                  <a:cubicBezTo>
                    <a:pt x="76" y="126"/>
                    <a:pt x="76" y="126"/>
                    <a:pt x="75" y="127"/>
                  </a:cubicBezTo>
                  <a:cubicBezTo>
                    <a:pt x="75" y="127"/>
                    <a:pt x="74" y="127"/>
                    <a:pt x="74" y="127"/>
                  </a:cubicBezTo>
                  <a:cubicBezTo>
                    <a:pt x="74" y="127"/>
                    <a:pt x="74" y="127"/>
                    <a:pt x="74" y="127"/>
                  </a:cubicBezTo>
                  <a:cubicBezTo>
                    <a:pt x="74" y="127"/>
                    <a:pt x="74" y="127"/>
                    <a:pt x="74" y="127"/>
                  </a:cubicBezTo>
                  <a:cubicBezTo>
                    <a:pt x="74" y="127"/>
                    <a:pt x="73" y="128"/>
                    <a:pt x="73" y="128"/>
                  </a:cubicBezTo>
                  <a:cubicBezTo>
                    <a:pt x="73" y="128"/>
                    <a:pt x="72" y="128"/>
                    <a:pt x="72" y="129"/>
                  </a:cubicBezTo>
                  <a:cubicBezTo>
                    <a:pt x="72" y="129"/>
                    <a:pt x="72" y="129"/>
                    <a:pt x="72" y="129"/>
                  </a:cubicBezTo>
                  <a:cubicBezTo>
                    <a:pt x="72" y="129"/>
                    <a:pt x="71" y="129"/>
                    <a:pt x="71" y="129"/>
                  </a:cubicBezTo>
                  <a:cubicBezTo>
                    <a:pt x="71" y="130"/>
                    <a:pt x="71" y="130"/>
                    <a:pt x="71" y="130"/>
                  </a:cubicBezTo>
                  <a:cubicBezTo>
                    <a:pt x="71" y="130"/>
                    <a:pt x="71" y="130"/>
                    <a:pt x="71" y="130"/>
                  </a:cubicBezTo>
                  <a:cubicBezTo>
                    <a:pt x="71" y="130"/>
                    <a:pt x="71" y="130"/>
                    <a:pt x="71" y="130"/>
                  </a:cubicBezTo>
                  <a:cubicBezTo>
                    <a:pt x="71" y="130"/>
                    <a:pt x="71" y="130"/>
                    <a:pt x="70" y="130"/>
                  </a:cubicBezTo>
                  <a:cubicBezTo>
                    <a:pt x="70" y="131"/>
                    <a:pt x="70" y="132"/>
                    <a:pt x="70" y="133"/>
                  </a:cubicBezTo>
                  <a:cubicBezTo>
                    <a:pt x="70" y="133"/>
                    <a:pt x="70" y="133"/>
                    <a:pt x="70" y="133"/>
                  </a:cubicBezTo>
                  <a:cubicBezTo>
                    <a:pt x="70" y="133"/>
                    <a:pt x="70" y="134"/>
                    <a:pt x="69" y="135"/>
                  </a:cubicBezTo>
                  <a:cubicBezTo>
                    <a:pt x="69" y="135"/>
                    <a:pt x="69" y="135"/>
                    <a:pt x="69" y="135"/>
                  </a:cubicBezTo>
                  <a:cubicBezTo>
                    <a:pt x="69" y="135"/>
                    <a:pt x="69" y="136"/>
                    <a:pt x="69" y="136"/>
                  </a:cubicBezTo>
                  <a:cubicBezTo>
                    <a:pt x="69" y="136"/>
                    <a:pt x="69" y="136"/>
                    <a:pt x="69" y="136"/>
                  </a:cubicBezTo>
                  <a:cubicBezTo>
                    <a:pt x="68" y="136"/>
                    <a:pt x="68" y="137"/>
                    <a:pt x="68" y="137"/>
                  </a:cubicBezTo>
                  <a:cubicBezTo>
                    <a:pt x="68" y="137"/>
                    <a:pt x="68" y="137"/>
                    <a:pt x="68" y="137"/>
                  </a:cubicBezTo>
                  <a:cubicBezTo>
                    <a:pt x="68" y="137"/>
                    <a:pt x="68" y="137"/>
                    <a:pt x="68" y="137"/>
                  </a:cubicBezTo>
                  <a:cubicBezTo>
                    <a:pt x="68" y="137"/>
                    <a:pt x="68" y="137"/>
                    <a:pt x="67" y="137"/>
                  </a:cubicBezTo>
                  <a:cubicBezTo>
                    <a:pt x="67" y="138"/>
                    <a:pt x="67" y="138"/>
                    <a:pt x="67" y="138"/>
                  </a:cubicBezTo>
                  <a:cubicBezTo>
                    <a:pt x="67" y="138"/>
                    <a:pt x="67" y="138"/>
                    <a:pt x="66" y="138"/>
                  </a:cubicBezTo>
                  <a:cubicBezTo>
                    <a:pt x="66" y="138"/>
                    <a:pt x="66" y="139"/>
                    <a:pt x="66" y="139"/>
                  </a:cubicBezTo>
                  <a:cubicBezTo>
                    <a:pt x="66" y="139"/>
                    <a:pt x="66" y="139"/>
                    <a:pt x="66" y="139"/>
                  </a:cubicBezTo>
                  <a:cubicBezTo>
                    <a:pt x="65" y="139"/>
                    <a:pt x="65" y="140"/>
                    <a:pt x="65" y="141"/>
                  </a:cubicBezTo>
                  <a:cubicBezTo>
                    <a:pt x="65" y="141"/>
                    <a:pt x="65" y="141"/>
                    <a:pt x="65" y="141"/>
                  </a:cubicBezTo>
                  <a:cubicBezTo>
                    <a:pt x="64" y="141"/>
                    <a:pt x="63" y="141"/>
                    <a:pt x="63" y="143"/>
                  </a:cubicBezTo>
                  <a:cubicBezTo>
                    <a:pt x="63" y="143"/>
                    <a:pt x="63" y="143"/>
                    <a:pt x="63" y="142"/>
                  </a:cubicBezTo>
                  <a:cubicBezTo>
                    <a:pt x="63" y="142"/>
                    <a:pt x="63" y="142"/>
                    <a:pt x="63" y="142"/>
                  </a:cubicBezTo>
                  <a:cubicBezTo>
                    <a:pt x="62" y="142"/>
                    <a:pt x="62" y="142"/>
                    <a:pt x="61" y="142"/>
                  </a:cubicBezTo>
                  <a:cubicBezTo>
                    <a:pt x="61" y="142"/>
                    <a:pt x="61" y="141"/>
                    <a:pt x="61" y="141"/>
                  </a:cubicBezTo>
                  <a:cubicBezTo>
                    <a:pt x="61" y="141"/>
                    <a:pt x="61" y="141"/>
                    <a:pt x="61" y="141"/>
                  </a:cubicBezTo>
                  <a:cubicBezTo>
                    <a:pt x="61" y="141"/>
                    <a:pt x="61" y="141"/>
                    <a:pt x="61" y="141"/>
                  </a:cubicBezTo>
                  <a:cubicBezTo>
                    <a:pt x="61" y="141"/>
                    <a:pt x="61" y="141"/>
                    <a:pt x="61" y="141"/>
                  </a:cubicBezTo>
                  <a:cubicBezTo>
                    <a:pt x="61" y="141"/>
                    <a:pt x="60" y="141"/>
                    <a:pt x="59" y="141"/>
                  </a:cubicBezTo>
                  <a:cubicBezTo>
                    <a:pt x="59" y="140"/>
                    <a:pt x="59" y="140"/>
                    <a:pt x="59" y="140"/>
                  </a:cubicBezTo>
                  <a:cubicBezTo>
                    <a:pt x="59" y="140"/>
                    <a:pt x="59" y="140"/>
                    <a:pt x="59" y="140"/>
                  </a:cubicBezTo>
                  <a:cubicBezTo>
                    <a:pt x="59" y="139"/>
                    <a:pt x="59" y="139"/>
                    <a:pt x="59" y="139"/>
                  </a:cubicBezTo>
                  <a:cubicBezTo>
                    <a:pt x="59" y="139"/>
                    <a:pt x="59" y="139"/>
                    <a:pt x="59" y="139"/>
                  </a:cubicBezTo>
                  <a:cubicBezTo>
                    <a:pt x="59" y="139"/>
                    <a:pt x="58" y="140"/>
                    <a:pt x="57" y="140"/>
                  </a:cubicBezTo>
                  <a:cubicBezTo>
                    <a:pt x="57" y="140"/>
                    <a:pt x="57" y="140"/>
                    <a:pt x="57" y="140"/>
                  </a:cubicBezTo>
                  <a:cubicBezTo>
                    <a:pt x="57" y="139"/>
                    <a:pt x="56" y="139"/>
                    <a:pt x="56" y="139"/>
                  </a:cubicBezTo>
                  <a:cubicBezTo>
                    <a:pt x="56" y="139"/>
                    <a:pt x="55" y="140"/>
                    <a:pt x="55" y="140"/>
                  </a:cubicBezTo>
                  <a:cubicBezTo>
                    <a:pt x="56" y="140"/>
                    <a:pt x="56" y="140"/>
                    <a:pt x="56" y="140"/>
                  </a:cubicBezTo>
                  <a:cubicBezTo>
                    <a:pt x="56" y="140"/>
                    <a:pt x="56" y="141"/>
                    <a:pt x="56" y="141"/>
                  </a:cubicBezTo>
                  <a:cubicBezTo>
                    <a:pt x="55" y="141"/>
                    <a:pt x="55" y="141"/>
                    <a:pt x="55" y="141"/>
                  </a:cubicBezTo>
                  <a:cubicBezTo>
                    <a:pt x="55" y="141"/>
                    <a:pt x="55" y="141"/>
                    <a:pt x="55" y="141"/>
                  </a:cubicBezTo>
                  <a:cubicBezTo>
                    <a:pt x="55" y="141"/>
                    <a:pt x="55" y="141"/>
                    <a:pt x="55" y="141"/>
                  </a:cubicBezTo>
                  <a:cubicBezTo>
                    <a:pt x="55" y="142"/>
                    <a:pt x="55" y="142"/>
                    <a:pt x="54" y="142"/>
                  </a:cubicBezTo>
                  <a:cubicBezTo>
                    <a:pt x="54" y="142"/>
                    <a:pt x="53" y="142"/>
                    <a:pt x="53" y="141"/>
                  </a:cubicBezTo>
                  <a:cubicBezTo>
                    <a:pt x="53" y="140"/>
                    <a:pt x="53" y="138"/>
                    <a:pt x="54" y="136"/>
                  </a:cubicBezTo>
                  <a:cubicBezTo>
                    <a:pt x="53" y="136"/>
                    <a:pt x="53" y="136"/>
                    <a:pt x="53" y="136"/>
                  </a:cubicBezTo>
                  <a:cubicBezTo>
                    <a:pt x="53" y="136"/>
                    <a:pt x="53" y="136"/>
                    <a:pt x="54" y="135"/>
                  </a:cubicBezTo>
                  <a:cubicBezTo>
                    <a:pt x="54" y="135"/>
                    <a:pt x="54" y="135"/>
                    <a:pt x="54" y="135"/>
                  </a:cubicBezTo>
                  <a:cubicBezTo>
                    <a:pt x="54" y="135"/>
                    <a:pt x="54" y="135"/>
                    <a:pt x="54" y="135"/>
                  </a:cubicBezTo>
                  <a:cubicBezTo>
                    <a:pt x="54" y="135"/>
                    <a:pt x="54" y="135"/>
                    <a:pt x="54" y="135"/>
                  </a:cubicBezTo>
                  <a:cubicBezTo>
                    <a:pt x="54" y="134"/>
                    <a:pt x="54" y="133"/>
                    <a:pt x="54" y="132"/>
                  </a:cubicBezTo>
                  <a:cubicBezTo>
                    <a:pt x="54" y="132"/>
                    <a:pt x="54" y="132"/>
                    <a:pt x="54" y="132"/>
                  </a:cubicBezTo>
                  <a:cubicBezTo>
                    <a:pt x="55" y="132"/>
                    <a:pt x="55" y="132"/>
                    <a:pt x="55" y="132"/>
                  </a:cubicBezTo>
                  <a:cubicBezTo>
                    <a:pt x="55" y="132"/>
                    <a:pt x="55" y="132"/>
                    <a:pt x="55" y="132"/>
                  </a:cubicBezTo>
                  <a:cubicBezTo>
                    <a:pt x="55" y="131"/>
                    <a:pt x="55" y="131"/>
                    <a:pt x="55" y="131"/>
                  </a:cubicBezTo>
                  <a:cubicBezTo>
                    <a:pt x="55" y="131"/>
                    <a:pt x="56" y="131"/>
                    <a:pt x="56" y="131"/>
                  </a:cubicBezTo>
                  <a:cubicBezTo>
                    <a:pt x="56" y="130"/>
                    <a:pt x="56" y="130"/>
                    <a:pt x="56" y="130"/>
                  </a:cubicBezTo>
                  <a:cubicBezTo>
                    <a:pt x="56" y="130"/>
                    <a:pt x="56" y="130"/>
                    <a:pt x="56" y="130"/>
                  </a:cubicBezTo>
                  <a:cubicBezTo>
                    <a:pt x="56" y="130"/>
                    <a:pt x="57" y="129"/>
                    <a:pt x="57" y="129"/>
                  </a:cubicBezTo>
                  <a:cubicBezTo>
                    <a:pt x="57" y="129"/>
                    <a:pt x="57" y="129"/>
                    <a:pt x="57" y="129"/>
                  </a:cubicBezTo>
                  <a:cubicBezTo>
                    <a:pt x="57" y="129"/>
                    <a:pt x="57" y="129"/>
                    <a:pt x="57" y="129"/>
                  </a:cubicBezTo>
                  <a:cubicBezTo>
                    <a:pt x="57" y="128"/>
                    <a:pt x="57" y="128"/>
                    <a:pt x="58" y="128"/>
                  </a:cubicBezTo>
                  <a:cubicBezTo>
                    <a:pt x="58" y="128"/>
                    <a:pt x="58" y="128"/>
                    <a:pt x="58" y="127"/>
                  </a:cubicBezTo>
                  <a:cubicBezTo>
                    <a:pt x="59" y="127"/>
                    <a:pt x="59" y="127"/>
                    <a:pt x="59" y="127"/>
                  </a:cubicBezTo>
                  <a:cubicBezTo>
                    <a:pt x="60" y="126"/>
                    <a:pt x="61" y="125"/>
                    <a:pt x="62" y="124"/>
                  </a:cubicBezTo>
                  <a:cubicBezTo>
                    <a:pt x="62" y="124"/>
                    <a:pt x="63" y="124"/>
                    <a:pt x="63" y="124"/>
                  </a:cubicBezTo>
                  <a:cubicBezTo>
                    <a:pt x="63" y="124"/>
                    <a:pt x="64" y="124"/>
                    <a:pt x="64" y="124"/>
                  </a:cubicBezTo>
                  <a:cubicBezTo>
                    <a:pt x="64" y="124"/>
                    <a:pt x="64" y="124"/>
                    <a:pt x="64" y="124"/>
                  </a:cubicBezTo>
                  <a:cubicBezTo>
                    <a:pt x="65" y="124"/>
                    <a:pt x="66" y="124"/>
                    <a:pt x="67" y="124"/>
                  </a:cubicBezTo>
                  <a:cubicBezTo>
                    <a:pt x="67" y="124"/>
                    <a:pt x="67" y="124"/>
                    <a:pt x="68" y="123"/>
                  </a:cubicBezTo>
                  <a:cubicBezTo>
                    <a:pt x="68" y="123"/>
                    <a:pt x="68" y="123"/>
                    <a:pt x="69" y="123"/>
                  </a:cubicBezTo>
                  <a:cubicBezTo>
                    <a:pt x="69" y="123"/>
                    <a:pt x="69" y="123"/>
                    <a:pt x="70" y="122"/>
                  </a:cubicBezTo>
                  <a:cubicBezTo>
                    <a:pt x="70" y="122"/>
                    <a:pt x="70" y="122"/>
                    <a:pt x="70" y="122"/>
                  </a:cubicBezTo>
                  <a:cubicBezTo>
                    <a:pt x="71" y="122"/>
                    <a:pt x="71" y="122"/>
                    <a:pt x="71" y="122"/>
                  </a:cubicBezTo>
                  <a:cubicBezTo>
                    <a:pt x="71" y="121"/>
                    <a:pt x="72" y="121"/>
                    <a:pt x="72" y="121"/>
                  </a:cubicBezTo>
                  <a:cubicBezTo>
                    <a:pt x="73" y="121"/>
                    <a:pt x="73" y="120"/>
                    <a:pt x="74" y="120"/>
                  </a:cubicBezTo>
                  <a:cubicBezTo>
                    <a:pt x="74" y="120"/>
                    <a:pt x="74" y="120"/>
                    <a:pt x="75" y="120"/>
                  </a:cubicBezTo>
                  <a:cubicBezTo>
                    <a:pt x="75" y="120"/>
                    <a:pt x="75" y="119"/>
                    <a:pt x="76" y="119"/>
                  </a:cubicBezTo>
                  <a:cubicBezTo>
                    <a:pt x="76" y="119"/>
                    <a:pt x="76" y="119"/>
                    <a:pt x="76" y="119"/>
                  </a:cubicBezTo>
                  <a:cubicBezTo>
                    <a:pt x="76" y="119"/>
                    <a:pt x="76" y="119"/>
                    <a:pt x="76" y="119"/>
                  </a:cubicBezTo>
                  <a:cubicBezTo>
                    <a:pt x="76" y="119"/>
                    <a:pt x="77" y="118"/>
                    <a:pt x="77" y="118"/>
                  </a:cubicBezTo>
                  <a:cubicBezTo>
                    <a:pt x="77" y="118"/>
                    <a:pt x="77" y="118"/>
                    <a:pt x="78" y="118"/>
                  </a:cubicBezTo>
                  <a:cubicBezTo>
                    <a:pt x="78" y="118"/>
                    <a:pt x="78" y="118"/>
                    <a:pt x="78" y="117"/>
                  </a:cubicBezTo>
                  <a:cubicBezTo>
                    <a:pt x="78" y="117"/>
                    <a:pt x="78" y="117"/>
                    <a:pt x="79" y="117"/>
                  </a:cubicBezTo>
                  <a:cubicBezTo>
                    <a:pt x="79" y="117"/>
                    <a:pt x="79" y="116"/>
                    <a:pt x="79" y="115"/>
                  </a:cubicBezTo>
                  <a:cubicBezTo>
                    <a:pt x="79" y="115"/>
                    <a:pt x="79" y="115"/>
                    <a:pt x="79" y="115"/>
                  </a:cubicBezTo>
                  <a:cubicBezTo>
                    <a:pt x="79" y="115"/>
                    <a:pt x="79" y="115"/>
                    <a:pt x="79" y="115"/>
                  </a:cubicBezTo>
                  <a:cubicBezTo>
                    <a:pt x="79" y="115"/>
                    <a:pt x="79" y="115"/>
                    <a:pt x="79" y="115"/>
                  </a:cubicBezTo>
                  <a:cubicBezTo>
                    <a:pt x="79" y="115"/>
                    <a:pt x="79" y="115"/>
                    <a:pt x="79" y="114"/>
                  </a:cubicBezTo>
                  <a:cubicBezTo>
                    <a:pt x="79" y="114"/>
                    <a:pt x="80" y="114"/>
                    <a:pt x="80" y="114"/>
                  </a:cubicBezTo>
                  <a:cubicBezTo>
                    <a:pt x="80" y="114"/>
                    <a:pt x="80" y="114"/>
                    <a:pt x="80" y="114"/>
                  </a:cubicBezTo>
                  <a:cubicBezTo>
                    <a:pt x="80" y="114"/>
                    <a:pt x="80" y="114"/>
                    <a:pt x="81" y="114"/>
                  </a:cubicBezTo>
                  <a:cubicBezTo>
                    <a:pt x="81" y="114"/>
                    <a:pt x="81" y="114"/>
                    <a:pt x="81" y="113"/>
                  </a:cubicBezTo>
                  <a:cubicBezTo>
                    <a:pt x="81" y="113"/>
                    <a:pt x="81" y="113"/>
                    <a:pt x="82" y="113"/>
                  </a:cubicBezTo>
                  <a:cubicBezTo>
                    <a:pt x="82" y="113"/>
                    <a:pt x="82" y="113"/>
                    <a:pt x="82" y="113"/>
                  </a:cubicBezTo>
                  <a:cubicBezTo>
                    <a:pt x="82" y="113"/>
                    <a:pt x="82" y="113"/>
                    <a:pt x="82" y="112"/>
                  </a:cubicBezTo>
                  <a:cubicBezTo>
                    <a:pt x="82" y="112"/>
                    <a:pt x="82" y="112"/>
                    <a:pt x="82" y="112"/>
                  </a:cubicBezTo>
                  <a:cubicBezTo>
                    <a:pt x="83" y="112"/>
                    <a:pt x="83" y="112"/>
                    <a:pt x="83" y="112"/>
                  </a:cubicBezTo>
                  <a:cubicBezTo>
                    <a:pt x="83" y="112"/>
                    <a:pt x="83" y="111"/>
                    <a:pt x="83" y="111"/>
                  </a:cubicBezTo>
                  <a:cubicBezTo>
                    <a:pt x="83" y="111"/>
                    <a:pt x="84" y="111"/>
                    <a:pt x="84" y="111"/>
                  </a:cubicBezTo>
                  <a:cubicBezTo>
                    <a:pt x="84" y="111"/>
                    <a:pt x="84" y="111"/>
                    <a:pt x="84" y="110"/>
                  </a:cubicBezTo>
                  <a:cubicBezTo>
                    <a:pt x="85" y="110"/>
                    <a:pt x="85" y="110"/>
                    <a:pt x="86" y="110"/>
                  </a:cubicBezTo>
                  <a:cubicBezTo>
                    <a:pt x="86" y="109"/>
                    <a:pt x="86" y="109"/>
                    <a:pt x="86" y="109"/>
                  </a:cubicBezTo>
                  <a:cubicBezTo>
                    <a:pt x="86" y="109"/>
                    <a:pt x="87" y="109"/>
                    <a:pt x="87" y="108"/>
                  </a:cubicBezTo>
                  <a:cubicBezTo>
                    <a:pt x="88" y="108"/>
                    <a:pt x="88" y="107"/>
                    <a:pt x="89" y="107"/>
                  </a:cubicBezTo>
                  <a:cubicBezTo>
                    <a:pt x="89" y="106"/>
                    <a:pt x="90" y="106"/>
                    <a:pt x="91" y="105"/>
                  </a:cubicBezTo>
                  <a:cubicBezTo>
                    <a:pt x="91" y="105"/>
                    <a:pt x="91" y="105"/>
                    <a:pt x="91" y="105"/>
                  </a:cubicBezTo>
                  <a:cubicBezTo>
                    <a:pt x="92" y="105"/>
                    <a:pt x="93" y="103"/>
                    <a:pt x="94" y="103"/>
                  </a:cubicBezTo>
                  <a:cubicBezTo>
                    <a:pt x="94" y="103"/>
                    <a:pt x="94" y="103"/>
                    <a:pt x="94" y="103"/>
                  </a:cubicBezTo>
                  <a:cubicBezTo>
                    <a:pt x="94" y="103"/>
                    <a:pt x="94" y="103"/>
                    <a:pt x="94" y="103"/>
                  </a:cubicBezTo>
                  <a:cubicBezTo>
                    <a:pt x="95" y="103"/>
                    <a:pt x="95" y="102"/>
                    <a:pt x="95" y="102"/>
                  </a:cubicBezTo>
                  <a:cubicBezTo>
                    <a:pt x="95" y="102"/>
                    <a:pt x="96" y="102"/>
                    <a:pt x="96" y="102"/>
                  </a:cubicBezTo>
                  <a:cubicBezTo>
                    <a:pt x="96" y="102"/>
                    <a:pt x="97" y="101"/>
                    <a:pt x="98" y="101"/>
                  </a:cubicBezTo>
                  <a:cubicBezTo>
                    <a:pt x="98" y="101"/>
                    <a:pt x="98" y="101"/>
                    <a:pt x="98" y="101"/>
                  </a:cubicBezTo>
                  <a:cubicBezTo>
                    <a:pt x="99" y="100"/>
                    <a:pt x="99" y="100"/>
                    <a:pt x="99" y="100"/>
                  </a:cubicBezTo>
                  <a:cubicBezTo>
                    <a:pt x="99" y="100"/>
                    <a:pt x="99" y="100"/>
                    <a:pt x="100" y="100"/>
                  </a:cubicBezTo>
                  <a:cubicBezTo>
                    <a:pt x="100" y="100"/>
                    <a:pt x="100" y="100"/>
                    <a:pt x="100" y="100"/>
                  </a:cubicBezTo>
                  <a:cubicBezTo>
                    <a:pt x="101" y="99"/>
                    <a:pt x="102" y="98"/>
                    <a:pt x="103" y="97"/>
                  </a:cubicBezTo>
                  <a:cubicBezTo>
                    <a:pt x="103" y="97"/>
                    <a:pt x="103" y="97"/>
                    <a:pt x="103" y="97"/>
                  </a:cubicBezTo>
                  <a:cubicBezTo>
                    <a:pt x="103" y="97"/>
                    <a:pt x="103" y="96"/>
                    <a:pt x="104" y="96"/>
                  </a:cubicBezTo>
                  <a:cubicBezTo>
                    <a:pt x="104" y="96"/>
                    <a:pt x="104" y="96"/>
                    <a:pt x="104" y="96"/>
                  </a:cubicBezTo>
                  <a:cubicBezTo>
                    <a:pt x="104" y="96"/>
                    <a:pt x="104" y="95"/>
                    <a:pt x="104" y="95"/>
                  </a:cubicBezTo>
                  <a:cubicBezTo>
                    <a:pt x="105" y="95"/>
                    <a:pt x="105" y="95"/>
                    <a:pt x="105" y="95"/>
                  </a:cubicBezTo>
                  <a:cubicBezTo>
                    <a:pt x="105" y="95"/>
                    <a:pt x="105" y="95"/>
                    <a:pt x="105" y="94"/>
                  </a:cubicBezTo>
                  <a:cubicBezTo>
                    <a:pt x="105" y="94"/>
                    <a:pt x="106" y="94"/>
                    <a:pt x="106" y="94"/>
                  </a:cubicBezTo>
                  <a:cubicBezTo>
                    <a:pt x="106" y="94"/>
                    <a:pt x="106" y="94"/>
                    <a:pt x="106" y="93"/>
                  </a:cubicBezTo>
                  <a:cubicBezTo>
                    <a:pt x="106" y="93"/>
                    <a:pt x="107" y="93"/>
                    <a:pt x="107" y="93"/>
                  </a:cubicBezTo>
                  <a:cubicBezTo>
                    <a:pt x="107" y="93"/>
                    <a:pt x="107" y="92"/>
                    <a:pt x="107" y="92"/>
                  </a:cubicBezTo>
                  <a:cubicBezTo>
                    <a:pt x="108" y="92"/>
                    <a:pt x="108" y="92"/>
                    <a:pt x="108" y="92"/>
                  </a:cubicBezTo>
                  <a:cubicBezTo>
                    <a:pt x="108" y="91"/>
                    <a:pt x="108" y="91"/>
                    <a:pt x="108" y="91"/>
                  </a:cubicBezTo>
                  <a:cubicBezTo>
                    <a:pt x="108" y="91"/>
                    <a:pt x="108" y="91"/>
                    <a:pt x="108" y="91"/>
                  </a:cubicBezTo>
                  <a:cubicBezTo>
                    <a:pt x="109" y="91"/>
                    <a:pt x="109" y="91"/>
                    <a:pt x="109" y="91"/>
                  </a:cubicBezTo>
                  <a:cubicBezTo>
                    <a:pt x="109" y="91"/>
                    <a:pt x="109" y="91"/>
                    <a:pt x="109" y="91"/>
                  </a:cubicBezTo>
                  <a:cubicBezTo>
                    <a:pt x="109" y="90"/>
                    <a:pt x="109" y="90"/>
                    <a:pt x="109" y="90"/>
                  </a:cubicBezTo>
                  <a:cubicBezTo>
                    <a:pt x="109" y="90"/>
                    <a:pt x="109" y="90"/>
                    <a:pt x="110" y="90"/>
                  </a:cubicBezTo>
                  <a:cubicBezTo>
                    <a:pt x="110" y="90"/>
                    <a:pt x="110" y="90"/>
                    <a:pt x="110" y="89"/>
                  </a:cubicBezTo>
                  <a:cubicBezTo>
                    <a:pt x="110" y="89"/>
                    <a:pt x="110" y="89"/>
                    <a:pt x="110" y="89"/>
                  </a:cubicBezTo>
                  <a:cubicBezTo>
                    <a:pt x="110" y="89"/>
                    <a:pt x="110" y="89"/>
                    <a:pt x="110" y="89"/>
                  </a:cubicBezTo>
                  <a:cubicBezTo>
                    <a:pt x="110" y="89"/>
                    <a:pt x="110" y="89"/>
                    <a:pt x="111" y="89"/>
                  </a:cubicBezTo>
                  <a:cubicBezTo>
                    <a:pt x="111" y="89"/>
                    <a:pt x="111" y="88"/>
                    <a:pt x="111" y="88"/>
                  </a:cubicBezTo>
                  <a:cubicBezTo>
                    <a:pt x="111" y="88"/>
                    <a:pt x="111" y="88"/>
                    <a:pt x="111" y="88"/>
                  </a:cubicBezTo>
                  <a:cubicBezTo>
                    <a:pt x="111" y="88"/>
                    <a:pt x="111" y="88"/>
                    <a:pt x="111" y="88"/>
                  </a:cubicBezTo>
                  <a:cubicBezTo>
                    <a:pt x="111" y="88"/>
                    <a:pt x="111" y="88"/>
                    <a:pt x="111" y="88"/>
                  </a:cubicBezTo>
                  <a:cubicBezTo>
                    <a:pt x="111" y="88"/>
                    <a:pt x="111" y="87"/>
                    <a:pt x="111" y="87"/>
                  </a:cubicBezTo>
                  <a:cubicBezTo>
                    <a:pt x="111" y="87"/>
                    <a:pt x="111" y="87"/>
                    <a:pt x="112" y="87"/>
                  </a:cubicBezTo>
                  <a:cubicBezTo>
                    <a:pt x="112" y="87"/>
                    <a:pt x="112" y="87"/>
                    <a:pt x="112" y="87"/>
                  </a:cubicBezTo>
                  <a:cubicBezTo>
                    <a:pt x="112" y="87"/>
                    <a:pt x="112" y="87"/>
                    <a:pt x="112" y="87"/>
                  </a:cubicBezTo>
                  <a:cubicBezTo>
                    <a:pt x="112" y="86"/>
                    <a:pt x="112" y="86"/>
                    <a:pt x="112" y="86"/>
                  </a:cubicBezTo>
                  <a:cubicBezTo>
                    <a:pt x="112" y="86"/>
                    <a:pt x="112" y="86"/>
                    <a:pt x="112" y="86"/>
                  </a:cubicBezTo>
                  <a:cubicBezTo>
                    <a:pt x="112" y="86"/>
                    <a:pt x="113" y="86"/>
                    <a:pt x="113" y="85"/>
                  </a:cubicBezTo>
                  <a:cubicBezTo>
                    <a:pt x="113" y="85"/>
                    <a:pt x="113" y="85"/>
                    <a:pt x="113" y="85"/>
                  </a:cubicBezTo>
                  <a:cubicBezTo>
                    <a:pt x="113" y="85"/>
                    <a:pt x="113" y="85"/>
                    <a:pt x="113" y="84"/>
                  </a:cubicBezTo>
                  <a:cubicBezTo>
                    <a:pt x="113" y="84"/>
                    <a:pt x="114" y="84"/>
                    <a:pt x="114" y="84"/>
                  </a:cubicBezTo>
                  <a:cubicBezTo>
                    <a:pt x="114" y="84"/>
                    <a:pt x="114" y="84"/>
                    <a:pt x="114" y="84"/>
                  </a:cubicBezTo>
                  <a:cubicBezTo>
                    <a:pt x="114" y="84"/>
                    <a:pt x="114" y="84"/>
                    <a:pt x="114" y="84"/>
                  </a:cubicBezTo>
                  <a:cubicBezTo>
                    <a:pt x="114" y="84"/>
                    <a:pt x="114" y="83"/>
                    <a:pt x="115" y="83"/>
                  </a:cubicBezTo>
                  <a:cubicBezTo>
                    <a:pt x="115" y="83"/>
                    <a:pt x="115" y="83"/>
                    <a:pt x="115" y="83"/>
                  </a:cubicBezTo>
                  <a:cubicBezTo>
                    <a:pt x="115" y="82"/>
                    <a:pt x="115" y="82"/>
                    <a:pt x="116" y="81"/>
                  </a:cubicBezTo>
                  <a:cubicBezTo>
                    <a:pt x="116" y="81"/>
                    <a:pt x="116" y="81"/>
                    <a:pt x="116" y="81"/>
                  </a:cubicBezTo>
                  <a:cubicBezTo>
                    <a:pt x="116" y="81"/>
                    <a:pt x="117" y="80"/>
                    <a:pt x="117" y="80"/>
                  </a:cubicBezTo>
                  <a:cubicBezTo>
                    <a:pt x="117" y="80"/>
                    <a:pt x="117" y="80"/>
                    <a:pt x="117" y="80"/>
                  </a:cubicBezTo>
                  <a:cubicBezTo>
                    <a:pt x="118" y="79"/>
                    <a:pt x="118" y="79"/>
                    <a:pt x="118" y="78"/>
                  </a:cubicBezTo>
                  <a:cubicBezTo>
                    <a:pt x="118" y="78"/>
                    <a:pt x="119" y="78"/>
                    <a:pt x="119" y="78"/>
                  </a:cubicBezTo>
                  <a:cubicBezTo>
                    <a:pt x="119" y="78"/>
                    <a:pt x="119" y="77"/>
                    <a:pt x="119" y="77"/>
                  </a:cubicBezTo>
                  <a:cubicBezTo>
                    <a:pt x="119" y="77"/>
                    <a:pt x="119" y="77"/>
                    <a:pt x="119" y="77"/>
                  </a:cubicBezTo>
                  <a:cubicBezTo>
                    <a:pt x="119" y="77"/>
                    <a:pt x="119" y="76"/>
                    <a:pt x="119" y="76"/>
                  </a:cubicBezTo>
                  <a:cubicBezTo>
                    <a:pt x="120" y="76"/>
                    <a:pt x="120" y="76"/>
                    <a:pt x="120" y="76"/>
                  </a:cubicBezTo>
                  <a:cubicBezTo>
                    <a:pt x="120" y="76"/>
                    <a:pt x="120" y="76"/>
                    <a:pt x="120" y="76"/>
                  </a:cubicBezTo>
                  <a:cubicBezTo>
                    <a:pt x="120" y="76"/>
                    <a:pt x="120" y="76"/>
                    <a:pt x="120" y="76"/>
                  </a:cubicBezTo>
                  <a:cubicBezTo>
                    <a:pt x="120" y="76"/>
                    <a:pt x="120" y="76"/>
                    <a:pt x="120" y="75"/>
                  </a:cubicBezTo>
                  <a:cubicBezTo>
                    <a:pt x="120" y="75"/>
                    <a:pt x="120" y="75"/>
                    <a:pt x="121" y="75"/>
                  </a:cubicBezTo>
                  <a:cubicBezTo>
                    <a:pt x="121" y="75"/>
                    <a:pt x="121" y="75"/>
                    <a:pt x="121" y="75"/>
                  </a:cubicBezTo>
                  <a:cubicBezTo>
                    <a:pt x="121" y="75"/>
                    <a:pt x="121" y="75"/>
                    <a:pt x="121" y="75"/>
                  </a:cubicBezTo>
                  <a:cubicBezTo>
                    <a:pt x="121" y="75"/>
                    <a:pt x="121" y="74"/>
                    <a:pt x="121" y="74"/>
                  </a:cubicBezTo>
                  <a:cubicBezTo>
                    <a:pt x="121" y="74"/>
                    <a:pt x="122" y="74"/>
                    <a:pt x="122" y="74"/>
                  </a:cubicBezTo>
                  <a:cubicBezTo>
                    <a:pt x="122" y="73"/>
                    <a:pt x="122" y="73"/>
                    <a:pt x="122" y="72"/>
                  </a:cubicBezTo>
                  <a:cubicBezTo>
                    <a:pt x="122" y="72"/>
                    <a:pt x="122" y="73"/>
                    <a:pt x="123" y="73"/>
                  </a:cubicBezTo>
                  <a:cubicBezTo>
                    <a:pt x="123" y="72"/>
                    <a:pt x="123" y="72"/>
                    <a:pt x="123" y="72"/>
                  </a:cubicBezTo>
                  <a:cubicBezTo>
                    <a:pt x="123" y="72"/>
                    <a:pt x="123" y="72"/>
                    <a:pt x="123" y="72"/>
                  </a:cubicBezTo>
                  <a:cubicBezTo>
                    <a:pt x="123" y="72"/>
                    <a:pt x="123" y="72"/>
                    <a:pt x="123" y="71"/>
                  </a:cubicBezTo>
                  <a:cubicBezTo>
                    <a:pt x="123" y="71"/>
                    <a:pt x="123" y="71"/>
                    <a:pt x="123" y="71"/>
                  </a:cubicBezTo>
                  <a:cubicBezTo>
                    <a:pt x="123" y="71"/>
                    <a:pt x="123" y="71"/>
                    <a:pt x="123" y="71"/>
                  </a:cubicBezTo>
                  <a:cubicBezTo>
                    <a:pt x="124" y="71"/>
                    <a:pt x="124" y="71"/>
                    <a:pt x="124" y="71"/>
                  </a:cubicBezTo>
                  <a:cubicBezTo>
                    <a:pt x="124" y="71"/>
                    <a:pt x="124" y="70"/>
                    <a:pt x="124" y="70"/>
                  </a:cubicBezTo>
                  <a:cubicBezTo>
                    <a:pt x="124" y="70"/>
                    <a:pt x="124" y="70"/>
                    <a:pt x="124" y="70"/>
                  </a:cubicBezTo>
                  <a:cubicBezTo>
                    <a:pt x="125" y="70"/>
                    <a:pt x="125" y="69"/>
                    <a:pt x="125" y="69"/>
                  </a:cubicBezTo>
                  <a:cubicBezTo>
                    <a:pt x="125" y="69"/>
                    <a:pt x="125" y="69"/>
                    <a:pt x="126" y="69"/>
                  </a:cubicBezTo>
                  <a:cubicBezTo>
                    <a:pt x="126" y="69"/>
                    <a:pt x="126" y="68"/>
                    <a:pt x="126" y="68"/>
                  </a:cubicBezTo>
                  <a:cubicBezTo>
                    <a:pt x="126" y="68"/>
                    <a:pt x="126" y="68"/>
                    <a:pt x="126" y="68"/>
                  </a:cubicBezTo>
                  <a:cubicBezTo>
                    <a:pt x="126" y="68"/>
                    <a:pt x="127" y="67"/>
                    <a:pt x="127" y="67"/>
                  </a:cubicBezTo>
                  <a:cubicBezTo>
                    <a:pt x="127" y="67"/>
                    <a:pt x="127" y="67"/>
                    <a:pt x="128" y="67"/>
                  </a:cubicBezTo>
                  <a:cubicBezTo>
                    <a:pt x="128" y="66"/>
                    <a:pt x="128" y="66"/>
                    <a:pt x="128" y="66"/>
                  </a:cubicBezTo>
                  <a:cubicBezTo>
                    <a:pt x="128" y="66"/>
                    <a:pt x="128" y="66"/>
                    <a:pt x="128" y="66"/>
                  </a:cubicBezTo>
                  <a:cubicBezTo>
                    <a:pt x="128" y="65"/>
                    <a:pt x="128" y="65"/>
                    <a:pt x="129" y="65"/>
                  </a:cubicBezTo>
                  <a:cubicBezTo>
                    <a:pt x="129" y="65"/>
                    <a:pt x="129" y="65"/>
                    <a:pt x="129" y="65"/>
                  </a:cubicBezTo>
                  <a:cubicBezTo>
                    <a:pt x="129" y="63"/>
                    <a:pt x="129" y="62"/>
                    <a:pt x="129" y="60"/>
                  </a:cubicBezTo>
                  <a:cubicBezTo>
                    <a:pt x="129" y="60"/>
                    <a:pt x="130" y="60"/>
                    <a:pt x="130" y="60"/>
                  </a:cubicBezTo>
                  <a:cubicBezTo>
                    <a:pt x="130" y="59"/>
                    <a:pt x="130" y="59"/>
                    <a:pt x="130" y="58"/>
                  </a:cubicBezTo>
                  <a:cubicBezTo>
                    <a:pt x="130" y="58"/>
                    <a:pt x="130" y="58"/>
                    <a:pt x="130" y="58"/>
                  </a:cubicBezTo>
                  <a:cubicBezTo>
                    <a:pt x="130" y="58"/>
                    <a:pt x="130" y="58"/>
                    <a:pt x="130" y="58"/>
                  </a:cubicBezTo>
                  <a:cubicBezTo>
                    <a:pt x="131" y="58"/>
                    <a:pt x="131" y="58"/>
                    <a:pt x="131" y="58"/>
                  </a:cubicBezTo>
                  <a:cubicBezTo>
                    <a:pt x="131" y="57"/>
                    <a:pt x="131" y="57"/>
                    <a:pt x="131" y="56"/>
                  </a:cubicBezTo>
                  <a:cubicBezTo>
                    <a:pt x="131" y="56"/>
                    <a:pt x="131" y="56"/>
                    <a:pt x="132" y="57"/>
                  </a:cubicBezTo>
                  <a:cubicBezTo>
                    <a:pt x="132" y="56"/>
                    <a:pt x="132" y="56"/>
                    <a:pt x="132" y="56"/>
                  </a:cubicBezTo>
                  <a:cubicBezTo>
                    <a:pt x="132" y="56"/>
                    <a:pt x="132" y="56"/>
                    <a:pt x="132" y="56"/>
                  </a:cubicBezTo>
                  <a:cubicBezTo>
                    <a:pt x="132" y="56"/>
                    <a:pt x="132" y="56"/>
                    <a:pt x="132" y="55"/>
                  </a:cubicBezTo>
                  <a:cubicBezTo>
                    <a:pt x="132" y="55"/>
                    <a:pt x="133" y="55"/>
                    <a:pt x="133" y="55"/>
                  </a:cubicBezTo>
                  <a:cubicBezTo>
                    <a:pt x="133" y="55"/>
                    <a:pt x="133" y="55"/>
                    <a:pt x="133" y="55"/>
                  </a:cubicBezTo>
                  <a:cubicBezTo>
                    <a:pt x="133" y="55"/>
                    <a:pt x="133" y="55"/>
                    <a:pt x="133" y="54"/>
                  </a:cubicBezTo>
                  <a:cubicBezTo>
                    <a:pt x="134" y="54"/>
                    <a:pt x="134" y="54"/>
                    <a:pt x="134" y="54"/>
                  </a:cubicBezTo>
                  <a:cubicBezTo>
                    <a:pt x="134" y="53"/>
                    <a:pt x="135" y="53"/>
                    <a:pt x="135" y="53"/>
                  </a:cubicBezTo>
                  <a:cubicBezTo>
                    <a:pt x="135" y="53"/>
                    <a:pt x="135" y="53"/>
                    <a:pt x="135" y="53"/>
                  </a:cubicBezTo>
                  <a:cubicBezTo>
                    <a:pt x="136" y="52"/>
                    <a:pt x="136" y="52"/>
                    <a:pt x="136" y="52"/>
                  </a:cubicBezTo>
                  <a:cubicBezTo>
                    <a:pt x="136" y="52"/>
                    <a:pt x="136" y="52"/>
                    <a:pt x="136" y="52"/>
                  </a:cubicBezTo>
                  <a:cubicBezTo>
                    <a:pt x="136" y="52"/>
                    <a:pt x="136" y="52"/>
                    <a:pt x="136" y="52"/>
                  </a:cubicBezTo>
                  <a:cubicBezTo>
                    <a:pt x="136" y="52"/>
                    <a:pt x="137" y="52"/>
                    <a:pt x="137" y="52"/>
                  </a:cubicBezTo>
                  <a:cubicBezTo>
                    <a:pt x="137" y="52"/>
                    <a:pt x="137" y="51"/>
                    <a:pt x="137" y="51"/>
                  </a:cubicBezTo>
                  <a:cubicBezTo>
                    <a:pt x="137" y="51"/>
                    <a:pt x="137" y="51"/>
                    <a:pt x="137" y="51"/>
                  </a:cubicBezTo>
                  <a:cubicBezTo>
                    <a:pt x="137" y="51"/>
                    <a:pt x="137" y="51"/>
                    <a:pt x="137" y="51"/>
                  </a:cubicBezTo>
                  <a:cubicBezTo>
                    <a:pt x="138" y="50"/>
                    <a:pt x="138" y="50"/>
                    <a:pt x="138" y="50"/>
                  </a:cubicBezTo>
                  <a:cubicBezTo>
                    <a:pt x="138" y="50"/>
                    <a:pt x="138" y="50"/>
                    <a:pt x="138" y="50"/>
                  </a:cubicBezTo>
                  <a:cubicBezTo>
                    <a:pt x="139" y="50"/>
                    <a:pt x="139" y="50"/>
                    <a:pt x="139" y="50"/>
                  </a:cubicBezTo>
                  <a:cubicBezTo>
                    <a:pt x="139" y="49"/>
                    <a:pt x="139" y="49"/>
                    <a:pt x="139" y="49"/>
                  </a:cubicBezTo>
                  <a:cubicBezTo>
                    <a:pt x="139" y="49"/>
                    <a:pt x="140" y="49"/>
                    <a:pt x="140" y="49"/>
                  </a:cubicBezTo>
                  <a:cubicBezTo>
                    <a:pt x="140" y="49"/>
                    <a:pt x="140" y="49"/>
                    <a:pt x="140" y="48"/>
                  </a:cubicBezTo>
                  <a:cubicBezTo>
                    <a:pt x="140" y="49"/>
                    <a:pt x="140" y="49"/>
                    <a:pt x="140" y="49"/>
                  </a:cubicBezTo>
                  <a:cubicBezTo>
                    <a:pt x="140" y="48"/>
                    <a:pt x="140" y="48"/>
                    <a:pt x="141" y="48"/>
                  </a:cubicBezTo>
                  <a:cubicBezTo>
                    <a:pt x="141" y="48"/>
                    <a:pt x="141" y="48"/>
                    <a:pt x="141" y="48"/>
                  </a:cubicBezTo>
                  <a:cubicBezTo>
                    <a:pt x="141" y="47"/>
                    <a:pt x="141" y="47"/>
                    <a:pt x="142" y="47"/>
                  </a:cubicBezTo>
                  <a:cubicBezTo>
                    <a:pt x="142" y="47"/>
                    <a:pt x="142" y="47"/>
                    <a:pt x="142" y="47"/>
                  </a:cubicBezTo>
                  <a:cubicBezTo>
                    <a:pt x="142" y="47"/>
                    <a:pt x="142" y="47"/>
                    <a:pt x="142" y="47"/>
                  </a:cubicBezTo>
                  <a:cubicBezTo>
                    <a:pt x="142" y="46"/>
                    <a:pt x="142" y="46"/>
                    <a:pt x="142" y="46"/>
                  </a:cubicBezTo>
                  <a:cubicBezTo>
                    <a:pt x="143" y="46"/>
                    <a:pt x="143" y="46"/>
                    <a:pt x="143" y="46"/>
                  </a:cubicBezTo>
                  <a:cubicBezTo>
                    <a:pt x="143" y="46"/>
                    <a:pt x="143" y="46"/>
                    <a:pt x="144" y="45"/>
                  </a:cubicBezTo>
                  <a:cubicBezTo>
                    <a:pt x="144" y="45"/>
                    <a:pt x="144" y="45"/>
                    <a:pt x="144" y="45"/>
                  </a:cubicBezTo>
                  <a:cubicBezTo>
                    <a:pt x="144" y="45"/>
                    <a:pt x="144" y="45"/>
                    <a:pt x="145" y="45"/>
                  </a:cubicBezTo>
                  <a:cubicBezTo>
                    <a:pt x="145" y="44"/>
                    <a:pt x="144" y="44"/>
                    <a:pt x="145" y="44"/>
                  </a:cubicBezTo>
                  <a:cubicBezTo>
                    <a:pt x="145" y="44"/>
                    <a:pt x="145" y="44"/>
                    <a:pt x="146" y="44"/>
                  </a:cubicBezTo>
                  <a:cubicBezTo>
                    <a:pt x="147" y="43"/>
                    <a:pt x="147" y="42"/>
                    <a:pt x="148" y="42"/>
                  </a:cubicBezTo>
                  <a:cubicBezTo>
                    <a:pt x="149" y="41"/>
                    <a:pt x="149" y="40"/>
                    <a:pt x="149" y="40"/>
                  </a:cubicBezTo>
                  <a:cubicBezTo>
                    <a:pt x="150" y="40"/>
                    <a:pt x="150" y="40"/>
                    <a:pt x="150" y="40"/>
                  </a:cubicBezTo>
                  <a:cubicBezTo>
                    <a:pt x="150" y="40"/>
                    <a:pt x="150" y="40"/>
                    <a:pt x="150" y="40"/>
                  </a:cubicBezTo>
                  <a:cubicBezTo>
                    <a:pt x="150" y="40"/>
                    <a:pt x="150" y="40"/>
                    <a:pt x="151" y="40"/>
                  </a:cubicBezTo>
                  <a:cubicBezTo>
                    <a:pt x="151" y="40"/>
                    <a:pt x="151" y="40"/>
                    <a:pt x="151" y="39"/>
                  </a:cubicBezTo>
                  <a:cubicBezTo>
                    <a:pt x="151" y="39"/>
                    <a:pt x="152" y="39"/>
                    <a:pt x="152" y="39"/>
                  </a:cubicBezTo>
                  <a:cubicBezTo>
                    <a:pt x="152" y="39"/>
                    <a:pt x="152" y="39"/>
                    <a:pt x="152" y="39"/>
                  </a:cubicBezTo>
                  <a:cubicBezTo>
                    <a:pt x="152" y="39"/>
                    <a:pt x="152" y="39"/>
                    <a:pt x="152" y="39"/>
                  </a:cubicBezTo>
                  <a:cubicBezTo>
                    <a:pt x="152" y="39"/>
                    <a:pt x="153" y="39"/>
                    <a:pt x="153" y="38"/>
                  </a:cubicBezTo>
                  <a:cubicBezTo>
                    <a:pt x="153" y="38"/>
                    <a:pt x="153" y="38"/>
                    <a:pt x="153" y="38"/>
                  </a:cubicBezTo>
                  <a:cubicBezTo>
                    <a:pt x="153" y="38"/>
                    <a:pt x="154" y="38"/>
                    <a:pt x="154" y="38"/>
                  </a:cubicBezTo>
                  <a:cubicBezTo>
                    <a:pt x="154" y="38"/>
                    <a:pt x="154" y="37"/>
                    <a:pt x="155" y="37"/>
                  </a:cubicBezTo>
                  <a:cubicBezTo>
                    <a:pt x="155" y="37"/>
                    <a:pt x="155" y="37"/>
                    <a:pt x="155" y="37"/>
                  </a:cubicBezTo>
                  <a:cubicBezTo>
                    <a:pt x="155" y="37"/>
                    <a:pt x="155" y="37"/>
                    <a:pt x="155" y="37"/>
                  </a:cubicBezTo>
                  <a:cubicBezTo>
                    <a:pt x="156" y="37"/>
                    <a:pt x="156" y="37"/>
                    <a:pt x="156" y="36"/>
                  </a:cubicBezTo>
                  <a:cubicBezTo>
                    <a:pt x="157" y="36"/>
                    <a:pt x="157" y="36"/>
                    <a:pt x="157" y="36"/>
                  </a:cubicBezTo>
                  <a:cubicBezTo>
                    <a:pt x="158" y="36"/>
                    <a:pt x="158" y="36"/>
                    <a:pt x="158" y="35"/>
                  </a:cubicBezTo>
                  <a:cubicBezTo>
                    <a:pt x="158" y="35"/>
                    <a:pt x="158" y="35"/>
                    <a:pt x="158" y="35"/>
                  </a:cubicBezTo>
                  <a:cubicBezTo>
                    <a:pt x="159" y="35"/>
                    <a:pt x="159" y="35"/>
                    <a:pt x="159" y="35"/>
                  </a:cubicBezTo>
                  <a:cubicBezTo>
                    <a:pt x="159" y="35"/>
                    <a:pt x="159" y="35"/>
                    <a:pt x="160" y="35"/>
                  </a:cubicBezTo>
                  <a:cubicBezTo>
                    <a:pt x="160" y="35"/>
                    <a:pt x="160" y="35"/>
                    <a:pt x="160" y="34"/>
                  </a:cubicBezTo>
                  <a:cubicBezTo>
                    <a:pt x="160" y="34"/>
                    <a:pt x="160" y="35"/>
                    <a:pt x="161" y="35"/>
                  </a:cubicBezTo>
                  <a:cubicBezTo>
                    <a:pt x="161" y="34"/>
                    <a:pt x="161" y="34"/>
                    <a:pt x="161" y="34"/>
                  </a:cubicBezTo>
                  <a:cubicBezTo>
                    <a:pt x="161" y="34"/>
                    <a:pt x="162" y="34"/>
                    <a:pt x="162" y="34"/>
                  </a:cubicBezTo>
                  <a:cubicBezTo>
                    <a:pt x="162" y="34"/>
                    <a:pt x="162" y="34"/>
                    <a:pt x="162" y="34"/>
                  </a:cubicBezTo>
                  <a:cubicBezTo>
                    <a:pt x="163" y="34"/>
                    <a:pt x="163" y="34"/>
                    <a:pt x="163" y="34"/>
                  </a:cubicBezTo>
                  <a:cubicBezTo>
                    <a:pt x="163" y="34"/>
                    <a:pt x="163" y="33"/>
                    <a:pt x="163" y="33"/>
                  </a:cubicBezTo>
                  <a:cubicBezTo>
                    <a:pt x="163" y="33"/>
                    <a:pt x="163" y="33"/>
                    <a:pt x="164" y="33"/>
                  </a:cubicBezTo>
                  <a:cubicBezTo>
                    <a:pt x="164" y="33"/>
                    <a:pt x="164" y="33"/>
                    <a:pt x="164" y="33"/>
                  </a:cubicBezTo>
                  <a:cubicBezTo>
                    <a:pt x="164" y="33"/>
                    <a:pt x="164" y="33"/>
                    <a:pt x="164" y="33"/>
                  </a:cubicBezTo>
                  <a:cubicBezTo>
                    <a:pt x="164" y="33"/>
                    <a:pt x="165" y="33"/>
                    <a:pt x="165" y="33"/>
                  </a:cubicBezTo>
                  <a:cubicBezTo>
                    <a:pt x="165" y="33"/>
                    <a:pt x="166" y="33"/>
                    <a:pt x="166" y="32"/>
                  </a:cubicBezTo>
                  <a:cubicBezTo>
                    <a:pt x="166" y="32"/>
                    <a:pt x="166" y="32"/>
                    <a:pt x="167" y="32"/>
                  </a:cubicBezTo>
                  <a:cubicBezTo>
                    <a:pt x="167" y="32"/>
                    <a:pt x="167" y="32"/>
                    <a:pt x="167" y="32"/>
                  </a:cubicBezTo>
                  <a:cubicBezTo>
                    <a:pt x="167" y="32"/>
                    <a:pt x="167" y="32"/>
                    <a:pt x="167" y="32"/>
                  </a:cubicBezTo>
                  <a:cubicBezTo>
                    <a:pt x="168" y="32"/>
                    <a:pt x="168" y="31"/>
                    <a:pt x="169" y="31"/>
                  </a:cubicBezTo>
                  <a:cubicBezTo>
                    <a:pt x="169" y="31"/>
                    <a:pt x="169" y="31"/>
                    <a:pt x="169" y="31"/>
                  </a:cubicBezTo>
                  <a:cubicBezTo>
                    <a:pt x="169" y="31"/>
                    <a:pt x="169" y="31"/>
                    <a:pt x="169" y="31"/>
                  </a:cubicBezTo>
                  <a:cubicBezTo>
                    <a:pt x="169" y="31"/>
                    <a:pt x="170" y="31"/>
                    <a:pt x="170" y="31"/>
                  </a:cubicBezTo>
                  <a:cubicBezTo>
                    <a:pt x="170" y="31"/>
                    <a:pt x="170" y="31"/>
                    <a:pt x="170" y="31"/>
                  </a:cubicBezTo>
                  <a:cubicBezTo>
                    <a:pt x="170" y="31"/>
                    <a:pt x="170" y="31"/>
                    <a:pt x="170" y="31"/>
                  </a:cubicBezTo>
                  <a:cubicBezTo>
                    <a:pt x="170" y="31"/>
                    <a:pt x="170" y="31"/>
                    <a:pt x="171" y="31"/>
                  </a:cubicBezTo>
                  <a:cubicBezTo>
                    <a:pt x="171" y="31"/>
                    <a:pt x="171" y="31"/>
                    <a:pt x="171" y="31"/>
                  </a:cubicBezTo>
                  <a:cubicBezTo>
                    <a:pt x="171" y="31"/>
                    <a:pt x="171" y="31"/>
                    <a:pt x="171" y="31"/>
                  </a:cubicBezTo>
                  <a:cubicBezTo>
                    <a:pt x="171" y="31"/>
                    <a:pt x="171" y="31"/>
                    <a:pt x="171" y="31"/>
                  </a:cubicBezTo>
                  <a:cubicBezTo>
                    <a:pt x="172" y="31"/>
                    <a:pt x="172" y="31"/>
                    <a:pt x="172" y="31"/>
                  </a:cubicBezTo>
                  <a:cubicBezTo>
                    <a:pt x="172" y="31"/>
                    <a:pt x="172" y="31"/>
                    <a:pt x="172" y="30"/>
                  </a:cubicBezTo>
                  <a:cubicBezTo>
                    <a:pt x="172" y="30"/>
                    <a:pt x="172" y="30"/>
                    <a:pt x="172" y="31"/>
                  </a:cubicBezTo>
                  <a:cubicBezTo>
                    <a:pt x="172" y="30"/>
                    <a:pt x="173" y="30"/>
                    <a:pt x="173" y="30"/>
                  </a:cubicBezTo>
                  <a:cubicBezTo>
                    <a:pt x="173" y="30"/>
                    <a:pt x="173" y="30"/>
                    <a:pt x="173" y="30"/>
                  </a:cubicBezTo>
                  <a:cubicBezTo>
                    <a:pt x="173" y="30"/>
                    <a:pt x="173" y="30"/>
                    <a:pt x="173" y="30"/>
                  </a:cubicBezTo>
                  <a:cubicBezTo>
                    <a:pt x="173" y="30"/>
                    <a:pt x="174" y="30"/>
                    <a:pt x="174" y="30"/>
                  </a:cubicBezTo>
                  <a:cubicBezTo>
                    <a:pt x="174" y="30"/>
                    <a:pt x="174" y="30"/>
                    <a:pt x="174" y="30"/>
                  </a:cubicBezTo>
                  <a:cubicBezTo>
                    <a:pt x="174" y="30"/>
                    <a:pt x="175" y="30"/>
                    <a:pt x="175" y="30"/>
                  </a:cubicBezTo>
                  <a:cubicBezTo>
                    <a:pt x="175" y="30"/>
                    <a:pt x="175" y="29"/>
                    <a:pt x="175" y="29"/>
                  </a:cubicBezTo>
                  <a:cubicBezTo>
                    <a:pt x="175" y="29"/>
                    <a:pt x="175" y="29"/>
                    <a:pt x="176" y="30"/>
                  </a:cubicBezTo>
                  <a:cubicBezTo>
                    <a:pt x="176" y="29"/>
                    <a:pt x="176" y="29"/>
                    <a:pt x="176" y="29"/>
                  </a:cubicBezTo>
                  <a:cubicBezTo>
                    <a:pt x="176" y="29"/>
                    <a:pt x="177" y="29"/>
                    <a:pt x="177" y="29"/>
                  </a:cubicBezTo>
                  <a:cubicBezTo>
                    <a:pt x="177" y="29"/>
                    <a:pt x="177" y="29"/>
                    <a:pt x="177" y="29"/>
                  </a:cubicBezTo>
                  <a:cubicBezTo>
                    <a:pt x="178" y="29"/>
                    <a:pt x="179" y="29"/>
                    <a:pt x="179" y="29"/>
                  </a:cubicBezTo>
                  <a:cubicBezTo>
                    <a:pt x="179" y="29"/>
                    <a:pt x="179" y="28"/>
                    <a:pt x="179" y="28"/>
                  </a:cubicBezTo>
                  <a:cubicBezTo>
                    <a:pt x="179" y="28"/>
                    <a:pt x="180" y="28"/>
                    <a:pt x="180" y="28"/>
                  </a:cubicBezTo>
                  <a:cubicBezTo>
                    <a:pt x="180" y="28"/>
                    <a:pt x="180" y="28"/>
                    <a:pt x="180" y="28"/>
                  </a:cubicBezTo>
                  <a:cubicBezTo>
                    <a:pt x="180" y="28"/>
                    <a:pt x="180" y="28"/>
                    <a:pt x="181" y="28"/>
                  </a:cubicBezTo>
                  <a:cubicBezTo>
                    <a:pt x="181" y="28"/>
                    <a:pt x="181" y="28"/>
                    <a:pt x="181" y="28"/>
                  </a:cubicBezTo>
                  <a:cubicBezTo>
                    <a:pt x="181" y="28"/>
                    <a:pt x="181" y="28"/>
                    <a:pt x="181" y="28"/>
                  </a:cubicBezTo>
                  <a:cubicBezTo>
                    <a:pt x="181" y="28"/>
                    <a:pt x="181" y="28"/>
                    <a:pt x="181" y="28"/>
                  </a:cubicBezTo>
                  <a:cubicBezTo>
                    <a:pt x="182" y="28"/>
                    <a:pt x="182" y="28"/>
                    <a:pt x="183" y="28"/>
                  </a:cubicBezTo>
                  <a:cubicBezTo>
                    <a:pt x="183" y="28"/>
                    <a:pt x="183" y="28"/>
                    <a:pt x="183" y="28"/>
                  </a:cubicBezTo>
                  <a:cubicBezTo>
                    <a:pt x="184" y="28"/>
                    <a:pt x="184" y="27"/>
                    <a:pt x="185" y="27"/>
                  </a:cubicBezTo>
                  <a:cubicBezTo>
                    <a:pt x="185" y="27"/>
                    <a:pt x="185" y="27"/>
                    <a:pt x="185" y="26"/>
                  </a:cubicBezTo>
                  <a:cubicBezTo>
                    <a:pt x="185" y="26"/>
                    <a:pt x="185" y="26"/>
                    <a:pt x="186" y="26"/>
                  </a:cubicBezTo>
                  <a:cubicBezTo>
                    <a:pt x="186" y="26"/>
                    <a:pt x="186" y="26"/>
                    <a:pt x="186" y="26"/>
                  </a:cubicBezTo>
                  <a:cubicBezTo>
                    <a:pt x="186" y="26"/>
                    <a:pt x="186" y="26"/>
                    <a:pt x="186" y="25"/>
                  </a:cubicBezTo>
                  <a:cubicBezTo>
                    <a:pt x="186" y="25"/>
                    <a:pt x="186" y="25"/>
                    <a:pt x="186" y="25"/>
                  </a:cubicBezTo>
                  <a:cubicBezTo>
                    <a:pt x="186" y="25"/>
                    <a:pt x="186" y="25"/>
                    <a:pt x="186" y="24"/>
                  </a:cubicBezTo>
                  <a:cubicBezTo>
                    <a:pt x="186" y="24"/>
                    <a:pt x="186" y="24"/>
                    <a:pt x="186" y="23"/>
                  </a:cubicBezTo>
                  <a:cubicBezTo>
                    <a:pt x="186" y="23"/>
                    <a:pt x="186" y="23"/>
                    <a:pt x="186" y="23"/>
                  </a:cubicBezTo>
                  <a:cubicBezTo>
                    <a:pt x="186" y="23"/>
                    <a:pt x="186" y="23"/>
                    <a:pt x="186" y="23"/>
                  </a:cubicBezTo>
                  <a:cubicBezTo>
                    <a:pt x="186" y="23"/>
                    <a:pt x="185" y="23"/>
                    <a:pt x="185" y="23"/>
                  </a:cubicBezTo>
                  <a:cubicBezTo>
                    <a:pt x="185" y="22"/>
                    <a:pt x="185" y="22"/>
                    <a:pt x="185" y="21"/>
                  </a:cubicBezTo>
                  <a:cubicBezTo>
                    <a:pt x="185" y="21"/>
                    <a:pt x="185" y="21"/>
                    <a:pt x="185" y="21"/>
                  </a:cubicBezTo>
                  <a:cubicBezTo>
                    <a:pt x="185" y="21"/>
                    <a:pt x="185" y="21"/>
                    <a:pt x="185" y="21"/>
                  </a:cubicBezTo>
                  <a:cubicBezTo>
                    <a:pt x="185" y="20"/>
                    <a:pt x="185" y="20"/>
                    <a:pt x="185" y="20"/>
                  </a:cubicBezTo>
                  <a:cubicBezTo>
                    <a:pt x="185" y="20"/>
                    <a:pt x="185" y="20"/>
                    <a:pt x="185" y="20"/>
                  </a:cubicBezTo>
                  <a:cubicBezTo>
                    <a:pt x="185" y="20"/>
                    <a:pt x="185" y="19"/>
                    <a:pt x="185" y="19"/>
                  </a:cubicBezTo>
                  <a:cubicBezTo>
                    <a:pt x="185" y="19"/>
                    <a:pt x="184" y="18"/>
                    <a:pt x="184" y="18"/>
                  </a:cubicBezTo>
                  <a:cubicBezTo>
                    <a:pt x="184" y="18"/>
                    <a:pt x="184" y="18"/>
                    <a:pt x="184" y="17"/>
                  </a:cubicBezTo>
                  <a:cubicBezTo>
                    <a:pt x="184" y="17"/>
                    <a:pt x="184" y="17"/>
                    <a:pt x="184" y="17"/>
                  </a:cubicBezTo>
                  <a:cubicBezTo>
                    <a:pt x="184" y="17"/>
                    <a:pt x="184" y="17"/>
                    <a:pt x="184" y="17"/>
                  </a:cubicBezTo>
                  <a:cubicBezTo>
                    <a:pt x="184" y="17"/>
                    <a:pt x="184" y="17"/>
                    <a:pt x="184" y="17"/>
                  </a:cubicBezTo>
                  <a:cubicBezTo>
                    <a:pt x="184" y="16"/>
                    <a:pt x="184" y="16"/>
                    <a:pt x="184" y="15"/>
                  </a:cubicBezTo>
                  <a:cubicBezTo>
                    <a:pt x="184" y="15"/>
                    <a:pt x="184" y="15"/>
                    <a:pt x="184" y="15"/>
                  </a:cubicBezTo>
                  <a:cubicBezTo>
                    <a:pt x="184" y="14"/>
                    <a:pt x="184" y="14"/>
                    <a:pt x="184" y="14"/>
                  </a:cubicBezTo>
                  <a:cubicBezTo>
                    <a:pt x="183" y="14"/>
                    <a:pt x="183" y="14"/>
                    <a:pt x="183" y="13"/>
                  </a:cubicBezTo>
                  <a:cubicBezTo>
                    <a:pt x="183" y="13"/>
                    <a:pt x="183" y="13"/>
                    <a:pt x="183" y="13"/>
                  </a:cubicBezTo>
                  <a:cubicBezTo>
                    <a:pt x="183" y="13"/>
                    <a:pt x="183" y="13"/>
                    <a:pt x="183" y="13"/>
                  </a:cubicBezTo>
                  <a:cubicBezTo>
                    <a:pt x="183" y="13"/>
                    <a:pt x="183" y="13"/>
                    <a:pt x="183" y="13"/>
                  </a:cubicBezTo>
                  <a:cubicBezTo>
                    <a:pt x="182" y="13"/>
                    <a:pt x="182" y="13"/>
                    <a:pt x="182" y="12"/>
                  </a:cubicBezTo>
                  <a:cubicBezTo>
                    <a:pt x="182" y="12"/>
                    <a:pt x="182" y="12"/>
                    <a:pt x="182" y="12"/>
                  </a:cubicBezTo>
                  <a:cubicBezTo>
                    <a:pt x="182" y="12"/>
                    <a:pt x="182" y="12"/>
                    <a:pt x="182" y="12"/>
                  </a:cubicBezTo>
                  <a:cubicBezTo>
                    <a:pt x="181" y="11"/>
                    <a:pt x="181" y="9"/>
                    <a:pt x="181" y="8"/>
                  </a:cubicBezTo>
                  <a:cubicBezTo>
                    <a:pt x="181" y="8"/>
                    <a:pt x="181" y="8"/>
                    <a:pt x="182" y="8"/>
                  </a:cubicBezTo>
                  <a:cubicBezTo>
                    <a:pt x="182" y="8"/>
                    <a:pt x="182" y="8"/>
                    <a:pt x="182" y="8"/>
                  </a:cubicBezTo>
                  <a:cubicBezTo>
                    <a:pt x="182" y="8"/>
                    <a:pt x="182" y="8"/>
                    <a:pt x="182" y="8"/>
                  </a:cubicBezTo>
                  <a:cubicBezTo>
                    <a:pt x="182" y="7"/>
                    <a:pt x="182" y="7"/>
                    <a:pt x="182" y="7"/>
                  </a:cubicBezTo>
                  <a:cubicBezTo>
                    <a:pt x="182" y="7"/>
                    <a:pt x="181" y="7"/>
                    <a:pt x="181" y="7"/>
                  </a:cubicBezTo>
                  <a:cubicBezTo>
                    <a:pt x="181" y="6"/>
                    <a:pt x="181" y="6"/>
                    <a:pt x="181" y="6"/>
                  </a:cubicBezTo>
                  <a:cubicBezTo>
                    <a:pt x="180" y="6"/>
                    <a:pt x="180" y="7"/>
                    <a:pt x="180" y="5"/>
                  </a:cubicBezTo>
                  <a:cubicBezTo>
                    <a:pt x="180" y="5"/>
                    <a:pt x="180" y="4"/>
                    <a:pt x="180" y="4"/>
                  </a:cubicBezTo>
                  <a:cubicBezTo>
                    <a:pt x="180" y="4"/>
                    <a:pt x="181" y="4"/>
                    <a:pt x="181" y="4"/>
                  </a:cubicBezTo>
                  <a:cubicBezTo>
                    <a:pt x="181" y="3"/>
                    <a:pt x="181" y="3"/>
                    <a:pt x="181" y="2"/>
                  </a:cubicBezTo>
                  <a:cubicBezTo>
                    <a:pt x="181" y="2"/>
                    <a:pt x="182" y="2"/>
                    <a:pt x="182" y="2"/>
                  </a:cubicBezTo>
                  <a:cubicBezTo>
                    <a:pt x="182" y="2"/>
                    <a:pt x="183" y="1"/>
                    <a:pt x="183" y="1"/>
                  </a:cubicBezTo>
                  <a:cubicBezTo>
                    <a:pt x="183" y="1"/>
                    <a:pt x="183" y="1"/>
                    <a:pt x="183" y="1"/>
                  </a:cubicBezTo>
                  <a:cubicBezTo>
                    <a:pt x="183" y="1"/>
                    <a:pt x="183" y="1"/>
                    <a:pt x="183" y="1"/>
                  </a:cubicBezTo>
                  <a:cubicBezTo>
                    <a:pt x="183" y="1"/>
                    <a:pt x="183" y="1"/>
                    <a:pt x="184" y="1"/>
                  </a:cubicBezTo>
                  <a:cubicBezTo>
                    <a:pt x="184" y="1"/>
                    <a:pt x="184" y="1"/>
                    <a:pt x="184" y="1"/>
                  </a:cubicBezTo>
                  <a:cubicBezTo>
                    <a:pt x="184" y="1"/>
                    <a:pt x="184" y="1"/>
                    <a:pt x="184" y="1"/>
                  </a:cubicBezTo>
                  <a:cubicBezTo>
                    <a:pt x="184" y="1"/>
                    <a:pt x="184" y="1"/>
                    <a:pt x="184" y="1"/>
                  </a:cubicBezTo>
                  <a:cubicBezTo>
                    <a:pt x="185" y="1"/>
                    <a:pt x="185" y="1"/>
                    <a:pt x="186" y="1"/>
                  </a:cubicBezTo>
                  <a:cubicBezTo>
                    <a:pt x="186" y="1"/>
                    <a:pt x="186" y="1"/>
                    <a:pt x="186" y="0"/>
                  </a:cubicBezTo>
                  <a:cubicBezTo>
                    <a:pt x="187" y="1"/>
                    <a:pt x="187" y="1"/>
                    <a:pt x="188" y="1"/>
                  </a:cubicBezTo>
                  <a:cubicBezTo>
                    <a:pt x="188" y="1"/>
                    <a:pt x="188" y="1"/>
                    <a:pt x="188" y="1"/>
                  </a:cubicBezTo>
                  <a:cubicBezTo>
                    <a:pt x="188" y="1"/>
                    <a:pt x="188" y="1"/>
                    <a:pt x="188" y="1"/>
                  </a:cubicBezTo>
                  <a:cubicBezTo>
                    <a:pt x="188" y="1"/>
                    <a:pt x="188" y="1"/>
                    <a:pt x="188" y="1"/>
                  </a:cubicBezTo>
                  <a:cubicBezTo>
                    <a:pt x="188" y="1"/>
                    <a:pt x="189" y="1"/>
                    <a:pt x="189" y="1"/>
                  </a:cubicBezTo>
                  <a:cubicBezTo>
                    <a:pt x="189" y="1"/>
                    <a:pt x="189" y="1"/>
                    <a:pt x="189" y="1"/>
                  </a:cubicBezTo>
                  <a:cubicBezTo>
                    <a:pt x="189" y="1"/>
                    <a:pt x="190" y="1"/>
                    <a:pt x="191" y="1"/>
                  </a:cubicBezTo>
                  <a:cubicBezTo>
                    <a:pt x="191" y="1"/>
                    <a:pt x="191" y="1"/>
                    <a:pt x="191" y="1"/>
                  </a:cubicBezTo>
                  <a:cubicBezTo>
                    <a:pt x="191" y="2"/>
                    <a:pt x="193" y="1"/>
                    <a:pt x="194" y="2"/>
                  </a:cubicBezTo>
                  <a:cubicBezTo>
                    <a:pt x="194" y="2"/>
                    <a:pt x="194" y="2"/>
                    <a:pt x="194" y="2"/>
                  </a:cubicBezTo>
                  <a:cubicBezTo>
                    <a:pt x="194" y="2"/>
                    <a:pt x="195" y="2"/>
                    <a:pt x="195" y="3"/>
                  </a:cubicBezTo>
                  <a:cubicBezTo>
                    <a:pt x="195" y="3"/>
                    <a:pt x="195" y="3"/>
                    <a:pt x="195" y="3"/>
                  </a:cubicBezTo>
                  <a:cubicBezTo>
                    <a:pt x="195" y="3"/>
                    <a:pt x="195" y="3"/>
                    <a:pt x="196" y="4"/>
                  </a:cubicBezTo>
                  <a:cubicBezTo>
                    <a:pt x="197" y="3"/>
                    <a:pt x="197" y="4"/>
                    <a:pt x="198" y="4"/>
                  </a:cubicBezTo>
                  <a:cubicBezTo>
                    <a:pt x="198" y="4"/>
                    <a:pt x="198" y="4"/>
                    <a:pt x="198" y="4"/>
                  </a:cubicBezTo>
                  <a:cubicBezTo>
                    <a:pt x="198" y="4"/>
                    <a:pt x="198" y="4"/>
                    <a:pt x="198" y="4"/>
                  </a:cubicBezTo>
                  <a:cubicBezTo>
                    <a:pt x="198" y="5"/>
                    <a:pt x="199" y="5"/>
                    <a:pt x="199" y="5"/>
                  </a:cubicBezTo>
                  <a:cubicBezTo>
                    <a:pt x="199" y="5"/>
                    <a:pt x="199" y="5"/>
                    <a:pt x="199" y="5"/>
                  </a:cubicBezTo>
                  <a:cubicBezTo>
                    <a:pt x="199" y="5"/>
                    <a:pt x="199" y="5"/>
                    <a:pt x="199" y="5"/>
                  </a:cubicBezTo>
                  <a:cubicBezTo>
                    <a:pt x="199" y="5"/>
                    <a:pt x="199" y="5"/>
                    <a:pt x="199" y="5"/>
                  </a:cubicBezTo>
                  <a:cubicBezTo>
                    <a:pt x="199" y="5"/>
                    <a:pt x="200" y="5"/>
                    <a:pt x="200" y="5"/>
                  </a:cubicBezTo>
                  <a:cubicBezTo>
                    <a:pt x="200" y="5"/>
                    <a:pt x="200" y="5"/>
                    <a:pt x="200" y="5"/>
                  </a:cubicBezTo>
                  <a:cubicBezTo>
                    <a:pt x="200" y="6"/>
                    <a:pt x="200" y="6"/>
                    <a:pt x="200" y="6"/>
                  </a:cubicBezTo>
                  <a:cubicBezTo>
                    <a:pt x="200" y="6"/>
                    <a:pt x="200" y="6"/>
                    <a:pt x="200" y="7"/>
                  </a:cubicBezTo>
                  <a:cubicBezTo>
                    <a:pt x="200" y="7"/>
                    <a:pt x="201" y="7"/>
                    <a:pt x="201" y="7"/>
                  </a:cubicBezTo>
                  <a:cubicBezTo>
                    <a:pt x="201" y="8"/>
                    <a:pt x="201" y="8"/>
                    <a:pt x="201" y="8"/>
                  </a:cubicBezTo>
                  <a:cubicBezTo>
                    <a:pt x="201" y="9"/>
                    <a:pt x="201" y="10"/>
                    <a:pt x="200" y="11"/>
                  </a:cubicBezTo>
                  <a:cubicBezTo>
                    <a:pt x="200" y="11"/>
                    <a:pt x="200" y="11"/>
                    <a:pt x="200" y="11"/>
                  </a:cubicBezTo>
                  <a:cubicBezTo>
                    <a:pt x="200" y="12"/>
                    <a:pt x="200" y="12"/>
                    <a:pt x="200" y="12"/>
                  </a:cubicBezTo>
                  <a:cubicBezTo>
                    <a:pt x="200" y="12"/>
                    <a:pt x="200" y="12"/>
                    <a:pt x="200" y="12"/>
                  </a:cubicBezTo>
                  <a:cubicBezTo>
                    <a:pt x="200" y="12"/>
                    <a:pt x="200" y="12"/>
                    <a:pt x="199" y="12"/>
                  </a:cubicBezTo>
                  <a:cubicBezTo>
                    <a:pt x="199" y="12"/>
                    <a:pt x="199" y="13"/>
                    <a:pt x="199" y="13"/>
                  </a:cubicBezTo>
                  <a:cubicBezTo>
                    <a:pt x="199" y="13"/>
                    <a:pt x="199" y="13"/>
                    <a:pt x="199" y="13"/>
                  </a:cubicBezTo>
                  <a:cubicBezTo>
                    <a:pt x="199" y="13"/>
                    <a:pt x="198" y="13"/>
                    <a:pt x="198" y="13"/>
                  </a:cubicBezTo>
                  <a:cubicBezTo>
                    <a:pt x="198" y="13"/>
                    <a:pt x="198" y="13"/>
                    <a:pt x="198" y="13"/>
                  </a:cubicBezTo>
                  <a:cubicBezTo>
                    <a:pt x="197" y="13"/>
                    <a:pt x="196" y="13"/>
                    <a:pt x="195" y="13"/>
                  </a:cubicBezTo>
                  <a:cubicBezTo>
                    <a:pt x="195" y="13"/>
                    <a:pt x="195" y="13"/>
                    <a:pt x="195" y="13"/>
                  </a:cubicBezTo>
                  <a:cubicBezTo>
                    <a:pt x="195" y="13"/>
                    <a:pt x="195" y="13"/>
                    <a:pt x="194" y="13"/>
                  </a:cubicBezTo>
                  <a:cubicBezTo>
                    <a:pt x="194" y="13"/>
                    <a:pt x="194" y="14"/>
                    <a:pt x="194" y="14"/>
                  </a:cubicBezTo>
                  <a:cubicBezTo>
                    <a:pt x="193" y="15"/>
                    <a:pt x="193" y="17"/>
                    <a:pt x="193" y="18"/>
                  </a:cubicBezTo>
                  <a:cubicBezTo>
                    <a:pt x="194" y="18"/>
                    <a:pt x="194" y="18"/>
                    <a:pt x="194" y="19"/>
                  </a:cubicBezTo>
                  <a:cubicBezTo>
                    <a:pt x="194" y="19"/>
                    <a:pt x="194" y="19"/>
                    <a:pt x="194" y="19"/>
                  </a:cubicBezTo>
                  <a:cubicBezTo>
                    <a:pt x="194" y="19"/>
                    <a:pt x="194" y="19"/>
                    <a:pt x="194" y="19"/>
                  </a:cubicBezTo>
                  <a:cubicBezTo>
                    <a:pt x="194" y="19"/>
                    <a:pt x="194" y="20"/>
                    <a:pt x="194" y="20"/>
                  </a:cubicBezTo>
                  <a:close/>
                  <a:moveTo>
                    <a:pt x="212" y="6"/>
                  </a:moveTo>
                  <a:cubicBezTo>
                    <a:pt x="212" y="6"/>
                    <a:pt x="213" y="6"/>
                    <a:pt x="213" y="6"/>
                  </a:cubicBezTo>
                  <a:cubicBezTo>
                    <a:pt x="213" y="7"/>
                    <a:pt x="213" y="7"/>
                    <a:pt x="213" y="7"/>
                  </a:cubicBezTo>
                  <a:cubicBezTo>
                    <a:pt x="212" y="7"/>
                    <a:pt x="212" y="7"/>
                    <a:pt x="212" y="7"/>
                  </a:cubicBezTo>
                  <a:cubicBezTo>
                    <a:pt x="212" y="7"/>
                    <a:pt x="212" y="6"/>
                    <a:pt x="212" y="6"/>
                  </a:cubicBezTo>
                  <a:close/>
                  <a:moveTo>
                    <a:pt x="185" y="42"/>
                  </a:moveTo>
                  <a:cubicBezTo>
                    <a:pt x="185" y="42"/>
                    <a:pt x="185" y="43"/>
                    <a:pt x="185" y="43"/>
                  </a:cubicBezTo>
                  <a:cubicBezTo>
                    <a:pt x="185" y="44"/>
                    <a:pt x="185" y="44"/>
                    <a:pt x="185" y="44"/>
                  </a:cubicBezTo>
                  <a:cubicBezTo>
                    <a:pt x="184" y="44"/>
                    <a:pt x="183" y="44"/>
                    <a:pt x="182" y="43"/>
                  </a:cubicBezTo>
                  <a:cubicBezTo>
                    <a:pt x="182" y="43"/>
                    <a:pt x="182" y="43"/>
                    <a:pt x="182" y="43"/>
                  </a:cubicBezTo>
                  <a:cubicBezTo>
                    <a:pt x="182" y="43"/>
                    <a:pt x="182" y="43"/>
                    <a:pt x="182" y="42"/>
                  </a:cubicBezTo>
                  <a:cubicBezTo>
                    <a:pt x="182" y="42"/>
                    <a:pt x="183" y="42"/>
                    <a:pt x="184" y="42"/>
                  </a:cubicBezTo>
                  <a:cubicBezTo>
                    <a:pt x="184" y="42"/>
                    <a:pt x="184" y="42"/>
                    <a:pt x="185" y="42"/>
                  </a:cubicBezTo>
                  <a:close/>
                  <a:moveTo>
                    <a:pt x="202" y="51"/>
                  </a:moveTo>
                  <a:cubicBezTo>
                    <a:pt x="202" y="50"/>
                    <a:pt x="201" y="49"/>
                    <a:pt x="201" y="48"/>
                  </a:cubicBezTo>
                  <a:cubicBezTo>
                    <a:pt x="201" y="48"/>
                    <a:pt x="201" y="48"/>
                    <a:pt x="201" y="48"/>
                  </a:cubicBezTo>
                  <a:cubicBezTo>
                    <a:pt x="202" y="48"/>
                    <a:pt x="202" y="48"/>
                    <a:pt x="203" y="49"/>
                  </a:cubicBezTo>
                  <a:cubicBezTo>
                    <a:pt x="203" y="49"/>
                    <a:pt x="203" y="49"/>
                    <a:pt x="203" y="49"/>
                  </a:cubicBezTo>
                  <a:cubicBezTo>
                    <a:pt x="203" y="49"/>
                    <a:pt x="203" y="50"/>
                    <a:pt x="204" y="50"/>
                  </a:cubicBezTo>
                  <a:cubicBezTo>
                    <a:pt x="204" y="51"/>
                    <a:pt x="204" y="51"/>
                    <a:pt x="204" y="52"/>
                  </a:cubicBezTo>
                  <a:cubicBezTo>
                    <a:pt x="204" y="52"/>
                    <a:pt x="204" y="52"/>
                    <a:pt x="204" y="52"/>
                  </a:cubicBezTo>
                  <a:cubicBezTo>
                    <a:pt x="204" y="52"/>
                    <a:pt x="205" y="52"/>
                    <a:pt x="205" y="52"/>
                  </a:cubicBezTo>
                  <a:cubicBezTo>
                    <a:pt x="205" y="52"/>
                    <a:pt x="205" y="53"/>
                    <a:pt x="205" y="53"/>
                  </a:cubicBezTo>
                  <a:cubicBezTo>
                    <a:pt x="205" y="53"/>
                    <a:pt x="205" y="53"/>
                    <a:pt x="205" y="53"/>
                  </a:cubicBezTo>
                  <a:cubicBezTo>
                    <a:pt x="205" y="53"/>
                    <a:pt x="205" y="54"/>
                    <a:pt x="205" y="54"/>
                  </a:cubicBezTo>
                  <a:cubicBezTo>
                    <a:pt x="205" y="54"/>
                    <a:pt x="205" y="54"/>
                    <a:pt x="205" y="54"/>
                  </a:cubicBezTo>
                  <a:cubicBezTo>
                    <a:pt x="205" y="54"/>
                    <a:pt x="205" y="54"/>
                    <a:pt x="205" y="54"/>
                  </a:cubicBezTo>
                  <a:cubicBezTo>
                    <a:pt x="205" y="54"/>
                    <a:pt x="205" y="54"/>
                    <a:pt x="205" y="54"/>
                  </a:cubicBezTo>
                  <a:cubicBezTo>
                    <a:pt x="205" y="55"/>
                    <a:pt x="205" y="55"/>
                    <a:pt x="205" y="55"/>
                  </a:cubicBezTo>
                  <a:cubicBezTo>
                    <a:pt x="205" y="55"/>
                    <a:pt x="205" y="55"/>
                    <a:pt x="205" y="55"/>
                  </a:cubicBezTo>
                  <a:cubicBezTo>
                    <a:pt x="205" y="56"/>
                    <a:pt x="205" y="56"/>
                    <a:pt x="205" y="56"/>
                  </a:cubicBezTo>
                  <a:cubicBezTo>
                    <a:pt x="205" y="56"/>
                    <a:pt x="206" y="56"/>
                    <a:pt x="206" y="56"/>
                  </a:cubicBezTo>
                  <a:cubicBezTo>
                    <a:pt x="206" y="56"/>
                    <a:pt x="206" y="57"/>
                    <a:pt x="205" y="57"/>
                  </a:cubicBezTo>
                  <a:cubicBezTo>
                    <a:pt x="206" y="57"/>
                    <a:pt x="206" y="57"/>
                    <a:pt x="206" y="57"/>
                  </a:cubicBezTo>
                  <a:cubicBezTo>
                    <a:pt x="206" y="57"/>
                    <a:pt x="206" y="57"/>
                    <a:pt x="206" y="58"/>
                  </a:cubicBezTo>
                  <a:cubicBezTo>
                    <a:pt x="205" y="58"/>
                    <a:pt x="205" y="58"/>
                    <a:pt x="205" y="58"/>
                  </a:cubicBezTo>
                  <a:cubicBezTo>
                    <a:pt x="205" y="58"/>
                    <a:pt x="205" y="58"/>
                    <a:pt x="205" y="58"/>
                  </a:cubicBezTo>
                  <a:cubicBezTo>
                    <a:pt x="205" y="58"/>
                    <a:pt x="205" y="57"/>
                    <a:pt x="205" y="57"/>
                  </a:cubicBezTo>
                  <a:cubicBezTo>
                    <a:pt x="205" y="57"/>
                    <a:pt x="205" y="57"/>
                    <a:pt x="205" y="57"/>
                  </a:cubicBezTo>
                  <a:cubicBezTo>
                    <a:pt x="205" y="57"/>
                    <a:pt x="205" y="57"/>
                    <a:pt x="205" y="57"/>
                  </a:cubicBezTo>
                  <a:cubicBezTo>
                    <a:pt x="205" y="56"/>
                    <a:pt x="205" y="56"/>
                    <a:pt x="205" y="56"/>
                  </a:cubicBezTo>
                  <a:cubicBezTo>
                    <a:pt x="205" y="56"/>
                    <a:pt x="205" y="56"/>
                    <a:pt x="205" y="56"/>
                  </a:cubicBezTo>
                  <a:cubicBezTo>
                    <a:pt x="205" y="56"/>
                    <a:pt x="205" y="56"/>
                    <a:pt x="205" y="56"/>
                  </a:cubicBezTo>
                  <a:cubicBezTo>
                    <a:pt x="205" y="56"/>
                    <a:pt x="205" y="56"/>
                    <a:pt x="205" y="55"/>
                  </a:cubicBezTo>
                  <a:cubicBezTo>
                    <a:pt x="205" y="55"/>
                    <a:pt x="204" y="55"/>
                    <a:pt x="204" y="55"/>
                  </a:cubicBezTo>
                  <a:cubicBezTo>
                    <a:pt x="204" y="55"/>
                    <a:pt x="204" y="55"/>
                    <a:pt x="204" y="55"/>
                  </a:cubicBezTo>
                  <a:cubicBezTo>
                    <a:pt x="204" y="55"/>
                    <a:pt x="204" y="55"/>
                    <a:pt x="203" y="54"/>
                  </a:cubicBezTo>
                  <a:cubicBezTo>
                    <a:pt x="203" y="54"/>
                    <a:pt x="203" y="54"/>
                    <a:pt x="204" y="54"/>
                  </a:cubicBezTo>
                  <a:cubicBezTo>
                    <a:pt x="204" y="54"/>
                    <a:pt x="204" y="54"/>
                    <a:pt x="204" y="54"/>
                  </a:cubicBezTo>
                  <a:cubicBezTo>
                    <a:pt x="204" y="54"/>
                    <a:pt x="205" y="54"/>
                    <a:pt x="205" y="53"/>
                  </a:cubicBezTo>
                  <a:cubicBezTo>
                    <a:pt x="204" y="53"/>
                    <a:pt x="204" y="53"/>
                    <a:pt x="204" y="53"/>
                  </a:cubicBezTo>
                  <a:cubicBezTo>
                    <a:pt x="204" y="53"/>
                    <a:pt x="204" y="53"/>
                    <a:pt x="204" y="53"/>
                  </a:cubicBezTo>
                  <a:cubicBezTo>
                    <a:pt x="204" y="53"/>
                    <a:pt x="204" y="53"/>
                    <a:pt x="204" y="53"/>
                  </a:cubicBezTo>
                  <a:cubicBezTo>
                    <a:pt x="204" y="53"/>
                    <a:pt x="204" y="53"/>
                    <a:pt x="204" y="53"/>
                  </a:cubicBezTo>
                  <a:cubicBezTo>
                    <a:pt x="203" y="52"/>
                    <a:pt x="203" y="52"/>
                    <a:pt x="203" y="52"/>
                  </a:cubicBezTo>
                  <a:cubicBezTo>
                    <a:pt x="203" y="52"/>
                    <a:pt x="203" y="52"/>
                    <a:pt x="203" y="52"/>
                  </a:cubicBezTo>
                  <a:cubicBezTo>
                    <a:pt x="202" y="52"/>
                    <a:pt x="202" y="51"/>
                    <a:pt x="202" y="51"/>
                  </a:cubicBezTo>
                  <a:close/>
                  <a:moveTo>
                    <a:pt x="160" y="58"/>
                  </a:moveTo>
                  <a:cubicBezTo>
                    <a:pt x="160" y="58"/>
                    <a:pt x="160" y="58"/>
                    <a:pt x="160" y="58"/>
                  </a:cubicBezTo>
                  <a:cubicBezTo>
                    <a:pt x="160" y="58"/>
                    <a:pt x="161" y="58"/>
                    <a:pt x="161" y="57"/>
                  </a:cubicBezTo>
                  <a:cubicBezTo>
                    <a:pt x="161" y="57"/>
                    <a:pt x="161" y="57"/>
                    <a:pt x="161" y="57"/>
                  </a:cubicBezTo>
                  <a:cubicBezTo>
                    <a:pt x="161" y="57"/>
                    <a:pt x="161" y="57"/>
                    <a:pt x="161" y="57"/>
                  </a:cubicBezTo>
                  <a:cubicBezTo>
                    <a:pt x="162" y="57"/>
                    <a:pt x="162" y="57"/>
                    <a:pt x="162" y="57"/>
                  </a:cubicBezTo>
                  <a:cubicBezTo>
                    <a:pt x="162" y="56"/>
                    <a:pt x="162" y="56"/>
                    <a:pt x="162" y="56"/>
                  </a:cubicBezTo>
                  <a:cubicBezTo>
                    <a:pt x="162" y="56"/>
                    <a:pt x="162" y="56"/>
                    <a:pt x="162" y="56"/>
                  </a:cubicBezTo>
                  <a:cubicBezTo>
                    <a:pt x="162" y="56"/>
                    <a:pt x="162" y="55"/>
                    <a:pt x="162" y="55"/>
                  </a:cubicBezTo>
                  <a:cubicBezTo>
                    <a:pt x="162" y="55"/>
                    <a:pt x="163" y="55"/>
                    <a:pt x="163" y="55"/>
                  </a:cubicBezTo>
                  <a:cubicBezTo>
                    <a:pt x="163" y="54"/>
                    <a:pt x="163" y="54"/>
                    <a:pt x="163" y="54"/>
                  </a:cubicBezTo>
                  <a:cubicBezTo>
                    <a:pt x="163" y="54"/>
                    <a:pt x="163" y="54"/>
                    <a:pt x="164" y="54"/>
                  </a:cubicBezTo>
                  <a:cubicBezTo>
                    <a:pt x="164" y="54"/>
                    <a:pt x="164" y="53"/>
                    <a:pt x="164" y="53"/>
                  </a:cubicBezTo>
                  <a:cubicBezTo>
                    <a:pt x="164" y="53"/>
                    <a:pt x="164" y="53"/>
                    <a:pt x="164" y="53"/>
                  </a:cubicBezTo>
                  <a:cubicBezTo>
                    <a:pt x="164" y="53"/>
                    <a:pt x="165" y="52"/>
                    <a:pt x="165" y="52"/>
                  </a:cubicBezTo>
                  <a:cubicBezTo>
                    <a:pt x="165" y="52"/>
                    <a:pt x="165" y="52"/>
                    <a:pt x="165" y="52"/>
                  </a:cubicBezTo>
                  <a:cubicBezTo>
                    <a:pt x="165" y="52"/>
                    <a:pt x="165" y="51"/>
                    <a:pt x="165" y="51"/>
                  </a:cubicBezTo>
                  <a:cubicBezTo>
                    <a:pt x="165" y="51"/>
                    <a:pt x="165" y="51"/>
                    <a:pt x="165" y="50"/>
                  </a:cubicBezTo>
                  <a:cubicBezTo>
                    <a:pt x="165" y="50"/>
                    <a:pt x="165" y="50"/>
                    <a:pt x="165" y="50"/>
                  </a:cubicBezTo>
                  <a:cubicBezTo>
                    <a:pt x="166" y="50"/>
                    <a:pt x="166" y="50"/>
                    <a:pt x="166" y="49"/>
                  </a:cubicBezTo>
                  <a:cubicBezTo>
                    <a:pt x="166" y="49"/>
                    <a:pt x="166" y="49"/>
                    <a:pt x="166" y="48"/>
                  </a:cubicBezTo>
                  <a:cubicBezTo>
                    <a:pt x="167" y="48"/>
                    <a:pt x="167" y="48"/>
                    <a:pt x="167" y="48"/>
                  </a:cubicBezTo>
                  <a:cubicBezTo>
                    <a:pt x="167" y="48"/>
                    <a:pt x="167" y="48"/>
                    <a:pt x="167" y="48"/>
                  </a:cubicBezTo>
                  <a:cubicBezTo>
                    <a:pt x="167" y="49"/>
                    <a:pt x="167" y="48"/>
                    <a:pt x="167" y="49"/>
                  </a:cubicBezTo>
                  <a:cubicBezTo>
                    <a:pt x="167" y="49"/>
                    <a:pt x="167" y="50"/>
                    <a:pt x="167" y="51"/>
                  </a:cubicBezTo>
                  <a:cubicBezTo>
                    <a:pt x="167" y="51"/>
                    <a:pt x="167" y="51"/>
                    <a:pt x="166" y="51"/>
                  </a:cubicBezTo>
                  <a:cubicBezTo>
                    <a:pt x="166" y="51"/>
                    <a:pt x="166" y="52"/>
                    <a:pt x="166" y="53"/>
                  </a:cubicBezTo>
                  <a:cubicBezTo>
                    <a:pt x="166" y="53"/>
                    <a:pt x="166" y="53"/>
                    <a:pt x="166" y="53"/>
                  </a:cubicBezTo>
                  <a:cubicBezTo>
                    <a:pt x="166" y="53"/>
                    <a:pt x="166" y="53"/>
                    <a:pt x="166" y="53"/>
                  </a:cubicBezTo>
                  <a:cubicBezTo>
                    <a:pt x="166" y="53"/>
                    <a:pt x="165" y="53"/>
                    <a:pt x="165" y="53"/>
                  </a:cubicBezTo>
                  <a:cubicBezTo>
                    <a:pt x="165" y="54"/>
                    <a:pt x="165" y="54"/>
                    <a:pt x="165" y="55"/>
                  </a:cubicBezTo>
                  <a:cubicBezTo>
                    <a:pt x="165" y="55"/>
                    <a:pt x="165" y="55"/>
                    <a:pt x="164" y="55"/>
                  </a:cubicBezTo>
                  <a:cubicBezTo>
                    <a:pt x="164" y="55"/>
                    <a:pt x="164" y="56"/>
                    <a:pt x="164" y="57"/>
                  </a:cubicBezTo>
                  <a:cubicBezTo>
                    <a:pt x="164" y="57"/>
                    <a:pt x="164" y="57"/>
                    <a:pt x="163" y="57"/>
                  </a:cubicBezTo>
                  <a:cubicBezTo>
                    <a:pt x="163" y="57"/>
                    <a:pt x="163" y="57"/>
                    <a:pt x="163" y="57"/>
                  </a:cubicBezTo>
                  <a:cubicBezTo>
                    <a:pt x="163" y="57"/>
                    <a:pt x="163" y="57"/>
                    <a:pt x="163" y="57"/>
                  </a:cubicBezTo>
                  <a:cubicBezTo>
                    <a:pt x="163" y="58"/>
                    <a:pt x="163" y="58"/>
                    <a:pt x="163" y="59"/>
                  </a:cubicBezTo>
                  <a:cubicBezTo>
                    <a:pt x="163" y="59"/>
                    <a:pt x="162" y="59"/>
                    <a:pt x="162" y="59"/>
                  </a:cubicBezTo>
                  <a:cubicBezTo>
                    <a:pt x="162" y="59"/>
                    <a:pt x="162" y="59"/>
                    <a:pt x="162" y="59"/>
                  </a:cubicBezTo>
                  <a:cubicBezTo>
                    <a:pt x="162" y="59"/>
                    <a:pt x="162" y="59"/>
                    <a:pt x="162" y="59"/>
                  </a:cubicBezTo>
                  <a:cubicBezTo>
                    <a:pt x="162" y="59"/>
                    <a:pt x="162" y="60"/>
                    <a:pt x="162" y="60"/>
                  </a:cubicBezTo>
                  <a:cubicBezTo>
                    <a:pt x="162" y="60"/>
                    <a:pt x="162" y="60"/>
                    <a:pt x="162" y="60"/>
                  </a:cubicBezTo>
                  <a:cubicBezTo>
                    <a:pt x="162" y="60"/>
                    <a:pt x="162" y="60"/>
                    <a:pt x="162" y="60"/>
                  </a:cubicBezTo>
                  <a:cubicBezTo>
                    <a:pt x="162" y="60"/>
                    <a:pt x="162" y="60"/>
                    <a:pt x="161" y="60"/>
                  </a:cubicBezTo>
                  <a:cubicBezTo>
                    <a:pt x="161" y="60"/>
                    <a:pt x="161" y="61"/>
                    <a:pt x="161" y="61"/>
                  </a:cubicBezTo>
                  <a:cubicBezTo>
                    <a:pt x="161" y="61"/>
                    <a:pt x="161" y="61"/>
                    <a:pt x="161" y="61"/>
                  </a:cubicBezTo>
                  <a:cubicBezTo>
                    <a:pt x="161" y="61"/>
                    <a:pt x="161" y="61"/>
                    <a:pt x="161" y="62"/>
                  </a:cubicBezTo>
                  <a:cubicBezTo>
                    <a:pt x="160" y="62"/>
                    <a:pt x="160" y="62"/>
                    <a:pt x="159" y="62"/>
                  </a:cubicBezTo>
                  <a:cubicBezTo>
                    <a:pt x="159" y="63"/>
                    <a:pt x="159" y="63"/>
                    <a:pt x="159" y="63"/>
                  </a:cubicBezTo>
                  <a:cubicBezTo>
                    <a:pt x="159" y="64"/>
                    <a:pt x="159" y="64"/>
                    <a:pt x="159" y="64"/>
                  </a:cubicBezTo>
                  <a:cubicBezTo>
                    <a:pt x="158" y="65"/>
                    <a:pt x="159" y="65"/>
                    <a:pt x="158" y="66"/>
                  </a:cubicBezTo>
                  <a:cubicBezTo>
                    <a:pt x="158" y="66"/>
                    <a:pt x="158" y="66"/>
                    <a:pt x="158" y="66"/>
                  </a:cubicBezTo>
                  <a:cubicBezTo>
                    <a:pt x="158" y="66"/>
                    <a:pt x="158" y="66"/>
                    <a:pt x="158" y="66"/>
                  </a:cubicBezTo>
                  <a:cubicBezTo>
                    <a:pt x="158" y="66"/>
                    <a:pt x="158" y="65"/>
                    <a:pt x="158" y="65"/>
                  </a:cubicBezTo>
                  <a:cubicBezTo>
                    <a:pt x="158" y="65"/>
                    <a:pt x="158" y="65"/>
                    <a:pt x="158" y="65"/>
                  </a:cubicBezTo>
                  <a:cubicBezTo>
                    <a:pt x="158" y="65"/>
                    <a:pt x="158" y="65"/>
                    <a:pt x="158" y="64"/>
                  </a:cubicBezTo>
                  <a:cubicBezTo>
                    <a:pt x="158" y="64"/>
                    <a:pt x="158" y="64"/>
                    <a:pt x="158" y="64"/>
                  </a:cubicBezTo>
                  <a:cubicBezTo>
                    <a:pt x="158" y="64"/>
                    <a:pt x="158" y="64"/>
                    <a:pt x="157" y="63"/>
                  </a:cubicBezTo>
                  <a:cubicBezTo>
                    <a:pt x="158" y="62"/>
                    <a:pt x="158" y="62"/>
                    <a:pt x="159" y="62"/>
                  </a:cubicBezTo>
                  <a:cubicBezTo>
                    <a:pt x="159" y="61"/>
                    <a:pt x="159" y="61"/>
                    <a:pt x="158" y="61"/>
                  </a:cubicBezTo>
                  <a:cubicBezTo>
                    <a:pt x="158" y="60"/>
                    <a:pt x="158" y="60"/>
                    <a:pt x="159" y="60"/>
                  </a:cubicBezTo>
                  <a:cubicBezTo>
                    <a:pt x="159" y="60"/>
                    <a:pt x="159" y="60"/>
                    <a:pt x="159" y="60"/>
                  </a:cubicBezTo>
                  <a:cubicBezTo>
                    <a:pt x="160" y="60"/>
                    <a:pt x="159" y="60"/>
                    <a:pt x="160" y="60"/>
                  </a:cubicBezTo>
                  <a:cubicBezTo>
                    <a:pt x="160" y="60"/>
                    <a:pt x="160" y="58"/>
                    <a:pt x="160" y="58"/>
                  </a:cubicBezTo>
                  <a:close/>
                  <a:moveTo>
                    <a:pt x="216" y="62"/>
                  </a:moveTo>
                  <a:cubicBezTo>
                    <a:pt x="216" y="62"/>
                    <a:pt x="216" y="62"/>
                    <a:pt x="216" y="62"/>
                  </a:cubicBezTo>
                  <a:cubicBezTo>
                    <a:pt x="216" y="62"/>
                    <a:pt x="217" y="62"/>
                    <a:pt x="217" y="62"/>
                  </a:cubicBezTo>
                  <a:cubicBezTo>
                    <a:pt x="217" y="63"/>
                    <a:pt x="217" y="63"/>
                    <a:pt x="217" y="63"/>
                  </a:cubicBezTo>
                  <a:cubicBezTo>
                    <a:pt x="218" y="63"/>
                    <a:pt x="218" y="64"/>
                    <a:pt x="219" y="65"/>
                  </a:cubicBezTo>
                  <a:cubicBezTo>
                    <a:pt x="219" y="65"/>
                    <a:pt x="219" y="66"/>
                    <a:pt x="219" y="66"/>
                  </a:cubicBezTo>
                  <a:cubicBezTo>
                    <a:pt x="219" y="66"/>
                    <a:pt x="219" y="66"/>
                    <a:pt x="219" y="66"/>
                  </a:cubicBezTo>
                  <a:cubicBezTo>
                    <a:pt x="219" y="66"/>
                    <a:pt x="219" y="66"/>
                    <a:pt x="219" y="67"/>
                  </a:cubicBezTo>
                  <a:cubicBezTo>
                    <a:pt x="219" y="67"/>
                    <a:pt x="219" y="67"/>
                    <a:pt x="220" y="67"/>
                  </a:cubicBezTo>
                  <a:cubicBezTo>
                    <a:pt x="220" y="68"/>
                    <a:pt x="220" y="68"/>
                    <a:pt x="220" y="68"/>
                  </a:cubicBezTo>
                  <a:cubicBezTo>
                    <a:pt x="220" y="68"/>
                    <a:pt x="220" y="68"/>
                    <a:pt x="220" y="69"/>
                  </a:cubicBezTo>
                  <a:cubicBezTo>
                    <a:pt x="220" y="69"/>
                    <a:pt x="220" y="69"/>
                    <a:pt x="220" y="69"/>
                  </a:cubicBezTo>
                  <a:cubicBezTo>
                    <a:pt x="220" y="69"/>
                    <a:pt x="221" y="70"/>
                    <a:pt x="221" y="70"/>
                  </a:cubicBezTo>
                  <a:cubicBezTo>
                    <a:pt x="221" y="71"/>
                    <a:pt x="221" y="71"/>
                    <a:pt x="221" y="72"/>
                  </a:cubicBezTo>
                  <a:cubicBezTo>
                    <a:pt x="221" y="72"/>
                    <a:pt x="221" y="72"/>
                    <a:pt x="221" y="72"/>
                  </a:cubicBezTo>
                  <a:cubicBezTo>
                    <a:pt x="221" y="73"/>
                    <a:pt x="221" y="73"/>
                    <a:pt x="221" y="73"/>
                  </a:cubicBezTo>
                  <a:cubicBezTo>
                    <a:pt x="221" y="73"/>
                    <a:pt x="221" y="73"/>
                    <a:pt x="222" y="74"/>
                  </a:cubicBezTo>
                  <a:cubicBezTo>
                    <a:pt x="222" y="74"/>
                    <a:pt x="222" y="74"/>
                    <a:pt x="222" y="75"/>
                  </a:cubicBezTo>
                  <a:cubicBezTo>
                    <a:pt x="222" y="75"/>
                    <a:pt x="222" y="75"/>
                    <a:pt x="222" y="75"/>
                  </a:cubicBezTo>
                  <a:cubicBezTo>
                    <a:pt x="222" y="76"/>
                    <a:pt x="222" y="76"/>
                    <a:pt x="222" y="77"/>
                  </a:cubicBezTo>
                  <a:cubicBezTo>
                    <a:pt x="222" y="77"/>
                    <a:pt x="222" y="77"/>
                    <a:pt x="222" y="77"/>
                  </a:cubicBezTo>
                  <a:cubicBezTo>
                    <a:pt x="222" y="77"/>
                    <a:pt x="222" y="78"/>
                    <a:pt x="222" y="78"/>
                  </a:cubicBezTo>
                  <a:cubicBezTo>
                    <a:pt x="222" y="78"/>
                    <a:pt x="222" y="78"/>
                    <a:pt x="222" y="78"/>
                  </a:cubicBezTo>
                  <a:cubicBezTo>
                    <a:pt x="222" y="78"/>
                    <a:pt x="222" y="78"/>
                    <a:pt x="222" y="78"/>
                  </a:cubicBezTo>
                  <a:cubicBezTo>
                    <a:pt x="223" y="78"/>
                    <a:pt x="223" y="78"/>
                    <a:pt x="223" y="78"/>
                  </a:cubicBezTo>
                  <a:cubicBezTo>
                    <a:pt x="223" y="79"/>
                    <a:pt x="223" y="80"/>
                    <a:pt x="223" y="81"/>
                  </a:cubicBezTo>
                  <a:cubicBezTo>
                    <a:pt x="223" y="81"/>
                    <a:pt x="223" y="81"/>
                    <a:pt x="223" y="81"/>
                  </a:cubicBezTo>
                  <a:cubicBezTo>
                    <a:pt x="223" y="82"/>
                    <a:pt x="223" y="83"/>
                    <a:pt x="223" y="84"/>
                  </a:cubicBezTo>
                  <a:cubicBezTo>
                    <a:pt x="223" y="84"/>
                    <a:pt x="223" y="84"/>
                    <a:pt x="223" y="84"/>
                  </a:cubicBezTo>
                  <a:cubicBezTo>
                    <a:pt x="223" y="84"/>
                    <a:pt x="223" y="84"/>
                    <a:pt x="223" y="84"/>
                  </a:cubicBezTo>
                  <a:cubicBezTo>
                    <a:pt x="223" y="84"/>
                    <a:pt x="223" y="84"/>
                    <a:pt x="224" y="84"/>
                  </a:cubicBezTo>
                  <a:cubicBezTo>
                    <a:pt x="223" y="85"/>
                    <a:pt x="223" y="85"/>
                    <a:pt x="223" y="86"/>
                  </a:cubicBezTo>
                  <a:cubicBezTo>
                    <a:pt x="223" y="86"/>
                    <a:pt x="223" y="86"/>
                    <a:pt x="223" y="86"/>
                  </a:cubicBezTo>
                  <a:cubicBezTo>
                    <a:pt x="223" y="86"/>
                    <a:pt x="223" y="87"/>
                    <a:pt x="223" y="87"/>
                  </a:cubicBezTo>
                  <a:cubicBezTo>
                    <a:pt x="223" y="87"/>
                    <a:pt x="223" y="87"/>
                    <a:pt x="223" y="87"/>
                  </a:cubicBezTo>
                  <a:cubicBezTo>
                    <a:pt x="223" y="87"/>
                    <a:pt x="223" y="87"/>
                    <a:pt x="223" y="87"/>
                  </a:cubicBezTo>
                  <a:cubicBezTo>
                    <a:pt x="223" y="88"/>
                    <a:pt x="223" y="88"/>
                    <a:pt x="223" y="88"/>
                  </a:cubicBezTo>
                  <a:cubicBezTo>
                    <a:pt x="223" y="88"/>
                    <a:pt x="223" y="88"/>
                    <a:pt x="223" y="88"/>
                  </a:cubicBezTo>
                  <a:cubicBezTo>
                    <a:pt x="223" y="89"/>
                    <a:pt x="223" y="89"/>
                    <a:pt x="222" y="90"/>
                  </a:cubicBezTo>
                  <a:cubicBezTo>
                    <a:pt x="222" y="90"/>
                    <a:pt x="222" y="90"/>
                    <a:pt x="222" y="90"/>
                  </a:cubicBezTo>
                  <a:cubicBezTo>
                    <a:pt x="222" y="90"/>
                    <a:pt x="222" y="90"/>
                    <a:pt x="222" y="91"/>
                  </a:cubicBezTo>
                  <a:cubicBezTo>
                    <a:pt x="222" y="91"/>
                    <a:pt x="222" y="91"/>
                    <a:pt x="222" y="91"/>
                  </a:cubicBezTo>
                  <a:cubicBezTo>
                    <a:pt x="222" y="91"/>
                    <a:pt x="222" y="91"/>
                    <a:pt x="222" y="92"/>
                  </a:cubicBezTo>
                  <a:cubicBezTo>
                    <a:pt x="222" y="92"/>
                    <a:pt x="222" y="92"/>
                    <a:pt x="222" y="92"/>
                  </a:cubicBezTo>
                  <a:cubicBezTo>
                    <a:pt x="222" y="92"/>
                    <a:pt x="222" y="92"/>
                    <a:pt x="222" y="92"/>
                  </a:cubicBezTo>
                  <a:cubicBezTo>
                    <a:pt x="222" y="92"/>
                    <a:pt x="222" y="93"/>
                    <a:pt x="222" y="93"/>
                  </a:cubicBezTo>
                  <a:cubicBezTo>
                    <a:pt x="222" y="93"/>
                    <a:pt x="222" y="93"/>
                    <a:pt x="222" y="93"/>
                  </a:cubicBezTo>
                  <a:cubicBezTo>
                    <a:pt x="221" y="93"/>
                    <a:pt x="221" y="94"/>
                    <a:pt x="221" y="94"/>
                  </a:cubicBezTo>
                  <a:cubicBezTo>
                    <a:pt x="221" y="94"/>
                    <a:pt x="221" y="94"/>
                    <a:pt x="221" y="94"/>
                  </a:cubicBezTo>
                  <a:cubicBezTo>
                    <a:pt x="220" y="95"/>
                    <a:pt x="221" y="96"/>
                    <a:pt x="221" y="97"/>
                  </a:cubicBezTo>
                  <a:cubicBezTo>
                    <a:pt x="221" y="97"/>
                    <a:pt x="220" y="97"/>
                    <a:pt x="220" y="97"/>
                  </a:cubicBezTo>
                  <a:cubicBezTo>
                    <a:pt x="220" y="97"/>
                    <a:pt x="220" y="97"/>
                    <a:pt x="220" y="97"/>
                  </a:cubicBezTo>
                  <a:cubicBezTo>
                    <a:pt x="220" y="97"/>
                    <a:pt x="220" y="98"/>
                    <a:pt x="220" y="98"/>
                  </a:cubicBezTo>
                  <a:cubicBezTo>
                    <a:pt x="220" y="98"/>
                    <a:pt x="220" y="98"/>
                    <a:pt x="220" y="98"/>
                  </a:cubicBezTo>
                  <a:cubicBezTo>
                    <a:pt x="219" y="99"/>
                    <a:pt x="219" y="100"/>
                    <a:pt x="219" y="100"/>
                  </a:cubicBezTo>
                  <a:cubicBezTo>
                    <a:pt x="219" y="100"/>
                    <a:pt x="219" y="100"/>
                    <a:pt x="219" y="100"/>
                  </a:cubicBezTo>
                  <a:cubicBezTo>
                    <a:pt x="219" y="101"/>
                    <a:pt x="219" y="101"/>
                    <a:pt x="219" y="101"/>
                  </a:cubicBezTo>
                  <a:cubicBezTo>
                    <a:pt x="219" y="101"/>
                    <a:pt x="219" y="101"/>
                    <a:pt x="218" y="101"/>
                  </a:cubicBezTo>
                  <a:cubicBezTo>
                    <a:pt x="218" y="102"/>
                    <a:pt x="218" y="102"/>
                    <a:pt x="218" y="102"/>
                  </a:cubicBezTo>
                  <a:cubicBezTo>
                    <a:pt x="218" y="102"/>
                    <a:pt x="218" y="102"/>
                    <a:pt x="218" y="102"/>
                  </a:cubicBezTo>
                  <a:cubicBezTo>
                    <a:pt x="218" y="103"/>
                    <a:pt x="218" y="104"/>
                    <a:pt x="218" y="104"/>
                  </a:cubicBezTo>
                  <a:cubicBezTo>
                    <a:pt x="218" y="104"/>
                    <a:pt x="217" y="104"/>
                    <a:pt x="217" y="104"/>
                  </a:cubicBezTo>
                  <a:cubicBezTo>
                    <a:pt x="217" y="105"/>
                    <a:pt x="217" y="106"/>
                    <a:pt x="217" y="106"/>
                  </a:cubicBezTo>
                  <a:cubicBezTo>
                    <a:pt x="217" y="106"/>
                    <a:pt x="217" y="106"/>
                    <a:pt x="217" y="106"/>
                  </a:cubicBezTo>
                  <a:cubicBezTo>
                    <a:pt x="217" y="107"/>
                    <a:pt x="217" y="107"/>
                    <a:pt x="217" y="107"/>
                  </a:cubicBezTo>
                  <a:cubicBezTo>
                    <a:pt x="216" y="108"/>
                    <a:pt x="216" y="108"/>
                    <a:pt x="216" y="108"/>
                  </a:cubicBezTo>
                  <a:cubicBezTo>
                    <a:pt x="216" y="108"/>
                    <a:pt x="216" y="108"/>
                    <a:pt x="216" y="108"/>
                  </a:cubicBezTo>
                  <a:cubicBezTo>
                    <a:pt x="216" y="108"/>
                    <a:pt x="216" y="108"/>
                    <a:pt x="216" y="108"/>
                  </a:cubicBezTo>
                  <a:cubicBezTo>
                    <a:pt x="216" y="108"/>
                    <a:pt x="216" y="109"/>
                    <a:pt x="216" y="109"/>
                  </a:cubicBezTo>
                  <a:cubicBezTo>
                    <a:pt x="216" y="109"/>
                    <a:pt x="215" y="109"/>
                    <a:pt x="215" y="109"/>
                  </a:cubicBezTo>
                  <a:cubicBezTo>
                    <a:pt x="215" y="109"/>
                    <a:pt x="215" y="109"/>
                    <a:pt x="215" y="110"/>
                  </a:cubicBezTo>
                  <a:cubicBezTo>
                    <a:pt x="215" y="110"/>
                    <a:pt x="215" y="110"/>
                    <a:pt x="215" y="110"/>
                  </a:cubicBezTo>
                  <a:cubicBezTo>
                    <a:pt x="215" y="110"/>
                    <a:pt x="215" y="110"/>
                    <a:pt x="215" y="110"/>
                  </a:cubicBezTo>
                  <a:cubicBezTo>
                    <a:pt x="215" y="110"/>
                    <a:pt x="215" y="110"/>
                    <a:pt x="215" y="110"/>
                  </a:cubicBezTo>
                  <a:cubicBezTo>
                    <a:pt x="215" y="110"/>
                    <a:pt x="215" y="111"/>
                    <a:pt x="215" y="111"/>
                  </a:cubicBezTo>
                  <a:cubicBezTo>
                    <a:pt x="215" y="111"/>
                    <a:pt x="214" y="111"/>
                    <a:pt x="214" y="111"/>
                  </a:cubicBezTo>
                  <a:cubicBezTo>
                    <a:pt x="214" y="111"/>
                    <a:pt x="214" y="112"/>
                    <a:pt x="214" y="112"/>
                  </a:cubicBezTo>
                  <a:cubicBezTo>
                    <a:pt x="214" y="112"/>
                    <a:pt x="214" y="112"/>
                    <a:pt x="214" y="112"/>
                  </a:cubicBezTo>
                  <a:cubicBezTo>
                    <a:pt x="214" y="113"/>
                    <a:pt x="214" y="113"/>
                    <a:pt x="214" y="113"/>
                  </a:cubicBezTo>
                  <a:cubicBezTo>
                    <a:pt x="214" y="113"/>
                    <a:pt x="213" y="113"/>
                    <a:pt x="213" y="113"/>
                  </a:cubicBezTo>
                  <a:cubicBezTo>
                    <a:pt x="213" y="113"/>
                    <a:pt x="213" y="113"/>
                    <a:pt x="213" y="114"/>
                  </a:cubicBezTo>
                  <a:cubicBezTo>
                    <a:pt x="213" y="114"/>
                    <a:pt x="213" y="114"/>
                    <a:pt x="213" y="114"/>
                  </a:cubicBezTo>
                  <a:cubicBezTo>
                    <a:pt x="213" y="114"/>
                    <a:pt x="212" y="115"/>
                    <a:pt x="212" y="115"/>
                  </a:cubicBezTo>
                  <a:cubicBezTo>
                    <a:pt x="212" y="115"/>
                    <a:pt x="212" y="115"/>
                    <a:pt x="212" y="115"/>
                  </a:cubicBezTo>
                  <a:cubicBezTo>
                    <a:pt x="212" y="116"/>
                    <a:pt x="212" y="116"/>
                    <a:pt x="212" y="116"/>
                  </a:cubicBezTo>
                  <a:cubicBezTo>
                    <a:pt x="212" y="116"/>
                    <a:pt x="212" y="116"/>
                    <a:pt x="212" y="116"/>
                  </a:cubicBezTo>
                  <a:cubicBezTo>
                    <a:pt x="211" y="116"/>
                    <a:pt x="211" y="116"/>
                    <a:pt x="211" y="116"/>
                  </a:cubicBezTo>
                  <a:cubicBezTo>
                    <a:pt x="211" y="116"/>
                    <a:pt x="211" y="116"/>
                    <a:pt x="211" y="116"/>
                  </a:cubicBezTo>
                  <a:cubicBezTo>
                    <a:pt x="211" y="117"/>
                    <a:pt x="211" y="117"/>
                    <a:pt x="211" y="117"/>
                  </a:cubicBezTo>
                  <a:cubicBezTo>
                    <a:pt x="211" y="117"/>
                    <a:pt x="211" y="117"/>
                    <a:pt x="211" y="117"/>
                  </a:cubicBezTo>
                  <a:cubicBezTo>
                    <a:pt x="211" y="117"/>
                    <a:pt x="211" y="117"/>
                    <a:pt x="211" y="118"/>
                  </a:cubicBezTo>
                  <a:cubicBezTo>
                    <a:pt x="211" y="118"/>
                    <a:pt x="211" y="118"/>
                    <a:pt x="211" y="118"/>
                  </a:cubicBezTo>
                  <a:cubicBezTo>
                    <a:pt x="210" y="118"/>
                    <a:pt x="210" y="120"/>
                    <a:pt x="210" y="120"/>
                  </a:cubicBezTo>
                  <a:cubicBezTo>
                    <a:pt x="210" y="120"/>
                    <a:pt x="210" y="120"/>
                    <a:pt x="210" y="120"/>
                  </a:cubicBezTo>
                  <a:cubicBezTo>
                    <a:pt x="210" y="120"/>
                    <a:pt x="210" y="120"/>
                    <a:pt x="210" y="121"/>
                  </a:cubicBezTo>
                  <a:cubicBezTo>
                    <a:pt x="211" y="121"/>
                    <a:pt x="212" y="121"/>
                    <a:pt x="212" y="121"/>
                  </a:cubicBezTo>
                  <a:cubicBezTo>
                    <a:pt x="213" y="120"/>
                    <a:pt x="213" y="120"/>
                    <a:pt x="214" y="120"/>
                  </a:cubicBezTo>
                  <a:cubicBezTo>
                    <a:pt x="214" y="120"/>
                    <a:pt x="214" y="120"/>
                    <a:pt x="214" y="120"/>
                  </a:cubicBezTo>
                  <a:cubicBezTo>
                    <a:pt x="214" y="119"/>
                    <a:pt x="214" y="118"/>
                    <a:pt x="214" y="118"/>
                  </a:cubicBezTo>
                  <a:cubicBezTo>
                    <a:pt x="215" y="118"/>
                    <a:pt x="215" y="118"/>
                    <a:pt x="215" y="118"/>
                  </a:cubicBezTo>
                  <a:cubicBezTo>
                    <a:pt x="215" y="118"/>
                    <a:pt x="215" y="118"/>
                    <a:pt x="215" y="118"/>
                  </a:cubicBezTo>
                  <a:cubicBezTo>
                    <a:pt x="216" y="118"/>
                    <a:pt x="216" y="118"/>
                    <a:pt x="216" y="118"/>
                  </a:cubicBezTo>
                  <a:cubicBezTo>
                    <a:pt x="216" y="118"/>
                    <a:pt x="217" y="118"/>
                    <a:pt x="217" y="117"/>
                  </a:cubicBezTo>
                  <a:cubicBezTo>
                    <a:pt x="217" y="117"/>
                    <a:pt x="217" y="116"/>
                    <a:pt x="217" y="116"/>
                  </a:cubicBezTo>
                  <a:cubicBezTo>
                    <a:pt x="217" y="116"/>
                    <a:pt x="217" y="116"/>
                    <a:pt x="217" y="116"/>
                  </a:cubicBezTo>
                  <a:cubicBezTo>
                    <a:pt x="217" y="115"/>
                    <a:pt x="218" y="115"/>
                    <a:pt x="218" y="114"/>
                  </a:cubicBezTo>
                  <a:cubicBezTo>
                    <a:pt x="218" y="114"/>
                    <a:pt x="218" y="114"/>
                    <a:pt x="218" y="114"/>
                  </a:cubicBezTo>
                  <a:cubicBezTo>
                    <a:pt x="218" y="113"/>
                    <a:pt x="219" y="113"/>
                    <a:pt x="219" y="113"/>
                  </a:cubicBezTo>
                  <a:cubicBezTo>
                    <a:pt x="219" y="113"/>
                    <a:pt x="219" y="113"/>
                    <a:pt x="219" y="113"/>
                  </a:cubicBezTo>
                  <a:cubicBezTo>
                    <a:pt x="219" y="113"/>
                    <a:pt x="219" y="113"/>
                    <a:pt x="219" y="113"/>
                  </a:cubicBezTo>
                  <a:cubicBezTo>
                    <a:pt x="219" y="113"/>
                    <a:pt x="219" y="113"/>
                    <a:pt x="219" y="113"/>
                  </a:cubicBezTo>
                  <a:cubicBezTo>
                    <a:pt x="219" y="112"/>
                    <a:pt x="220" y="112"/>
                    <a:pt x="220" y="112"/>
                  </a:cubicBezTo>
                  <a:cubicBezTo>
                    <a:pt x="220" y="112"/>
                    <a:pt x="220" y="111"/>
                    <a:pt x="220" y="110"/>
                  </a:cubicBezTo>
                  <a:cubicBezTo>
                    <a:pt x="220" y="110"/>
                    <a:pt x="221" y="110"/>
                    <a:pt x="221" y="110"/>
                  </a:cubicBezTo>
                  <a:cubicBezTo>
                    <a:pt x="221" y="109"/>
                    <a:pt x="221" y="109"/>
                    <a:pt x="221" y="108"/>
                  </a:cubicBezTo>
                  <a:cubicBezTo>
                    <a:pt x="222" y="108"/>
                    <a:pt x="222" y="108"/>
                    <a:pt x="222" y="108"/>
                  </a:cubicBezTo>
                  <a:cubicBezTo>
                    <a:pt x="223" y="108"/>
                    <a:pt x="223" y="107"/>
                    <a:pt x="223" y="107"/>
                  </a:cubicBezTo>
                  <a:cubicBezTo>
                    <a:pt x="223" y="107"/>
                    <a:pt x="223" y="107"/>
                    <a:pt x="223" y="107"/>
                  </a:cubicBezTo>
                  <a:cubicBezTo>
                    <a:pt x="223" y="107"/>
                    <a:pt x="223" y="107"/>
                    <a:pt x="223" y="107"/>
                  </a:cubicBezTo>
                  <a:cubicBezTo>
                    <a:pt x="223" y="107"/>
                    <a:pt x="224" y="108"/>
                    <a:pt x="223" y="109"/>
                  </a:cubicBezTo>
                  <a:cubicBezTo>
                    <a:pt x="223" y="109"/>
                    <a:pt x="223" y="109"/>
                    <a:pt x="223" y="109"/>
                  </a:cubicBezTo>
                  <a:cubicBezTo>
                    <a:pt x="223" y="110"/>
                    <a:pt x="223" y="110"/>
                    <a:pt x="223" y="110"/>
                  </a:cubicBezTo>
                  <a:cubicBezTo>
                    <a:pt x="223" y="111"/>
                    <a:pt x="223" y="110"/>
                    <a:pt x="223" y="111"/>
                  </a:cubicBezTo>
                  <a:cubicBezTo>
                    <a:pt x="223" y="111"/>
                    <a:pt x="223" y="112"/>
                    <a:pt x="223" y="112"/>
                  </a:cubicBezTo>
                  <a:cubicBezTo>
                    <a:pt x="223" y="112"/>
                    <a:pt x="223" y="112"/>
                    <a:pt x="223" y="112"/>
                  </a:cubicBezTo>
                  <a:cubicBezTo>
                    <a:pt x="223" y="112"/>
                    <a:pt x="222" y="112"/>
                    <a:pt x="222" y="113"/>
                  </a:cubicBezTo>
                  <a:cubicBezTo>
                    <a:pt x="222" y="113"/>
                    <a:pt x="222" y="113"/>
                    <a:pt x="222" y="113"/>
                  </a:cubicBezTo>
                  <a:cubicBezTo>
                    <a:pt x="222" y="113"/>
                    <a:pt x="222" y="113"/>
                    <a:pt x="222" y="113"/>
                  </a:cubicBezTo>
                  <a:cubicBezTo>
                    <a:pt x="222" y="113"/>
                    <a:pt x="222" y="113"/>
                    <a:pt x="222" y="113"/>
                  </a:cubicBezTo>
                  <a:cubicBezTo>
                    <a:pt x="221" y="114"/>
                    <a:pt x="222" y="115"/>
                    <a:pt x="222" y="116"/>
                  </a:cubicBezTo>
                  <a:cubicBezTo>
                    <a:pt x="222" y="116"/>
                    <a:pt x="222" y="116"/>
                    <a:pt x="221" y="116"/>
                  </a:cubicBezTo>
                  <a:cubicBezTo>
                    <a:pt x="221" y="116"/>
                    <a:pt x="221" y="116"/>
                    <a:pt x="221" y="117"/>
                  </a:cubicBezTo>
                  <a:cubicBezTo>
                    <a:pt x="221" y="117"/>
                    <a:pt x="221" y="117"/>
                    <a:pt x="221" y="117"/>
                  </a:cubicBezTo>
                  <a:cubicBezTo>
                    <a:pt x="221" y="117"/>
                    <a:pt x="221" y="117"/>
                    <a:pt x="220" y="117"/>
                  </a:cubicBezTo>
                  <a:cubicBezTo>
                    <a:pt x="220" y="117"/>
                    <a:pt x="220" y="117"/>
                    <a:pt x="220" y="117"/>
                  </a:cubicBezTo>
                  <a:cubicBezTo>
                    <a:pt x="220" y="118"/>
                    <a:pt x="220" y="119"/>
                    <a:pt x="220" y="120"/>
                  </a:cubicBezTo>
                  <a:cubicBezTo>
                    <a:pt x="220" y="120"/>
                    <a:pt x="220" y="120"/>
                    <a:pt x="220" y="120"/>
                  </a:cubicBezTo>
                  <a:cubicBezTo>
                    <a:pt x="220" y="120"/>
                    <a:pt x="220" y="120"/>
                    <a:pt x="220" y="120"/>
                  </a:cubicBezTo>
                  <a:cubicBezTo>
                    <a:pt x="220" y="120"/>
                    <a:pt x="220" y="120"/>
                    <a:pt x="220" y="120"/>
                  </a:cubicBezTo>
                  <a:cubicBezTo>
                    <a:pt x="220" y="120"/>
                    <a:pt x="220" y="120"/>
                    <a:pt x="220" y="120"/>
                  </a:cubicBezTo>
                  <a:cubicBezTo>
                    <a:pt x="219" y="120"/>
                    <a:pt x="219" y="120"/>
                    <a:pt x="219" y="120"/>
                  </a:cubicBezTo>
                  <a:cubicBezTo>
                    <a:pt x="219" y="121"/>
                    <a:pt x="219" y="121"/>
                    <a:pt x="219" y="121"/>
                  </a:cubicBezTo>
                  <a:cubicBezTo>
                    <a:pt x="219" y="121"/>
                    <a:pt x="219" y="121"/>
                    <a:pt x="219" y="121"/>
                  </a:cubicBezTo>
                  <a:cubicBezTo>
                    <a:pt x="219" y="121"/>
                    <a:pt x="219" y="122"/>
                    <a:pt x="219" y="122"/>
                  </a:cubicBezTo>
                  <a:cubicBezTo>
                    <a:pt x="219" y="122"/>
                    <a:pt x="219" y="122"/>
                    <a:pt x="219" y="122"/>
                  </a:cubicBezTo>
                  <a:cubicBezTo>
                    <a:pt x="218" y="123"/>
                    <a:pt x="218" y="123"/>
                    <a:pt x="218" y="124"/>
                  </a:cubicBezTo>
                  <a:cubicBezTo>
                    <a:pt x="218" y="124"/>
                    <a:pt x="218" y="124"/>
                    <a:pt x="218" y="124"/>
                  </a:cubicBezTo>
                  <a:cubicBezTo>
                    <a:pt x="217" y="124"/>
                    <a:pt x="217" y="124"/>
                    <a:pt x="217" y="125"/>
                  </a:cubicBezTo>
                  <a:cubicBezTo>
                    <a:pt x="217" y="125"/>
                    <a:pt x="217" y="125"/>
                    <a:pt x="217" y="125"/>
                  </a:cubicBezTo>
                  <a:cubicBezTo>
                    <a:pt x="217" y="125"/>
                    <a:pt x="217" y="125"/>
                    <a:pt x="217" y="125"/>
                  </a:cubicBezTo>
                  <a:cubicBezTo>
                    <a:pt x="217" y="126"/>
                    <a:pt x="217" y="126"/>
                    <a:pt x="217" y="126"/>
                  </a:cubicBezTo>
                  <a:cubicBezTo>
                    <a:pt x="217" y="126"/>
                    <a:pt x="217" y="126"/>
                    <a:pt x="217" y="126"/>
                  </a:cubicBezTo>
                  <a:cubicBezTo>
                    <a:pt x="217" y="126"/>
                    <a:pt x="217" y="126"/>
                    <a:pt x="217" y="127"/>
                  </a:cubicBezTo>
                  <a:cubicBezTo>
                    <a:pt x="217" y="127"/>
                    <a:pt x="217" y="127"/>
                    <a:pt x="216" y="127"/>
                  </a:cubicBezTo>
                  <a:cubicBezTo>
                    <a:pt x="216" y="127"/>
                    <a:pt x="216" y="127"/>
                    <a:pt x="216" y="127"/>
                  </a:cubicBezTo>
                  <a:cubicBezTo>
                    <a:pt x="216" y="127"/>
                    <a:pt x="216" y="127"/>
                    <a:pt x="216" y="127"/>
                  </a:cubicBezTo>
                  <a:cubicBezTo>
                    <a:pt x="216" y="128"/>
                    <a:pt x="216" y="128"/>
                    <a:pt x="216" y="129"/>
                  </a:cubicBezTo>
                  <a:cubicBezTo>
                    <a:pt x="216" y="129"/>
                    <a:pt x="216" y="129"/>
                    <a:pt x="216" y="129"/>
                  </a:cubicBezTo>
                  <a:cubicBezTo>
                    <a:pt x="216" y="129"/>
                    <a:pt x="215" y="129"/>
                    <a:pt x="215" y="129"/>
                  </a:cubicBezTo>
                  <a:cubicBezTo>
                    <a:pt x="215" y="129"/>
                    <a:pt x="215" y="129"/>
                    <a:pt x="215" y="129"/>
                  </a:cubicBezTo>
                  <a:cubicBezTo>
                    <a:pt x="215" y="130"/>
                    <a:pt x="215" y="130"/>
                    <a:pt x="215" y="130"/>
                  </a:cubicBezTo>
                  <a:cubicBezTo>
                    <a:pt x="215" y="130"/>
                    <a:pt x="215" y="130"/>
                    <a:pt x="215" y="130"/>
                  </a:cubicBezTo>
                  <a:cubicBezTo>
                    <a:pt x="214" y="131"/>
                    <a:pt x="215" y="132"/>
                    <a:pt x="213" y="132"/>
                  </a:cubicBezTo>
                  <a:cubicBezTo>
                    <a:pt x="213" y="133"/>
                    <a:pt x="212" y="132"/>
                    <a:pt x="211" y="132"/>
                  </a:cubicBezTo>
                  <a:cubicBezTo>
                    <a:pt x="211" y="132"/>
                    <a:pt x="211" y="133"/>
                    <a:pt x="211" y="132"/>
                  </a:cubicBezTo>
                  <a:cubicBezTo>
                    <a:pt x="211" y="132"/>
                    <a:pt x="211" y="132"/>
                    <a:pt x="211" y="132"/>
                  </a:cubicBezTo>
                  <a:cubicBezTo>
                    <a:pt x="211" y="132"/>
                    <a:pt x="210" y="132"/>
                    <a:pt x="210" y="132"/>
                  </a:cubicBezTo>
                  <a:cubicBezTo>
                    <a:pt x="210" y="132"/>
                    <a:pt x="210" y="132"/>
                    <a:pt x="210" y="132"/>
                  </a:cubicBezTo>
                  <a:cubicBezTo>
                    <a:pt x="210" y="132"/>
                    <a:pt x="209" y="132"/>
                    <a:pt x="209" y="132"/>
                  </a:cubicBezTo>
                  <a:cubicBezTo>
                    <a:pt x="209" y="132"/>
                    <a:pt x="209" y="131"/>
                    <a:pt x="209" y="131"/>
                  </a:cubicBezTo>
                  <a:cubicBezTo>
                    <a:pt x="208" y="131"/>
                    <a:pt x="207" y="131"/>
                    <a:pt x="207" y="131"/>
                  </a:cubicBezTo>
                  <a:cubicBezTo>
                    <a:pt x="207" y="131"/>
                    <a:pt x="207" y="131"/>
                    <a:pt x="207" y="131"/>
                  </a:cubicBezTo>
                  <a:cubicBezTo>
                    <a:pt x="206" y="131"/>
                    <a:pt x="206" y="131"/>
                    <a:pt x="205" y="131"/>
                  </a:cubicBezTo>
                  <a:cubicBezTo>
                    <a:pt x="205" y="131"/>
                    <a:pt x="205" y="131"/>
                    <a:pt x="205" y="131"/>
                  </a:cubicBezTo>
                  <a:cubicBezTo>
                    <a:pt x="205" y="131"/>
                    <a:pt x="204" y="130"/>
                    <a:pt x="204" y="130"/>
                  </a:cubicBezTo>
                  <a:cubicBezTo>
                    <a:pt x="204" y="130"/>
                    <a:pt x="204" y="130"/>
                    <a:pt x="204" y="131"/>
                  </a:cubicBezTo>
                  <a:cubicBezTo>
                    <a:pt x="204" y="131"/>
                    <a:pt x="203" y="131"/>
                    <a:pt x="203" y="131"/>
                  </a:cubicBezTo>
                  <a:cubicBezTo>
                    <a:pt x="203" y="131"/>
                    <a:pt x="203" y="130"/>
                    <a:pt x="203" y="130"/>
                  </a:cubicBezTo>
                  <a:cubicBezTo>
                    <a:pt x="202" y="130"/>
                    <a:pt x="199" y="130"/>
                    <a:pt x="199" y="130"/>
                  </a:cubicBezTo>
                  <a:cubicBezTo>
                    <a:pt x="198" y="130"/>
                    <a:pt x="198" y="130"/>
                    <a:pt x="197" y="129"/>
                  </a:cubicBezTo>
                  <a:cubicBezTo>
                    <a:pt x="197" y="129"/>
                    <a:pt x="197" y="129"/>
                    <a:pt x="197" y="129"/>
                  </a:cubicBezTo>
                  <a:cubicBezTo>
                    <a:pt x="197" y="129"/>
                    <a:pt x="197" y="128"/>
                    <a:pt x="197" y="128"/>
                  </a:cubicBezTo>
                  <a:cubicBezTo>
                    <a:pt x="197" y="127"/>
                    <a:pt x="196" y="127"/>
                    <a:pt x="196" y="127"/>
                  </a:cubicBezTo>
                  <a:cubicBezTo>
                    <a:pt x="196" y="126"/>
                    <a:pt x="197" y="126"/>
                    <a:pt x="197" y="125"/>
                  </a:cubicBezTo>
                  <a:cubicBezTo>
                    <a:pt x="197" y="125"/>
                    <a:pt x="197" y="125"/>
                    <a:pt x="197" y="125"/>
                  </a:cubicBezTo>
                  <a:cubicBezTo>
                    <a:pt x="198" y="124"/>
                    <a:pt x="199" y="124"/>
                    <a:pt x="200" y="123"/>
                  </a:cubicBezTo>
                  <a:cubicBezTo>
                    <a:pt x="201" y="123"/>
                    <a:pt x="202" y="123"/>
                    <a:pt x="204" y="124"/>
                  </a:cubicBezTo>
                  <a:cubicBezTo>
                    <a:pt x="204" y="124"/>
                    <a:pt x="204" y="124"/>
                    <a:pt x="204" y="123"/>
                  </a:cubicBezTo>
                  <a:cubicBezTo>
                    <a:pt x="204" y="123"/>
                    <a:pt x="204" y="123"/>
                    <a:pt x="204" y="123"/>
                  </a:cubicBezTo>
                  <a:cubicBezTo>
                    <a:pt x="204" y="123"/>
                    <a:pt x="204" y="123"/>
                    <a:pt x="204" y="123"/>
                  </a:cubicBezTo>
                  <a:cubicBezTo>
                    <a:pt x="205" y="123"/>
                    <a:pt x="205" y="123"/>
                    <a:pt x="205" y="123"/>
                  </a:cubicBezTo>
                  <a:cubicBezTo>
                    <a:pt x="205" y="123"/>
                    <a:pt x="205" y="123"/>
                    <a:pt x="205" y="123"/>
                  </a:cubicBezTo>
                  <a:cubicBezTo>
                    <a:pt x="205" y="123"/>
                    <a:pt x="206" y="122"/>
                    <a:pt x="206" y="122"/>
                  </a:cubicBezTo>
                  <a:cubicBezTo>
                    <a:pt x="206" y="122"/>
                    <a:pt x="206" y="122"/>
                    <a:pt x="206" y="122"/>
                  </a:cubicBezTo>
                  <a:cubicBezTo>
                    <a:pt x="207" y="121"/>
                    <a:pt x="207" y="121"/>
                    <a:pt x="207" y="121"/>
                  </a:cubicBezTo>
                  <a:cubicBezTo>
                    <a:pt x="207" y="121"/>
                    <a:pt x="207" y="121"/>
                    <a:pt x="207" y="121"/>
                  </a:cubicBezTo>
                  <a:cubicBezTo>
                    <a:pt x="207" y="120"/>
                    <a:pt x="208" y="119"/>
                    <a:pt x="208" y="119"/>
                  </a:cubicBezTo>
                  <a:cubicBezTo>
                    <a:pt x="208" y="118"/>
                    <a:pt x="208" y="117"/>
                    <a:pt x="209" y="116"/>
                  </a:cubicBezTo>
                  <a:cubicBezTo>
                    <a:pt x="209" y="116"/>
                    <a:pt x="209" y="116"/>
                    <a:pt x="209" y="116"/>
                  </a:cubicBezTo>
                  <a:cubicBezTo>
                    <a:pt x="209" y="116"/>
                    <a:pt x="209" y="116"/>
                    <a:pt x="209" y="115"/>
                  </a:cubicBezTo>
                  <a:cubicBezTo>
                    <a:pt x="210" y="115"/>
                    <a:pt x="210" y="115"/>
                    <a:pt x="210" y="115"/>
                  </a:cubicBezTo>
                  <a:cubicBezTo>
                    <a:pt x="210" y="115"/>
                    <a:pt x="210" y="115"/>
                    <a:pt x="210" y="115"/>
                  </a:cubicBezTo>
                  <a:cubicBezTo>
                    <a:pt x="210" y="115"/>
                    <a:pt x="210" y="115"/>
                    <a:pt x="211" y="115"/>
                  </a:cubicBezTo>
                  <a:cubicBezTo>
                    <a:pt x="211" y="115"/>
                    <a:pt x="211" y="115"/>
                    <a:pt x="211" y="115"/>
                  </a:cubicBezTo>
                  <a:cubicBezTo>
                    <a:pt x="211" y="115"/>
                    <a:pt x="211" y="115"/>
                    <a:pt x="212" y="114"/>
                  </a:cubicBezTo>
                  <a:cubicBezTo>
                    <a:pt x="212" y="114"/>
                    <a:pt x="212" y="114"/>
                    <a:pt x="212" y="114"/>
                  </a:cubicBezTo>
                  <a:cubicBezTo>
                    <a:pt x="212" y="114"/>
                    <a:pt x="212" y="114"/>
                    <a:pt x="212" y="114"/>
                  </a:cubicBezTo>
                  <a:cubicBezTo>
                    <a:pt x="212" y="113"/>
                    <a:pt x="213" y="113"/>
                    <a:pt x="213" y="113"/>
                  </a:cubicBezTo>
                  <a:cubicBezTo>
                    <a:pt x="213" y="113"/>
                    <a:pt x="213" y="113"/>
                    <a:pt x="213" y="113"/>
                  </a:cubicBezTo>
                  <a:cubicBezTo>
                    <a:pt x="213" y="112"/>
                    <a:pt x="213" y="112"/>
                    <a:pt x="213" y="112"/>
                  </a:cubicBezTo>
                  <a:cubicBezTo>
                    <a:pt x="213" y="112"/>
                    <a:pt x="213" y="112"/>
                    <a:pt x="213" y="112"/>
                  </a:cubicBezTo>
                  <a:cubicBezTo>
                    <a:pt x="213" y="112"/>
                    <a:pt x="214" y="111"/>
                    <a:pt x="214" y="111"/>
                  </a:cubicBezTo>
                  <a:cubicBezTo>
                    <a:pt x="214" y="111"/>
                    <a:pt x="214" y="111"/>
                    <a:pt x="214" y="111"/>
                  </a:cubicBezTo>
                  <a:cubicBezTo>
                    <a:pt x="214" y="110"/>
                    <a:pt x="214" y="110"/>
                    <a:pt x="214" y="109"/>
                  </a:cubicBezTo>
                  <a:cubicBezTo>
                    <a:pt x="214" y="109"/>
                    <a:pt x="214" y="109"/>
                    <a:pt x="214" y="109"/>
                  </a:cubicBezTo>
                  <a:cubicBezTo>
                    <a:pt x="214" y="109"/>
                    <a:pt x="215" y="109"/>
                    <a:pt x="215" y="109"/>
                  </a:cubicBezTo>
                  <a:cubicBezTo>
                    <a:pt x="215" y="109"/>
                    <a:pt x="215" y="109"/>
                    <a:pt x="215" y="109"/>
                  </a:cubicBezTo>
                  <a:cubicBezTo>
                    <a:pt x="215" y="108"/>
                    <a:pt x="215" y="108"/>
                    <a:pt x="215" y="107"/>
                  </a:cubicBezTo>
                  <a:cubicBezTo>
                    <a:pt x="215" y="107"/>
                    <a:pt x="215" y="107"/>
                    <a:pt x="215" y="107"/>
                  </a:cubicBezTo>
                  <a:cubicBezTo>
                    <a:pt x="215" y="106"/>
                    <a:pt x="216" y="104"/>
                    <a:pt x="216" y="103"/>
                  </a:cubicBezTo>
                  <a:cubicBezTo>
                    <a:pt x="216" y="103"/>
                    <a:pt x="216" y="103"/>
                    <a:pt x="216" y="103"/>
                  </a:cubicBezTo>
                  <a:cubicBezTo>
                    <a:pt x="216" y="103"/>
                    <a:pt x="216" y="103"/>
                    <a:pt x="216" y="102"/>
                  </a:cubicBezTo>
                  <a:cubicBezTo>
                    <a:pt x="216" y="102"/>
                    <a:pt x="216" y="102"/>
                    <a:pt x="216" y="102"/>
                  </a:cubicBezTo>
                  <a:cubicBezTo>
                    <a:pt x="216" y="102"/>
                    <a:pt x="216" y="102"/>
                    <a:pt x="216" y="102"/>
                  </a:cubicBezTo>
                  <a:cubicBezTo>
                    <a:pt x="216" y="102"/>
                    <a:pt x="216" y="102"/>
                    <a:pt x="215" y="102"/>
                  </a:cubicBezTo>
                  <a:cubicBezTo>
                    <a:pt x="215" y="101"/>
                    <a:pt x="215" y="101"/>
                    <a:pt x="215" y="101"/>
                  </a:cubicBezTo>
                  <a:cubicBezTo>
                    <a:pt x="215" y="101"/>
                    <a:pt x="215" y="101"/>
                    <a:pt x="215" y="101"/>
                  </a:cubicBezTo>
                  <a:cubicBezTo>
                    <a:pt x="215" y="100"/>
                    <a:pt x="216" y="100"/>
                    <a:pt x="216" y="100"/>
                  </a:cubicBezTo>
                  <a:cubicBezTo>
                    <a:pt x="216" y="99"/>
                    <a:pt x="216" y="99"/>
                    <a:pt x="216" y="99"/>
                  </a:cubicBezTo>
                  <a:cubicBezTo>
                    <a:pt x="216" y="98"/>
                    <a:pt x="216" y="99"/>
                    <a:pt x="216" y="99"/>
                  </a:cubicBezTo>
                  <a:cubicBezTo>
                    <a:pt x="216" y="98"/>
                    <a:pt x="215" y="95"/>
                    <a:pt x="216" y="95"/>
                  </a:cubicBezTo>
                  <a:cubicBezTo>
                    <a:pt x="216" y="95"/>
                    <a:pt x="216" y="95"/>
                    <a:pt x="216" y="95"/>
                  </a:cubicBezTo>
                  <a:cubicBezTo>
                    <a:pt x="216" y="93"/>
                    <a:pt x="217" y="93"/>
                    <a:pt x="216" y="93"/>
                  </a:cubicBezTo>
                  <a:cubicBezTo>
                    <a:pt x="216" y="92"/>
                    <a:pt x="216" y="92"/>
                    <a:pt x="216" y="92"/>
                  </a:cubicBezTo>
                  <a:cubicBezTo>
                    <a:pt x="216" y="92"/>
                    <a:pt x="216" y="92"/>
                    <a:pt x="216" y="92"/>
                  </a:cubicBezTo>
                  <a:cubicBezTo>
                    <a:pt x="216" y="92"/>
                    <a:pt x="216" y="92"/>
                    <a:pt x="216" y="91"/>
                  </a:cubicBezTo>
                  <a:cubicBezTo>
                    <a:pt x="216" y="91"/>
                    <a:pt x="216" y="91"/>
                    <a:pt x="216" y="91"/>
                  </a:cubicBezTo>
                  <a:cubicBezTo>
                    <a:pt x="216" y="90"/>
                    <a:pt x="217" y="89"/>
                    <a:pt x="217" y="88"/>
                  </a:cubicBezTo>
                  <a:cubicBezTo>
                    <a:pt x="217" y="88"/>
                    <a:pt x="217" y="88"/>
                    <a:pt x="216" y="88"/>
                  </a:cubicBezTo>
                  <a:cubicBezTo>
                    <a:pt x="217" y="87"/>
                    <a:pt x="217" y="87"/>
                    <a:pt x="217" y="86"/>
                  </a:cubicBezTo>
                  <a:cubicBezTo>
                    <a:pt x="217" y="86"/>
                    <a:pt x="216" y="86"/>
                    <a:pt x="216" y="86"/>
                  </a:cubicBezTo>
                  <a:cubicBezTo>
                    <a:pt x="216" y="86"/>
                    <a:pt x="216" y="86"/>
                    <a:pt x="216" y="86"/>
                  </a:cubicBezTo>
                  <a:cubicBezTo>
                    <a:pt x="216" y="86"/>
                    <a:pt x="216" y="86"/>
                    <a:pt x="216" y="86"/>
                  </a:cubicBezTo>
                  <a:cubicBezTo>
                    <a:pt x="216" y="85"/>
                    <a:pt x="216" y="85"/>
                    <a:pt x="217" y="85"/>
                  </a:cubicBezTo>
                  <a:cubicBezTo>
                    <a:pt x="217" y="85"/>
                    <a:pt x="217" y="85"/>
                    <a:pt x="217" y="84"/>
                  </a:cubicBezTo>
                  <a:cubicBezTo>
                    <a:pt x="217" y="84"/>
                    <a:pt x="217" y="84"/>
                    <a:pt x="217" y="84"/>
                  </a:cubicBezTo>
                  <a:cubicBezTo>
                    <a:pt x="217" y="84"/>
                    <a:pt x="218" y="84"/>
                    <a:pt x="218" y="83"/>
                  </a:cubicBezTo>
                  <a:cubicBezTo>
                    <a:pt x="217" y="83"/>
                    <a:pt x="217" y="83"/>
                    <a:pt x="217" y="83"/>
                  </a:cubicBezTo>
                  <a:cubicBezTo>
                    <a:pt x="217" y="82"/>
                    <a:pt x="217" y="82"/>
                    <a:pt x="217" y="81"/>
                  </a:cubicBezTo>
                  <a:cubicBezTo>
                    <a:pt x="217" y="81"/>
                    <a:pt x="217" y="81"/>
                    <a:pt x="216" y="81"/>
                  </a:cubicBezTo>
                  <a:cubicBezTo>
                    <a:pt x="216" y="80"/>
                    <a:pt x="216" y="79"/>
                    <a:pt x="217" y="78"/>
                  </a:cubicBezTo>
                  <a:cubicBezTo>
                    <a:pt x="217" y="78"/>
                    <a:pt x="217" y="78"/>
                    <a:pt x="218" y="78"/>
                  </a:cubicBezTo>
                  <a:cubicBezTo>
                    <a:pt x="218" y="77"/>
                    <a:pt x="218" y="76"/>
                    <a:pt x="218" y="75"/>
                  </a:cubicBezTo>
                  <a:cubicBezTo>
                    <a:pt x="218" y="75"/>
                    <a:pt x="218" y="75"/>
                    <a:pt x="218" y="75"/>
                  </a:cubicBezTo>
                  <a:cubicBezTo>
                    <a:pt x="218" y="74"/>
                    <a:pt x="218" y="74"/>
                    <a:pt x="217" y="74"/>
                  </a:cubicBezTo>
                  <a:cubicBezTo>
                    <a:pt x="217" y="73"/>
                    <a:pt x="217" y="73"/>
                    <a:pt x="217" y="73"/>
                  </a:cubicBezTo>
                  <a:cubicBezTo>
                    <a:pt x="217" y="73"/>
                    <a:pt x="218" y="72"/>
                    <a:pt x="218" y="71"/>
                  </a:cubicBezTo>
                  <a:cubicBezTo>
                    <a:pt x="218" y="71"/>
                    <a:pt x="218" y="71"/>
                    <a:pt x="218" y="71"/>
                  </a:cubicBezTo>
                  <a:cubicBezTo>
                    <a:pt x="218" y="70"/>
                    <a:pt x="218" y="69"/>
                    <a:pt x="218" y="69"/>
                  </a:cubicBezTo>
                  <a:cubicBezTo>
                    <a:pt x="218" y="69"/>
                    <a:pt x="218" y="69"/>
                    <a:pt x="218" y="69"/>
                  </a:cubicBezTo>
                  <a:cubicBezTo>
                    <a:pt x="218" y="68"/>
                    <a:pt x="218" y="67"/>
                    <a:pt x="218" y="67"/>
                  </a:cubicBezTo>
                  <a:cubicBezTo>
                    <a:pt x="218" y="67"/>
                    <a:pt x="218" y="67"/>
                    <a:pt x="218" y="67"/>
                  </a:cubicBezTo>
                  <a:cubicBezTo>
                    <a:pt x="218" y="66"/>
                    <a:pt x="218" y="66"/>
                    <a:pt x="218" y="66"/>
                  </a:cubicBezTo>
                  <a:cubicBezTo>
                    <a:pt x="218" y="66"/>
                    <a:pt x="218" y="66"/>
                    <a:pt x="218" y="66"/>
                  </a:cubicBezTo>
                  <a:cubicBezTo>
                    <a:pt x="217" y="65"/>
                    <a:pt x="217" y="65"/>
                    <a:pt x="217" y="65"/>
                  </a:cubicBezTo>
                  <a:cubicBezTo>
                    <a:pt x="217" y="65"/>
                    <a:pt x="217" y="65"/>
                    <a:pt x="217" y="65"/>
                  </a:cubicBezTo>
                  <a:cubicBezTo>
                    <a:pt x="216" y="65"/>
                    <a:pt x="216" y="65"/>
                    <a:pt x="216" y="65"/>
                  </a:cubicBezTo>
                  <a:cubicBezTo>
                    <a:pt x="216" y="65"/>
                    <a:pt x="216" y="64"/>
                    <a:pt x="216" y="64"/>
                  </a:cubicBezTo>
                  <a:cubicBezTo>
                    <a:pt x="215" y="64"/>
                    <a:pt x="215" y="64"/>
                    <a:pt x="215" y="64"/>
                  </a:cubicBezTo>
                  <a:cubicBezTo>
                    <a:pt x="215" y="64"/>
                    <a:pt x="215" y="64"/>
                    <a:pt x="215" y="64"/>
                  </a:cubicBezTo>
                  <a:cubicBezTo>
                    <a:pt x="215" y="64"/>
                    <a:pt x="215" y="64"/>
                    <a:pt x="214" y="64"/>
                  </a:cubicBezTo>
                  <a:cubicBezTo>
                    <a:pt x="214" y="64"/>
                    <a:pt x="214" y="63"/>
                    <a:pt x="214" y="63"/>
                  </a:cubicBezTo>
                  <a:cubicBezTo>
                    <a:pt x="214" y="62"/>
                    <a:pt x="214" y="62"/>
                    <a:pt x="214" y="62"/>
                  </a:cubicBezTo>
                  <a:cubicBezTo>
                    <a:pt x="215" y="62"/>
                    <a:pt x="215" y="62"/>
                    <a:pt x="216" y="62"/>
                  </a:cubicBezTo>
                  <a:close/>
                  <a:moveTo>
                    <a:pt x="157" y="67"/>
                  </a:moveTo>
                  <a:cubicBezTo>
                    <a:pt x="157" y="67"/>
                    <a:pt x="157" y="68"/>
                    <a:pt x="157" y="68"/>
                  </a:cubicBezTo>
                  <a:cubicBezTo>
                    <a:pt x="157" y="68"/>
                    <a:pt x="158" y="68"/>
                    <a:pt x="158" y="68"/>
                  </a:cubicBezTo>
                  <a:cubicBezTo>
                    <a:pt x="158" y="69"/>
                    <a:pt x="157" y="71"/>
                    <a:pt x="156" y="71"/>
                  </a:cubicBezTo>
                  <a:cubicBezTo>
                    <a:pt x="156" y="71"/>
                    <a:pt x="156" y="71"/>
                    <a:pt x="156" y="71"/>
                  </a:cubicBezTo>
                  <a:cubicBezTo>
                    <a:pt x="156" y="69"/>
                    <a:pt x="156" y="69"/>
                    <a:pt x="156" y="67"/>
                  </a:cubicBezTo>
                  <a:cubicBezTo>
                    <a:pt x="157" y="67"/>
                    <a:pt x="157" y="67"/>
                    <a:pt x="157" y="67"/>
                  </a:cubicBezTo>
                  <a:close/>
                  <a:moveTo>
                    <a:pt x="154" y="74"/>
                  </a:moveTo>
                  <a:cubicBezTo>
                    <a:pt x="154" y="73"/>
                    <a:pt x="155" y="72"/>
                    <a:pt x="155" y="72"/>
                  </a:cubicBezTo>
                  <a:cubicBezTo>
                    <a:pt x="155" y="72"/>
                    <a:pt x="155" y="72"/>
                    <a:pt x="155" y="72"/>
                  </a:cubicBezTo>
                  <a:cubicBezTo>
                    <a:pt x="155" y="72"/>
                    <a:pt x="155" y="72"/>
                    <a:pt x="155" y="72"/>
                  </a:cubicBezTo>
                  <a:cubicBezTo>
                    <a:pt x="155" y="73"/>
                    <a:pt x="156" y="74"/>
                    <a:pt x="155" y="76"/>
                  </a:cubicBezTo>
                  <a:cubicBezTo>
                    <a:pt x="155" y="76"/>
                    <a:pt x="155" y="76"/>
                    <a:pt x="155" y="76"/>
                  </a:cubicBezTo>
                  <a:cubicBezTo>
                    <a:pt x="155" y="75"/>
                    <a:pt x="155" y="74"/>
                    <a:pt x="154" y="74"/>
                  </a:cubicBezTo>
                  <a:close/>
                  <a:moveTo>
                    <a:pt x="154" y="79"/>
                  </a:moveTo>
                  <a:cubicBezTo>
                    <a:pt x="154" y="79"/>
                    <a:pt x="154" y="79"/>
                    <a:pt x="154" y="80"/>
                  </a:cubicBezTo>
                  <a:cubicBezTo>
                    <a:pt x="154" y="80"/>
                    <a:pt x="154" y="80"/>
                    <a:pt x="154" y="80"/>
                  </a:cubicBezTo>
                  <a:cubicBezTo>
                    <a:pt x="154" y="80"/>
                    <a:pt x="154" y="80"/>
                    <a:pt x="154" y="80"/>
                  </a:cubicBezTo>
                  <a:cubicBezTo>
                    <a:pt x="154" y="80"/>
                    <a:pt x="154" y="80"/>
                    <a:pt x="154" y="80"/>
                  </a:cubicBezTo>
                  <a:cubicBezTo>
                    <a:pt x="154" y="81"/>
                    <a:pt x="154" y="81"/>
                    <a:pt x="154" y="82"/>
                  </a:cubicBezTo>
                  <a:cubicBezTo>
                    <a:pt x="154" y="82"/>
                    <a:pt x="154" y="82"/>
                    <a:pt x="153" y="82"/>
                  </a:cubicBezTo>
                  <a:cubicBezTo>
                    <a:pt x="153" y="82"/>
                    <a:pt x="154" y="82"/>
                    <a:pt x="154" y="81"/>
                  </a:cubicBezTo>
                  <a:cubicBezTo>
                    <a:pt x="153" y="81"/>
                    <a:pt x="153" y="81"/>
                    <a:pt x="153" y="81"/>
                  </a:cubicBezTo>
                  <a:cubicBezTo>
                    <a:pt x="153" y="81"/>
                    <a:pt x="153" y="81"/>
                    <a:pt x="153" y="81"/>
                  </a:cubicBezTo>
                  <a:cubicBezTo>
                    <a:pt x="153" y="81"/>
                    <a:pt x="153" y="81"/>
                    <a:pt x="153" y="81"/>
                  </a:cubicBezTo>
                  <a:cubicBezTo>
                    <a:pt x="153" y="81"/>
                    <a:pt x="153" y="80"/>
                    <a:pt x="153" y="80"/>
                  </a:cubicBezTo>
                  <a:cubicBezTo>
                    <a:pt x="153" y="80"/>
                    <a:pt x="153" y="80"/>
                    <a:pt x="153" y="80"/>
                  </a:cubicBezTo>
                  <a:cubicBezTo>
                    <a:pt x="153" y="79"/>
                    <a:pt x="153" y="80"/>
                    <a:pt x="153" y="79"/>
                  </a:cubicBezTo>
                  <a:cubicBezTo>
                    <a:pt x="153" y="78"/>
                    <a:pt x="153" y="78"/>
                    <a:pt x="154" y="78"/>
                  </a:cubicBezTo>
                  <a:cubicBezTo>
                    <a:pt x="154" y="78"/>
                    <a:pt x="154" y="78"/>
                    <a:pt x="154" y="78"/>
                  </a:cubicBezTo>
                  <a:cubicBezTo>
                    <a:pt x="154" y="78"/>
                    <a:pt x="154" y="78"/>
                    <a:pt x="154" y="78"/>
                  </a:cubicBezTo>
                  <a:cubicBezTo>
                    <a:pt x="154" y="78"/>
                    <a:pt x="154" y="79"/>
                    <a:pt x="154" y="79"/>
                  </a:cubicBezTo>
                  <a:close/>
                  <a:moveTo>
                    <a:pt x="216" y="100"/>
                  </a:moveTo>
                  <a:cubicBezTo>
                    <a:pt x="217" y="100"/>
                    <a:pt x="217" y="100"/>
                    <a:pt x="217" y="101"/>
                  </a:cubicBezTo>
                  <a:cubicBezTo>
                    <a:pt x="217" y="101"/>
                    <a:pt x="217" y="101"/>
                    <a:pt x="217" y="101"/>
                  </a:cubicBezTo>
                  <a:cubicBezTo>
                    <a:pt x="217" y="101"/>
                    <a:pt x="217" y="101"/>
                    <a:pt x="216" y="101"/>
                  </a:cubicBezTo>
                  <a:cubicBezTo>
                    <a:pt x="216" y="101"/>
                    <a:pt x="216" y="101"/>
                    <a:pt x="216" y="100"/>
                  </a:cubicBezTo>
                  <a:close/>
                  <a:moveTo>
                    <a:pt x="180" y="105"/>
                  </a:moveTo>
                  <a:cubicBezTo>
                    <a:pt x="180" y="106"/>
                    <a:pt x="180" y="106"/>
                    <a:pt x="180" y="106"/>
                  </a:cubicBezTo>
                  <a:cubicBezTo>
                    <a:pt x="180" y="106"/>
                    <a:pt x="180" y="106"/>
                    <a:pt x="181" y="106"/>
                  </a:cubicBezTo>
                  <a:cubicBezTo>
                    <a:pt x="180" y="106"/>
                    <a:pt x="180" y="107"/>
                    <a:pt x="180" y="107"/>
                  </a:cubicBezTo>
                  <a:cubicBezTo>
                    <a:pt x="179" y="107"/>
                    <a:pt x="179" y="107"/>
                    <a:pt x="179" y="107"/>
                  </a:cubicBezTo>
                  <a:cubicBezTo>
                    <a:pt x="179" y="106"/>
                    <a:pt x="179" y="106"/>
                    <a:pt x="179" y="105"/>
                  </a:cubicBezTo>
                  <a:cubicBezTo>
                    <a:pt x="180" y="105"/>
                    <a:pt x="180" y="105"/>
                    <a:pt x="180" y="105"/>
                  </a:cubicBezTo>
                  <a:close/>
                  <a:moveTo>
                    <a:pt x="96" y="103"/>
                  </a:moveTo>
                  <a:cubicBezTo>
                    <a:pt x="96" y="103"/>
                    <a:pt x="96" y="103"/>
                    <a:pt x="96" y="103"/>
                  </a:cubicBezTo>
                  <a:cubicBezTo>
                    <a:pt x="96" y="103"/>
                    <a:pt x="95" y="104"/>
                    <a:pt x="94" y="105"/>
                  </a:cubicBezTo>
                  <a:cubicBezTo>
                    <a:pt x="94" y="105"/>
                    <a:pt x="94" y="105"/>
                    <a:pt x="94" y="105"/>
                  </a:cubicBezTo>
                  <a:cubicBezTo>
                    <a:pt x="94" y="105"/>
                    <a:pt x="94" y="105"/>
                    <a:pt x="94" y="105"/>
                  </a:cubicBezTo>
                  <a:cubicBezTo>
                    <a:pt x="94" y="105"/>
                    <a:pt x="94" y="105"/>
                    <a:pt x="93" y="105"/>
                  </a:cubicBezTo>
                  <a:cubicBezTo>
                    <a:pt x="93" y="106"/>
                    <a:pt x="93" y="106"/>
                    <a:pt x="93" y="106"/>
                  </a:cubicBezTo>
                  <a:cubicBezTo>
                    <a:pt x="93" y="106"/>
                    <a:pt x="92" y="106"/>
                    <a:pt x="92" y="107"/>
                  </a:cubicBezTo>
                  <a:cubicBezTo>
                    <a:pt x="92" y="107"/>
                    <a:pt x="92" y="107"/>
                    <a:pt x="92" y="107"/>
                  </a:cubicBezTo>
                  <a:cubicBezTo>
                    <a:pt x="92" y="107"/>
                    <a:pt x="92" y="107"/>
                    <a:pt x="92" y="107"/>
                  </a:cubicBezTo>
                  <a:cubicBezTo>
                    <a:pt x="91" y="107"/>
                    <a:pt x="91" y="107"/>
                    <a:pt x="91" y="108"/>
                  </a:cubicBezTo>
                  <a:cubicBezTo>
                    <a:pt x="91" y="108"/>
                    <a:pt x="91" y="108"/>
                    <a:pt x="91" y="108"/>
                  </a:cubicBezTo>
                  <a:cubicBezTo>
                    <a:pt x="90" y="108"/>
                    <a:pt x="89" y="109"/>
                    <a:pt x="88" y="109"/>
                  </a:cubicBezTo>
                  <a:cubicBezTo>
                    <a:pt x="88" y="109"/>
                    <a:pt x="88" y="109"/>
                    <a:pt x="88" y="109"/>
                  </a:cubicBezTo>
                  <a:cubicBezTo>
                    <a:pt x="87" y="109"/>
                    <a:pt x="87" y="110"/>
                    <a:pt x="87" y="110"/>
                  </a:cubicBezTo>
                  <a:cubicBezTo>
                    <a:pt x="87" y="110"/>
                    <a:pt x="86" y="110"/>
                    <a:pt x="86" y="110"/>
                  </a:cubicBezTo>
                  <a:cubicBezTo>
                    <a:pt x="87" y="109"/>
                    <a:pt x="88" y="109"/>
                    <a:pt x="88" y="108"/>
                  </a:cubicBezTo>
                  <a:cubicBezTo>
                    <a:pt x="88" y="108"/>
                    <a:pt x="89" y="108"/>
                    <a:pt x="89" y="108"/>
                  </a:cubicBezTo>
                  <a:cubicBezTo>
                    <a:pt x="89" y="108"/>
                    <a:pt x="89" y="108"/>
                    <a:pt x="89" y="108"/>
                  </a:cubicBezTo>
                  <a:cubicBezTo>
                    <a:pt x="89" y="108"/>
                    <a:pt x="89" y="108"/>
                    <a:pt x="90" y="107"/>
                  </a:cubicBezTo>
                  <a:cubicBezTo>
                    <a:pt x="90" y="107"/>
                    <a:pt x="90" y="107"/>
                    <a:pt x="90" y="107"/>
                  </a:cubicBezTo>
                  <a:cubicBezTo>
                    <a:pt x="90" y="107"/>
                    <a:pt x="90" y="107"/>
                    <a:pt x="91" y="107"/>
                  </a:cubicBezTo>
                  <a:cubicBezTo>
                    <a:pt x="91" y="106"/>
                    <a:pt x="92" y="106"/>
                    <a:pt x="92" y="105"/>
                  </a:cubicBezTo>
                  <a:cubicBezTo>
                    <a:pt x="92" y="105"/>
                    <a:pt x="92" y="105"/>
                    <a:pt x="93" y="105"/>
                  </a:cubicBezTo>
                  <a:cubicBezTo>
                    <a:pt x="93" y="105"/>
                    <a:pt x="93" y="105"/>
                    <a:pt x="93" y="105"/>
                  </a:cubicBezTo>
                  <a:cubicBezTo>
                    <a:pt x="93" y="105"/>
                    <a:pt x="94" y="104"/>
                    <a:pt x="94" y="104"/>
                  </a:cubicBezTo>
                  <a:cubicBezTo>
                    <a:pt x="94" y="104"/>
                    <a:pt x="94" y="104"/>
                    <a:pt x="94" y="104"/>
                  </a:cubicBezTo>
                  <a:cubicBezTo>
                    <a:pt x="94" y="104"/>
                    <a:pt x="95" y="104"/>
                    <a:pt x="95" y="104"/>
                  </a:cubicBezTo>
                  <a:cubicBezTo>
                    <a:pt x="95" y="104"/>
                    <a:pt x="95" y="104"/>
                    <a:pt x="95" y="103"/>
                  </a:cubicBezTo>
                  <a:cubicBezTo>
                    <a:pt x="95" y="103"/>
                    <a:pt x="95" y="103"/>
                    <a:pt x="96" y="103"/>
                  </a:cubicBezTo>
                  <a:cubicBezTo>
                    <a:pt x="96" y="103"/>
                    <a:pt x="96" y="103"/>
                    <a:pt x="96" y="103"/>
                  </a:cubicBezTo>
                  <a:cubicBezTo>
                    <a:pt x="96" y="103"/>
                    <a:pt x="96" y="103"/>
                    <a:pt x="96" y="103"/>
                  </a:cubicBezTo>
                  <a:close/>
                  <a:moveTo>
                    <a:pt x="171" y="126"/>
                  </a:moveTo>
                  <a:cubicBezTo>
                    <a:pt x="172" y="126"/>
                    <a:pt x="172" y="126"/>
                    <a:pt x="173" y="126"/>
                  </a:cubicBezTo>
                  <a:cubicBezTo>
                    <a:pt x="173" y="126"/>
                    <a:pt x="173" y="127"/>
                    <a:pt x="173" y="127"/>
                  </a:cubicBezTo>
                  <a:cubicBezTo>
                    <a:pt x="172" y="127"/>
                    <a:pt x="172" y="127"/>
                    <a:pt x="172" y="127"/>
                  </a:cubicBezTo>
                  <a:cubicBezTo>
                    <a:pt x="172" y="127"/>
                    <a:pt x="172" y="127"/>
                    <a:pt x="172" y="127"/>
                  </a:cubicBezTo>
                  <a:cubicBezTo>
                    <a:pt x="172" y="127"/>
                    <a:pt x="172" y="127"/>
                    <a:pt x="172" y="127"/>
                  </a:cubicBezTo>
                  <a:cubicBezTo>
                    <a:pt x="172" y="127"/>
                    <a:pt x="171" y="127"/>
                    <a:pt x="171" y="127"/>
                  </a:cubicBezTo>
                  <a:cubicBezTo>
                    <a:pt x="171" y="128"/>
                    <a:pt x="170" y="128"/>
                    <a:pt x="169" y="128"/>
                  </a:cubicBezTo>
                  <a:cubicBezTo>
                    <a:pt x="169" y="128"/>
                    <a:pt x="169" y="128"/>
                    <a:pt x="169" y="128"/>
                  </a:cubicBezTo>
                  <a:cubicBezTo>
                    <a:pt x="169" y="128"/>
                    <a:pt x="169" y="128"/>
                    <a:pt x="170" y="128"/>
                  </a:cubicBezTo>
                  <a:cubicBezTo>
                    <a:pt x="170" y="128"/>
                    <a:pt x="170" y="128"/>
                    <a:pt x="170" y="127"/>
                  </a:cubicBezTo>
                  <a:cubicBezTo>
                    <a:pt x="170" y="127"/>
                    <a:pt x="170" y="127"/>
                    <a:pt x="170" y="127"/>
                  </a:cubicBezTo>
                  <a:cubicBezTo>
                    <a:pt x="170" y="127"/>
                    <a:pt x="171" y="127"/>
                    <a:pt x="171" y="126"/>
                  </a:cubicBezTo>
                  <a:cubicBezTo>
                    <a:pt x="171" y="126"/>
                    <a:pt x="171" y="126"/>
                    <a:pt x="171" y="126"/>
                  </a:cubicBezTo>
                  <a:close/>
                  <a:moveTo>
                    <a:pt x="193" y="135"/>
                  </a:moveTo>
                  <a:cubicBezTo>
                    <a:pt x="193" y="135"/>
                    <a:pt x="193" y="135"/>
                    <a:pt x="194" y="135"/>
                  </a:cubicBezTo>
                  <a:cubicBezTo>
                    <a:pt x="194" y="135"/>
                    <a:pt x="194" y="135"/>
                    <a:pt x="194" y="134"/>
                  </a:cubicBezTo>
                  <a:cubicBezTo>
                    <a:pt x="194" y="135"/>
                    <a:pt x="194" y="135"/>
                    <a:pt x="194" y="135"/>
                  </a:cubicBezTo>
                  <a:cubicBezTo>
                    <a:pt x="194" y="134"/>
                    <a:pt x="194" y="134"/>
                    <a:pt x="194" y="134"/>
                  </a:cubicBezTo>
                  <a:cubicBezTo>
                    <a:pt x="195" y="134"/>
                    <a:pt x="195" y="134"/>
                    <a:pt x="195" y="135"/>
                  </a:cubicBezTo>
                  <a:cubicBezTo>
                    <a:pt x="195" y="134"/>
                    <a:pt x="195" y="134"/>
                    <a:pt x="195" y="134"/>
                  </a:cubicBezTo>
                  <a:cubicBezTo>
                    <a:pt x="196" y="134"/>
                    <a:pt x="196" y="134"/>
                    <a:pt x="196" y="134"/>
                  </a:cubicBezTo>
                  <a:cubicBezTo>
                    <a:pt x="196" y="134"/>
                    <a:pt x="196" y="134"/>
                    <a:pt x="196" y="134"/>
                  </a:cubicBezTo>
                  <a:cubicBezTo>
                    <a:pt x="197" y="134"/>
                    <a:pt x="198" y="134"/>
                    <a:pt x="199" y="134"/>
                  </a:cubicBezTo>
                  <a:cubicBezTo>
                    <a:pt x="199" y="134"/>
                    <a:pt x="199" y="134"/>
                    <a:pt x="199" y="134"/>
                  </a:cubicBezTo>
                  <a:cubicBezTo>
                    <a:pt x="199" y="134"/>
                    <a:pt x="199" y="134"/>
                    <a:pt x="200" y="134"/>
                  </a:cubicBezTo>
                  <a:cubicBezTo>
                    <a:pt x="200" y="134"/>
                    <a:pt x="200" y="134"/>
                    <a:pt x="200" y="134"/>
                  </a:cubicBezTo>
                  <a:cubicBezTo>
                    <a:pt x="200" y="134"/>
                    <a:pt x="201" y="134"/>
                    <a:pt x="201" y="134"/>
                  </a:cubicBezTo>
                  <a:cubicBezTo>
                    <a:pt x="201" y="134"/>
                    <a:pt x="201" y="134"/>
                    <a:pt x="201" y="134"/>
                  </a:cubicBezTo>
                  <a:cubicBezTo>
                    <a:pt x="201" y="134"/>
                    <a:pt x="202" y="134"/>
                    <a:pt x="202" y="134"/>
                  </a:cubicBezTo>
                  <a:cubicBezTo>
                    <a:pt x="202" y="134"/>
                    <a:pt x="202" y="134"/>
                    <a:pt x="202" y="134"/>
                  </a:cubicBezTo>
                  <a:cubicBezTo>
                    <a:pt x="203" y="134"/>
                    <a:pt x="204" y="134"/>
                    <a:pt x="204" y="134"/>
                  </a:cubicBezTo>
                  <a:cubicBezTo>
                    <a:pt x="204" y="134"/>
                    <a:pt x="204" y="135"/>
                    <a:pt x="204" y="135"/>
                  </a:cubicBezTo>
                  <a:cubicBezTo>
                    <a:pt x="205" y="135"/>
                    <a:pt x="205" y="135"/>
                    <a:pt x="205" y="135"/>
                  </a:cubicBezTo>
                  <a:cubicBezTo>
                    <a:pt x="205" y="135"/>
                    <a:pt x="205" y="135"/>
                    <a:pt x="206" y="135"/>
                  </a:cubicBezTo>
                  <a:cubicBezTo>
                    <a:pt x="206" y="135"/>
                    <a:pt x="206" y="135"/>
                    <a:pt x="206" y="135"/>
                  </a:cubicBezTo>
                  <a:cubicBezTo>
                    <a:pt x="206" y="135"/>
                    <a:pt x="207" y="135"/>
                    <a:pt x="207" y="135"/>
                  </a:cubicBezTo>
                  <a:cubicBezTo>
                    <a:pt x="207" y="135"/>
                    <a:pt x="207" y="135"/>
                    <a:pt x="207" y="136"/>
                  </a:cubicBezTo>
                  <a:cubicBezTo>
                    <a:pt x="207" y="136"/>
                    <a:pt x="206" y="136"/>
                    <a:pt x="206" y="136"/>
                  </a:cubicBezTo>
                  <a:cubicBezTo>
                    <a:pt x="205" y="137"/>
                    <a:pt x="205" y="137"/>
                    <a:pt x="206" y="138"/>
                  </a:cubicBezTo>
                  <a:cubicBezTo>
                    <a:pt x="206" y="138"/>
                    <a:pt x="206" y="138"/>
                    <a:pt x="206" y="138"/>
                  </a:cubicBezTo>
                  <a:cubicBezTo>
                    <a:pt x="206" y="138"/>
                    <a:pt x="206" y="138"/>
                    <a:pt x="206" y="138"/>
                  </a:cubicBezTo>
                  <a:cubicBezTo>
                    <a:pt x="207" y="138"/>
                    <a:pt x="207" y="137"/>
                    <a:pt x="209" y="137"/>
                  </a:cubicBezTo>
                  <a:cubicBezTo>
                    <a:pt x="209" y="137"/>
                    <a:pt x="209" y="137"/>
                    <a:pt x="209" y="136"/>
                  </a:cubicBezTo>
                  <a:cubicBezTo>
                    <a:pt x="209" y="136"/>
                    <a:pt x="209" y="136"/>
                    <a:pt x="209" y="137"/>
                  </a:cubicBezTo>
                  <a:cubicBezTo>
                    <a:pt x="209" y="136"/>
                    <a:pt x="209" y="136"/>
                    <a:pt x="209" y="136"/>
                  </a:cubicBezTo>
                  <a:cubicBezTo>
                    <a:pt x="209" y="136"/>
                    <a:pt x="210" y="137"/>
                    <a:pt x="210" y="137"/>
                  </a:cubicBezTo>
                  <a:cubicBezTo>
                    <a:pt x="210" y="138"/>
                    <a:pt x="210" y="138"/>
                    <a:pt x="209" y="139"/>
                  </a:cubicBezTo>
                  <a:cubicBezTo>
                    <a:pt x="209" y="139"/>
                    <a:pt x="209" y="139"/>
                    <a:pt x="209" y="139"/>
                  </a:cubicBezTo>
                  <a:cubicBezTo>
                    <a:pt x="209" y="139"/>
                    <a:pt x="209" y="139"/>
                    <a:pt x="209" y="139"/>
                  </a:cubicBezTo>
                  <a:cubicBezTo>
                    <a:pt x="209" y="139"/>
                    <a:pt x="209" y="139"/>
                    <a:pt x="208" y="139"/>
                  </a:cubicBezTo>
                  <a:cubicBezTo>
                    <a:pt x="208" y="139"/>
                    <a:pt x="208" y="140"/>
                    <a:pt x="208" y="140"/>
                  </a:cubicBezTo>
                  <a:cubicBezTo>
                    <a:pt x="208" y="140"/>
                    <a:pt x="208" y="140"/>
                    <a:pt x="208" y="140"/>
                  </a:cubicBezTo>
                  <a:cubicBezTo>
                    <a:pt x="208" y="140"/>
                    <a:pt x="208" y="140"/>
                    <a:pt x="208" y="141"/>
                  </a:cubicBezTo>
                  <a:cubicBezTo>
                    <a:pt x="207" y="141"/>
                    <a:pt x="207" y="141"/>
                    <a:pt x="207" y="141"/>
                  </a:cubicBezTo>
                  <a:cubicBezTo>
                    <a:pt x="207" y="141"/>
                    <a:pt x="207" y="141"/>
                    <a:pt x="207" y="142"/>
                  </a:cubicBezTo>
                  <a:cubicBezTo>
                    <a:pt x="207" y="142"/>
                    <a:pt x="206" y="142"/>
                    <a:pt x="206" y="142"/>
                  </a:cubicBezTo>
                  <a:cubicBezTo>
                    <a:pt x="206" y="142"/>
                    <a:pt x="206" y="142"/>
                    <a:pt x="206" y="142"/>
                  </a:cubicBezTo>
                  <a:cubicBezTo>
                    <a:pt x="206" y="142"/>
                    <a:pt x="206" y="142"/>
                    <a:pt x="206" y="142"/>
                  </a:cubicBezTo>
                  <a:cubicBezTo>
                    <a:pt x="205" y="142"/>
                    <a:pt x="205" y="142"/>
                    <a:pt x="205" y="142"/>
                  </a:cubicBezTo>
                  <a:cubicBezTo>
                    <a:pt x="205" y="143"/>
                    <a:pt x="205" y="143"/>
                    <a:pt x="205" y="143"/>
                  </a:cubicBezTo>
                  <a:cubicBezTo>
                    <a:pt x="204" y="143"/>
                    <a:pt x="204" y="143"/>
                    <a:pt x="204" y="143"/>
                  </a:cubicBezTo>
                  <a:cubicBezTo>
                    <a:pt x="204" y="144"/>
                    <a:pt x="203" y="144"/>
                    <a:pt x="203" y="144"/>
                  </a:cubicBezTo>
                  <a:cubicBezTo>
                    <a:pt x="203" y="144"/>
                    <a:pt x="203" y="144"/>
                    <a:pt x="203" y="144"/>
                  </a:cubicBezTo>
                  <a:cubicBezTo>
                    <a:pt x="203" y="144"/>
                    <a:pt x="203" y="144"/>
                    <a:pt x="202" y="144"/>
                  </a:cubicBezTo>
                  <a:cubicBezTo>
                    <a:pt x="203" y="144"/>
                    <a:pt x="203" y="144"/>
                    <a:pt x="203" y="144"/>
                  </a:cubicBezTo>
                  <a:cubicBezTo>
                    <a:pt x="202" y="143"/>
                    <a:pt x="201" y="143"/>
                    <a:pt x="200" y="143"/>
                  </a:cubicBezTo>
                  <a:cubicBezTo>
                    <a:pt x="200" y="144"/>
                    <a:pt x="200" y="144"/>
                    <a:pt x="200" y="145"/>
                  </a:cubicBezTo>
                  <a:cubicBezTo>
                    <a:pt x="201" y="145"/>
                    <a:pt x="201" y="145"/>
                    <a:pt x="201" y="146"/>
                  </a:cubicBezTo>
                  <a:cubicBezTo>
                    <a:pt x="201" y="146"/>
                    <a:pt x="201" y="146"/>
                    <a:pt x="201" y="145"/>
                  </a:cubicBezTo>
                  <a:cubicBezTo>
                    <a:pt x="202" y="145"/>
                    <a:pt x="202" y="145"/>
                    <a:pt x="202" y="145"/>
                  </a:cubicBezTo>
                  <a:cubicBezTo>
                    <a:pt x="202" y="146"/>
                    <a:pt x="201" y="147"/>
                    <a:pt x="201" y="147"/>
                  </a:cubicBezTo>
                  <a:cubicBezTo>
                    <a:pt x="200" y="147"/>
                    <a:pt x="199" y="148"/>
                    <a:pt x="198" y="149"/>
                  </a:cubicBezTo>
                  <a:cubicBezTo>
                    <a:pt x="198" y="149"/>
                    <a:pt x="198" y="149"/>
                    <a:pt x="198" y="149"/>
                  </a:cubicBezTo>
                  <a:cubicBezTo>
                    <a:pt x="198" y="149"/>
                    <a:pt x="198" y="149"/>
                    <a:pt x="198" y="149"/>
                  </a:cubicBezTo>
                  <a:cubicBezTo>
                    <a:pt x="197" y="149"/>
                    <a:pt x="197" y="149"/>
                    <a:pt x="197" y="149"/>
                  </a:cubicBezTo>
                  <a:cubicBezTo>
                    <a:pt x="197" y="150"/>
                    <a:pt x="197" y="150"/>
                    <a:pt x="197" y="150"/>
                  </a:cubicBezTo>
                  <a:cubicBezTo>
                    <a:pt x="197" y="150"/>
                    <a:pt x="196" y="150"/>
                    <a:pt x="196" y="150"/>
                  </a:cubicBezTo>
                  <a:cubicBezTo>
                    <a:pt x="196" y="151"/>
                    <a:pt x="195" y="151"/>
                    <a:pt x="195" y="151"/>
                  </a:cubicBezTo>
                  <a:cubicBezTo>
                    <a:pt x="195" y="151"/>
                    <a:pt x="195" y="151"/>
                    <a:pt x="195" y="151"/>
                  </a:cubicBezTo>
                  <a:cubicBezTo>
                    <a:pt x="195" y="151"/>
                    <a:pt x="194" y="151"/>
                    <a:pt x="194" y="151"/>
                  </a:cubicBezTo>
                  <a:cubicBezTo>
                    <a:pt x="194" y="152"/>
                    <a:pt x="194" y="152"/>
                    <a:pt x="193" y="152"/>
                  </a:cubicBezTo>
                  <a:cubicBezTo>
                    <a:pt x="193" y="152"/>
                    <a:pt x="193" y="152"/>
                    <a:pt x="193" y="152"/>
                  </a:cubicBezTo>
                  <a:cubicBezTo>
                    <a:pt x="193" y="152"/>
                    <a:pt x="192" y="152"/>
                    <a:pt x="192" y="152"/>
                  </a:cubicBezTo>
                  <a:cubicBezTo>
                    <a:pt x="192" y="152"/>
                    <a:pt x="192" y="152"/>
                    <a:pt x="192" y="152"/>
                  </a:cubicBezTo>
                  <a:cubicBezTo>
                    <a:pt x="192" y="152"/>
                    <a:pt x="192" y="152"/>
                    <a:pt x="192" y="152"/>
                  </a:cubicBezTo>
                  <a:cubicBezTo>
                    <a:pt x="192" y="152"/>
                    <a:pt x="192" y="152"/>
                    <a:pt x="192" y="152"/>
                  </a:cubicBezTo>
                  <a:cubicBezTo>
                    <a:pt x="191" y="152"/>
                    <a:pt x="191" y="152"/>
                    <a:pt x="190" y="153"/>
                  </a:cubicBezTo>
                  <a:cubicBezTo>
                    <a:pt x="190" y="153"/>
                    <a:pt x="190" y="153"/>
                    <a:pt x="190" y="153"/>
                  </a:cubicBezTo>
                  <a:cubicBezTo>
                    <a:pt x="190" y="153"/>
                    <a:pt x="190" y="153"/>
                    <a:pt x="190" y="153"/>
                  </a:cubicBezTo>
                  <a:cubicBezTo>
                    <a:pt x="190" y="153"/>
                    <a:pt x="189" y="153"/>
                    <a:pt x="189" y="153"/>
                  </a:cubicBezTo>
                  <a:cubicBezTo>
                    <a:pt x="189" y="153"/>
                    <a:pt x="189" y="153"/>
                    <a:pt x="189" y="153"/>
                  </a:cubicBezTo>
                  <a:cubicBezTo>
                    <a:pt x="188" y="153"/>
                    <a:pt x="188" y="154"/>
                    <a:pt x="188" y="154"/>
                  </a:cubicBezTo>
                  <a:cubicBezTo>
                    <a:pt x="188" y="154"/>
                    <a:pt x="188" y="154"/>
                    <a:pt x="187" y="154"/>
                  </a:cubicBezTo>
                  <a:cubicBezTo>
                    <a:pt x="187" y="154"/>
                    <a:pt x="187" y="154"/>
                    <a:pt x="187" y="154"/>
                  </a:cubicBezTo>
                  <a:cubicBezTo>
                    <a:pt x="187" y="154"/>
                    <a:pt x="187" y="154"/>
                    <a:pt x="186" y="155"/>
                  </a:cubicBezTo>
                  <a:cubicBezTo>
                    <a:pt x="186" y="155"/>
                    <a:pt x="186" y="155"/>
                    <a:pt x="186" y="155"/>
                  </a:cubicBezTo>
                  <a:cubicBezTo>
                    <a:pt x="186" y="155"/>
                    <a:pt x="186" y="155"/>
                    <a:pt x="185" y="155"/>
                  </a:cubicBezTo>
                  <a:cubicBezTo>
                    <a:pt x="185" y="155"/>
                    <a:pt x="185" y="155"/>
                    <a:pt x="185" y="155"/>
                  </a:cubicBezTo>
                  <a:cubicBezTo>
                    <a:pt x="185" y="155"/>
                    <a:pt x="185" y="155"/>
                    <a:pt x="185" y="156"/>
                  </a:cubicBezTo>
                  <a:cubicBezTo>
                    <a:pt x="185" y="156"/>
                    <a:pt x="185" y="156"/>
                    <a:pt x="185" y="156"/>
                  </a:cubicBezTo>
                  <a:cubicBezTo>
                    <a:pt x="184" y="156"/>
                    <a:pt x="184" y="157"/>
                    <a:pt x="183" y="157"/>
                  </a:cubicBezTo>
                  <a:cubicBezTo>
                    <a:pt x="183" y="157"/>
                    <a:pt x="183" y="157"/>
                    <a:pt x="183" y="157"/>
                  </a:cubicBezTo>
                  <a:cubicBezTo>
                    <a:pt x="183" y="157"/>
                    <a:pt x="183" y="157"/>
                    <a:pt x="183" y="157"/>
                  </a:cubicBezTo>
                  <a:cubicBezTo>
                    <a:pt x="183" y="157"/>
                    <a:pt x="183" y="156"/>
                    <a:pt x="183" y="156"/>
                  </a:cubicBezTo>
                  <a:cubicBezTo>
                    <a:pt x="183" y="156"/>
                    <a:pt x="183" y="156"/>
                    <a:pt x="183" y="156"/>
                  </a:cubicBezTo>
                  <a:cubicBezTo>
                    <a:pt x="183" y="155"/>
                    <a:pt x="183" y="155"/>
                    <a:pt x="183" y="154"/>
                  </a:cubicBezTo>
                  <a:cubicBezTo>
                    <a:pt x="183" y="154"/>
                    <a:pt x="183" y="154"/>
                    <a:pt x="183" y="154"/>
                  </a:cubicBezTo>
                  <a:cubicBezTo>
                    <a:pt x="182" y="154"/>
                    <a:pt x="182" y="154"/>
                    <a:pt x="181" y="154"/>
                  </a:cubicBezTo>
                  <a:cubicBezTo>
                    <a:pt x="181" y="155"/>
                    <a:pt x="181" y="155"/>
                    <a:pt x="181" y="156"/>
                  </a:cubicBezTo>
                  <a:cubicBezTo>
                    <a:pt x="179" y="155"/>
                    <a:pt x="178" y="155"/>
                    <a:pt x="177" y="156"/>
                  </a:cubicBezTo>
                  <a:cubicBezTo>
                    <a:pt x="177" y="156"/>
                    <a:pt x="176" y="156"/>
                    <a:pt x="176" y="155"/>
                  </a:cubicBezTo>
                  <a:cubicBezTo>
                    <a:pt x="176" y="155"/>
                    <a:pt x="176" y="154"/>
                    <a:pt x="176" y="154"/>
                  </a:cubicBezTo>
                  <a:cubicBezTo>
                    <a:pt x="177" y="154"/>
                    <a:pt x="179" y="154"/>
                    <a:pt x="180" y="154"/>
                  </a:cubicBezTo>
                  <a:cubicBezTo>
                    <a:pt x="180" y="154"/>
                    <a:pt x="180" y="154"/>
                    <a:pt x="180" y="154"/>
                  </a:cubicBezTo>
                  <a:cubicBezTo>
                    <a:pt x="180" y="153"/>
                    <a:pt x="180" y="153"/>
                    <a:pt x="181" y="153"/>
                  </a:cubicBezTo>
                  <a:cubicBezTo>
                    <a:pt x="181" y="153"/>
                    <a:pt x="181" y="153"/>
                    <a:pt x="181" y="153"/>
                  </a:cubicBezTo>
                  <a:cubicBezTo>
                    <a:pt x="180" y="153"/>
                    <a:pt x="180" y="153"/>
                    <a:pt x="180" y="152"/>
                  </a:cubicBezTo>
                  <a:cubicBezTo>
                    <a:pt x="180" y="153"/>
                    <a:pt x="180" y="153"/>
                    <a:pt x="180" y="153"/>
                  </a:cubicBezTo>
                  <a:cubicBezTo>
                    <a:pt x="179" y="153"/>
                    <a:pt x="178" y="152"/>
                    <a:pt x="178" y="152"/>
                  </a:cubicBezTo>
                  <a:cubicBezTo>
                    <a:pt x="178" y="152"/>
                    <a:pt x="178" y="152"/>
                    <a:pt x="178" y="152"/>
                  </a:cubicBezTo>
                  <a:cubicBezTo>
                    <a:pt x="178" y="152"/>
                    <a:pt x="180" y="152"/>
                    <a:pt x="181" y="152"/>
                  </a:cubicBezTo>
                  <a:cubicBezTo>
                    <a:pt x="181" y="152"/>
                    <a:pt x="181" y="151"/>
                    <a:pt x="181" y="151"/>
                  </a:cubicBezTo>
                  <a:cubicBezTo>
                    <a:pt x="180" y="151"/>
                    <a:pt x="180" y="150"/>
                    <a:pt x="179" y="150"/>
                  </a:cubicBezTo>
                  <a:cubicBezTo>
                    <a:pt x="179" y="150"/>
                    <a:pt x="179" y="149"/>
                    <a:pt x="179" y="149"/>
                  </a:cubicBezTo>
                  <a:cubicBezTo>
                    <a:pt x="180" y="149"/>
                    <a:pt x="181" y="150"/>
                    <a:pt x="182" y="150"/>
                  </a:cubicBezTo>
                  <a:cubicBezTo>
                    <a:pt x="182" y="150"/>
                    <a:pt x="182" y="150"/>
                    <a:pt x="182" y="149"/>
                  </a:cubicBezTo>
                  <a:cubicBezTo>
                    <a:pt x="182" y="149"/>
                    <a:pt x="182" y="149"/>
                    <a:pt x="181" y="149"/>
                  </a:cubicBezTo>
                  <a:cubicBezTo>
                    <a:pt x="181" y="148"/>
                    <a:pt x="181" y="148"/>
                    <a:pt x="181" y="148"/>
                  </a:cubicBezTo>
                  <a:cubicBezTo>
                    <a:pt x="181" y="148"/>
                    <a:pt x="181" y="148"/>
                    <a:pt x="181" y="148"/>
                  </a:cubicBezTo>
                  <a:cubicBezTo>
                    <a:pt x="181" y="148"/>
                    <a:pt x="181" y="148"/>
                    <a:pt x="181" y="148"/>
                  </a:cubicBezTo>
                  <a:cubicBezTo>
                    <a:pt x="181" y="148"/>
                    <a:pt x="181" y="147"/>
                    <a:pt x="181" y="147"/>
                  </a:cubicBezTo>
                  <a:cubicBezTo>
                    <a:pt x="181" y="147"/>
                    <a:pt x="181" y="147"/>
                    <a:pt x="181" y="147"/>
                  </a:cubicBezTo>
                  <a:cubicBezTo>
                    <a:pt x="181" y="147"/>
                    <a:pt x="181" y="147"/>
                    <a:pt x="181" y="147"/>
                  </a:cubicBezTo>
                  <a:cubicBezTo>
                    <a:pt x="181" y="147"/>
                    <a:pt x="182" y="147"/>
                    <a:pt x="183" y="147"/>
                  </a:cubicBezTo>
                  <a:cubicBezTo>
                    <a:pt x="183" y="147"/>
                    <a:pt x="183" y="147"/>
                    <a:pt x="183" y="147"/>
                  </a:cubicBezTo>
                  <a:cubicBezTo>
                    <a:pt x="183" y="147"/>
                    <a:pt x="183" y="147"/>
                    <a:pt x="184" y="147"/>
                  </a:cubicBezTo>
                  <a:cubicBezTo>
                    <a:pt x="184" y="147"/>
                    <a:pt x="184" y="147"/>
                    <a:pt x="184" y="147"/>
                  </a:cubicBezTo>
                  <a:cubicBezTo>
                    <a:pt x="184" y="147"/>
                    <a:pt x="184" y="147"/>
                    <a:pt x="184" y="147"/>
                  </a:cubicBezTo>
                  <a:cubicBezTo>
                    <a:pt x="185" y="147"/>
                    <a:pt x="185" y="147"/>
                    <a:pt x="186" y="147"/>
                  </a:cubicBezTo>
                  <a:cubicBezTo>
                    <a:pt x="186" y="148"/>
                    <a:pt x="186" y="148"/>
                    <a:pt x="186" y="149"/>
                  </a:cubicBezTo>
                  <a:cubicBezTo>
                    <a:pt x="186" y="149"/>
                    <a:pt x="186" y="149"/>
                    <a:pt x="186" y="149"/>
                  </a:cubicBezTo>
                  <a:cubicBezTo>
                    <a:pt x="187" y="150"/>
                    <a:pt x="187" y="149"/>
                    <a:pt x="188" y="149"/>
                  </a:cubicBezTo>
                  <a:cubicBezTo>
                    <a:pt x="188" y="149"/>
                    <a:pt x="188" y="149"/>
                    <a:pt x="188" y="148"/>
                  </a:cubicBezTo>
                  <a:cubicBezTo>
                    <a:pt x="188" y="148"/>
                    <a:pt x="187" y="148"/>
                    <a:pt x="187" y="147"/>
                  </a:cubicBezTo>
                  <a:cubicBezTo>
                    <a:pt x="187" y="147"/>
                    <a:pt x="187" y="147"/>
                    <a:pt x="187" y="147"/>
                  </a:cubicBezTo>
                  <a:cubicBezTo>
                    <a:pt x="187" y="147"/>
                    <a:pt x="187" y="147"/>
                    <a:pt x="187" y="147"/>
                  </a:cubicBezTo>
                  <a:cubicBezTo>
                    <a:pt x="188" y="146"/>
                    <a:pt x="187" y="147"/>
                    <a:pt x="188" y="146"/>
                  </a:cubicBezTo>
                  <a:cubicBezTo>
                    <a:pt x="188" y="146"/>
                    <a:pt x="188" y="146"/>
                    <a:pt x="188" y="146"/>
                  </a:cubicBezTo>
                  <a:cubicBezTo>
                    <a:pt x="188" y="146"/>
                    <a:pt x="188" y="146"/>
                    <a:pt x="188" y="146"/>
                  </a:cubicBezTo>
                  <a:cubicBezTo>
                    <a:pt x="190" y="147"/>
                    <a:pt x="190" y="146"/>
                    <a:pt x="191" y="145"/>
                  </a:cubicBezTo>
                  <a:cubicBezTo>
                    <a:pt x="191" y="145"/>
                    <a:pt x="191" y="145"/>
                    <a:pt x="192" y="144"/>
                  </a:cubicBezTo>
                  <a:cubicBezTo>
                    <a:pt x="192" y="144"/>
                    <a:pt x="192" y="144"/>
                    <a:pt x="192" y="144"/>
                  </a:cubicBezTo>
                  <a:cubicBezTo>
                    <a:pt x="192" y="144"/>
                    <a:pt x="192" y="144"/>
                    <a:pt x="192" y="144"/>
                  </a:cubicBezTo>
                  <a:cubicBezTo>
                    <a:pt x="192" y="144"/>
                    <a:pt x="192" y="143"/>
                    <a:pt x="192" y="143"/>
                  </a:cubicBezTo>
                  <a:cubicBezTo>
                    <a:pt x="192" y="143"/>
                    <a:pt x="192" y="143"/>
                    <a:pt x="192" y="143"/>
                  </a:cubicBezTo>
                  <a:cubicBezTo>
                    <a:pt x="191" y="143"/>
                    <a:pt x="191" y="143"/>
                    <a:pt x="190" y="142"/>
                  </a:cubicBezTo>
                  <a:cubicBezTo>
                    <a:pt x="190" y="143"/>
                    <a:pt x="190" y="143"/>
                    <a:pt x="190" y="144"/>
                  </a:cubicBezTo>
                  <a:cubicBezTo>
                    <a:pt x="190" y="144"/>
                    <a:pt x="190" y="144"/>
                    <a:pt x="190" y="144"/>
                  </a:cubicBezTo>
                  <a:cubicBezTo>
                    <a:pt x="189" y="144"/>
                    <a:pt x="190" y="143"/>
                    <a:pt x="189" y="142"/>
                  </a:cubicBezTo>
                  <a:cubicBezTo>
                    <a:pt x="189" y="142"/>
                    <a:pt x="189" y="142"/>
                    <a:pt x="189" y="142"/>
                  </a:cubicBezTo>
                  <a:cubicBezTo>
                    <a:pt x="188" y="142"/>
                    <a:pt x="188" y="142"/>
                    <a:pt x="187" y="142"/>
                  </a:cubicBezTo>
                  <a:cubicBezTo>
                    <a:pt x="187" y="142"/>
                    <a:pt x="187" y="142"/>
                    <a:pt x="187" y="143"/>
                  </a:cubicBezTo>
                  <a:cubicBezTo>
                    <a:pt x="186" y="143"/>
                    <a:pt x="185" y="143"/>
                    <a:pt x="184" y="143"/>
                  </a:cubicBezTo>
                  <a:cubicBezTo>
                    <a:pt x="184" y="144"/>
                    <a:pt x="184" y="145"/>
                    <a:pt x="183" y="146"/>
                  </a:cubicBezTo>
                  <a:cubicBezTo>
                    <a:pt x="182" y="146"/>
                    <a:pt x="181" y="146"/>
                    <a:pt x="180" y="146"/>
                  </a:cubicBezTo>
                  <a:cubicBezTo>
                    <a:pt x="180" y="145"/>
                    <a:pt x="180" y="145"/>
                    <a:pt x="180" y="144"/>
                  </a:cubicBezTo>
                  <a:cubicBezTo>
                    <a:pt x="181" y="144"/>
                    <a:pt x="181" y="144"/>
                    <a:pt x="182" y="144"/>
                  </a:cubicBezTo>
                  <a:cubicBezTo>
                    <a:pt x="182" y="143"/>
                    <a:pt x="182" y="143"/>
                    <a:pt x="182" y="143"/>
                  </a:cubicBezTo>
                  <a:cubicBezTo>
                    <a:pt x="182" y="143"/>
                    <a:pt x="182" y="143"/>
                    <a:pt x="182" y="143"/>
                  </a:cubicBezTo>
                  <a:cubicBezTo>
                    <a:pt x="182" y="143"/>
                    <a:pt x="182" y="143"/>
                    <a:pt x="183" y="143"/>
                  </a:cubicBezTo>
                  <a:cubicBezTo>
                    <a:pt x="183" y="142"/>
                    <a:pt x="183" y="142"/>
                    <a:pt x="184" y="142"/>
                  </a:cubicBezTo>
                  <a:cubicBezTo>
                    <a:pt x="184" y="142"/>
                    <a:pt x="184" y="142"/>
                    <a:pt x="184" y="142"/>
                  </a:cubicBezTo>
                  <a:cubicBezTo>
                    <a:pt x="184" y="141"/>
                    <a:pt x="185" y="141"/>
                    <a:pt x="186" y="140"/>
                  </a:cubicBezTo>
                  <a:cubicBezTo>
                    <a:pt x="186" y="140"/>
                    <a:pt x="187" y="140"/>
                    <a:pt x="187" y="139"/>
                  </a:cubicBezTo>
                  <a:cubicBezTo>
                    <a:pt x="187" y="139"/>
                    <a:pt x="187" y="139"/>
                    <a:pt x="187" y="139"/>
                  </a:cubicBezTo>
                  <a:cubicBezTo>
                    <a:pt x="187" y="139"/>
                    <a:pt x="187" y="139"/>
                    <a:pt x="187" y="139"/>
                  </a:cubicBezTo>
                  <a:cubicBezTo>
                    <a:pt x="188" y="139"/>
                    <a:pt x="188" y="139"/>
                    <a:pt x="188" y="139"/>
                  </a:cubicBezTo>
                  <a:cubicBezTo>
                    <a:pt x="188" y="139"/>
                    <a:pt x="188" y="139"/>
                    <a:pt x="188" y="139"/>
                  </a:cubicBezTo>
                  <a:cubicBezTo>
                    <a:pt x="188" y="140"/>
                    <a:pt x="188" y="140"/>
                    <a:pt x="189" y="140"/>
                  </a:cubicBezTo>
                  <a:cubicBezTo>
                    <a:pt x="189" y="140"/>
                    <a:pt x="189" y="140"/>
                    <a:pt x="189" y="140"/>
                  </a:cubicBezTo>
                  <a:cubicBezTo>
                    <a:pt x="189" y="140"/>
                    <a:pt x="189" y="140"/>
                    <a:pt x="189" y="140"/>
                  </a:cubicBezTo>
                  <a:cubicBezTo>
                    <a:pt x="189" y="140"/>
                    <a:pt x="189" y="140"/>
                    <a:pt x="189" y="140"/>
                  </a:cubicBezTo>
                  <a:cubicBezTo>
                    <a:pt x="189" y="140"/>
                    <a:pt x="189" y="140"/>
                    <a:pt x="189" y="141"/>
                  </a:cubicBezTo>
                  <a:cubicBezTo>
                    <a:pt x="190" y="141"/>
                    <a:pt x="190" y="140"/>
                    <a:pt x="191" y="140"/>
                  </a:cubicBezTo>
                  <a:cubicBezTo>
                    <a:pt x="191" y="140"/>
                    <a:pt x="191" y="139"/>
                    <a:pt x="191" y="138"/>
                  </a:cubicBezTo>
                  <a:cubicBezTo>
                    <a:pt x="190" y="138"/>
                    <a:pt x="190" y="138"/>
                    <a:pt x="190" y="138"/>
                  </a:cubicBezTo>
                  <a:cubicBezTo>
                    <a:pt x="190" y="138"/>
                    <a:pt x="190" y="138"/>
                    <a:pt x="190" y="138"/>
                  </a:cubicBezTo>
                  <a:cubicBezTo>
                    <a:pt x="189" y="138"/>
                    <a:pt x="188" y="138"/>
                    <a:pt x="188" y="138"/>
                  </a:cubicBezTo>
                  <a:cubicBezTo>
                    <a:pt x="187" y="138"/>
                    <a:pt x="187" y="138"/>
                    <a:pt x="187" y="138"/>
                  </a:cubicBezTo>
                  <a:cubicBezTo>
                    <a:pt x="188" y="138"/>
                    <a:pt x="188" y="138"/>
                    <a:pt x="188" y="137"/>
                  </a:cubicBezTo>
                  <a:cubicBezTo>
                    <a:pt x="188" y="137"/>
                    <a:pt x="188" y="137"/>
                    <a:pt x="187" y="137"/>
                  </a:cubicBezTo>
                  <a:cubicBezTo>
                    <a:pt x="187" y="137"/>
                    <a:pt x="187" y="137"/>
                    <a:pt x="187" y="137"/>
                  </a:cubicBezTo>
                  <a:cubicBezTo>
                    <a:pt x="187" y="137"/>
                    <a:pt x="187" y="137"/>
                    <a:pt x="187" y="137"/>
                  </a:cubicBezTo>
                  <a:cubicBezTo>
                    <a:pt x="187" y="137"/>
                    <a:pt x="188" y="137"/>
                    <a:pt x="188" y="136"/>
                  </a:cubicBezTo>
                  <a:cubicBezTo>
                    <a:pt x="188" y="136"/>
                    <a:pt x="188" y="136"/>
                    <a:pt x="188" y="136"/>
                  </a:cubicBezTo>
                  <a:cubicBezTo>
                    <a:pt x="188" y="136"/>
                    <a:pt x="188" y="136"/>
                    <a:pt x="188" y="136"/>
                  </a:cubicBezTo>
                  <a:cubicBezTo>
                    <a:pt x="189" y="136"/>
                    <a:pt x="189" y="136"/>
                    <a:pt x="189" y="136"/>
                  </a:cubicBezTo>
                  <a:cubicBezTo>
                    <a:pt x="189" y="136"/>
                    <a:pt x="189" y="136"/>
                    <a:pt x="190" y="136"/>
                  </a:cubicBezTo>
                  <a:cubicBezTo>
                    <a:pt x="190" y="136"/>
                    <a:pt x="190" y="136"/>
                    <a:pt x="190" y="136"/>
                  </a:cubicBezTo>
                  <a:cubicBezTo>
                    <a:pt x="190" y="136"/>
                    <a:pt x="190" y="136"/>
                    <a:pt x="190" y="136"/>
                  </a:cubicBezTo>
                  <a:cubicBezTo>
                    <a:pt x="190" y="136"/>
                    <a:pt x="190" y="135"/>
                    <a:pt x="190" y="135"/>
                  </a:cubicBezTo>
                  <a:cubicBezTo>
                    <a:pt x="190" y="135"/>
                    <a:pt x="190" y="135"/>
                    <a:pt x="191" y="135"/>
                  </a:cubicBezTo>
                  <a:cubicBezTo>
                    <a:pt x="191" y="135"/>
                    <a:pt x="191" y="135"/>
                    <a:pt x="191" y="135"/>
                  </a:cubicBezTo>
                  <a:cubicBezTo>
                    <a:pt x="191" y="135"/>
                    <a:pt x="191" y="135"/>
                    <a:pt x="191" y="135"/>
                  </a:cubicBezTo>
                  <a:cubicBezTo>
                    <a:pt x="191" y="135"/>
                    <a:pt x="191" y="136"/>
                    <a:pt x="191" y="136"/>
                  </a:cubicBezTo>
                  <a:cubicBezTo>
                    <a:pt x="191" y="136"/>
                    <a:pt x="192" y="136"/>
                    <a:pt x="192" y="136"/>
                  </a:cubicBezTo>
                  <a:cubicBezTo>
                    <a:pt x="192" y="135"/>
                    <a:pt x="192" y="135"/>
                    <a:pt x="193" y="135"/>
                  </a:cubicBezTo>
                  <a:close/>
                  <a:moveTo>
                    <a:pt x="168" y="129"/>
                  </a:moveTo>
                  <a:cubicBezTo>
                    <a:pt x="168" y="129"/>
                    <a:pt x="168" y="129"/>
                    <a:pt x="168" y="129"/>
                  </a:cubicBezTo>
                  <a:cubicBezTo>
                    <a:pt x="168" y="129"/>
                    <a:pt x="167" y="129"/>
                    <a:pt x="167" y="129"/>
                  </a:cubicBezTo>
                  <a:cubicBezTo>
                    <a:pt x="166" y="129"/>
                    <a:pt x="166" y="130"/>
                    <a:pt x="166" y="130"/>
                  </a:cubicBezTo>
                  <a:cubicBezTo>
                    <a:pt x="166" y="130"/>
                    <a:pt x="166" y="130"/>
                    <a:pt x="165" y="130"/>
                  </a:cubicBezTo>
                  <a:cubicBezTo>
                    <a:pt x="165" y="129"/>
                    <a:pt x="165" y="129"/>
                    <a:pt x="165" y="129"/>
                  </a:cubicBezTo>
                  <a:cubicBezTo>
                    <a:pt x="166" y="129"/>
                    <a:pt x="167" y="129"/>
                    <a:pt x="168" y="129"/>
                  </a:cubicBezTo>
                  <a:close/>
                  <a:moveTo>
                    <a:pt x="199" y="137"/>
                  </a:moveTo>
                  <a:cubicBezTo>
                    <a:pt x="198" y="137"/>
                    <a:pt x="198" y="138"/>
                    <a:pt x="198" y="138"/>
                  </a:cubicBezTo>
                  <a:cubicBezTo>
                    <a:pt x="198" y="138"/>
                    <a:pt x="198" y="138"/>
                    <a:pt x="198" y="139"/>
                  </a:cubicBezTo>
                  <a:cubicBezTo>
                    <a:pt x="198" y="139"/>
                    <a:pt x="197" y="138"/>
                    <a:pt x="196" y="138"/>
                  </a:cubicBezTo>
                  <a:cubicBezTo>
                    <a:pt x="196" y="138"/>
                    <a:pt x="196" y="138"/>
                    <a:pt x="196" y="137"/>
                  </a:cubicBezTo>
                  <a:cubicBezTo>
                    <a:pt x="197" y="137"/>
                    <a:pt x="197" y="136"/>
                    <a:pt x="198" y="137"/>
                  </a:cubicBezTo>
                  <a:cubicBezTo>
                    <a:pt x="198" y="137"/>
                    <a:pt x="198" y="137"/>
                    <a:pt x="198" y="137"/>
                  </a:cubicBezTo>
                  <a:cubicBezTo>
                    <a:pt x="198" y="137"/>
                    <a:pt x="198" y="137"/>
                    <a:pt x="199" y="137"/>
                  </a:cubicBezTo>
                  <a:close/>
                  <a:moveTo>
                    <a:pt x="204" y="139"/>
                  </a:moveTo>
                  <a:cubicBezTo>
                    <a:pt x="204" y="139"/>
                    <a:pt x="204" y="139"/>
                    <a:pt x="205" y="139"/>
                  </a:cubicBezTo>
                  <a:cubicBezTo>
                    <a:pt x="205" y="140"/>
                    <a:pt x="205" y="140"/>
                    <a:pt x="205" y="142"/>
                  </a:cubicBezTo>
                  <a:cubicBezTo>
                    <a:pt x="205" y="142"/>
                    <a:pt x="204" y="142"/>
                    <a:pt x="204" y="142"/>
                  </a:cubicBezTo>
                  <a:cubicBezTo>
                    <a:pt x="204" y="142"/>
                    <a:pt x="204" y="142"/>
                    <a:pt x="204" y="142"/>
                  </a:cubicBezTo>
                  <a:cubicBezTo>
                    <a:pt x="204" y="142"/>
                    <a:pt x="204" y="142"/>
                    <a:pt x="204" y="142"/>
                  </a:cubicBezTo>
                  <a:cubicBezTo>
                    <a:pt x="203" y="141"/>
                    <a:pt x="203" y="142"/>
                    <a:pt x="203" y="140"/>
                  </a:cubicBezTo>
                  <a:cubicBezTo>
                    <a:pt x="203" y="139"/>
                    <a:pt x="203" y="140"/>
                    <a:pt x="203" y="139"/>
                  </a:cubicBezTo>
                  <a:cubicBezTo>
                    <a:pt x="203" y="139"/>
                    <a:pt x="204" y="139"/>
                    <a:pt x="204" y="139"/>
                  </a:cubicBezTo>
                  <a:close/>
                  <a:moveTo>
                    <a:pt x="199" y="139"/>
                  </a:moveTo>
                  <a:cubicBezTo>
                    <a:pt x="199" y="139"/>
                    <a:pt x="199" y="139"/>
                    <a:pt x="200" y="139"/>
                  </a:cubicBezTo>
                  <a:cubicBezTo>
                    <a:pt x="200" y="139"/>
                    <a:pt x="200" y="139"/>
                    <a:pt x="200" y="139"/>
                  </a:cubicBezTo>
                  <a:cubicBezTo>
                    <a:pt x="200" y="139"/>
                    <a:pt x="200" y="139"/>
                    <a:pt x="200" y="139"/>
                  </a:cubicBezTo>
                  <a:cubicBezTo>
                    <a:pt x="200" y="139"/>
                    <a:pt x="200" y="139"/>
                    <a:pt x="200" y="140"/>
                  </a:cubicBezTo>
                  <a:cubicBezTo>
                    <a:pt x="200" y="140"/>
                    <a:pt x="200" y="140"/>
                    <a:pt x="201" y="140"/>
                  </a:cubicBezTo>
                  <a:cubicBezTo>
                    <a:pt x="201" y="140"/>
                    <a:pt x="201" y="140"/>
                    <a:pt x="201" y="140"/>
                  </a:cubicBezTo>
                  <a:cubicBezTo>
                    <a:pt x="201" y="140"/>
                    <a:pt x="201" y="140"/>
                    <a:pt x="202" y="140"/>
                  </a:cubicBezTo>
                  <a:cubicBezTo>
                    <a:pt x="201" y="140"/>
                    <a:pt x="201" y="141"/>
                    <a:pt x="201" y="141"/>
                  </a:cubicBezTo>
                  <a:cubicBezTo>
                    <a:pt x="201" y="141"/>
                    <a:pt x="200" y="141"/>
                    <a:pt x="200" y="141"/>
                  </a:cubicBezTo>
                  <a:cubicBezTo>
                    <a:pt x="200" y="141"/>
                    <a:pt x="200" y="141"/>
                    <a:pt x="199" y="141"/>
                  </a:cubicBezTo>
                  <a:cubicBezTo>
                    <a:pt x="199" y="142"/>
                    <a:pt x="197" y="141"/>
                    <a:pt x="197" y="141"/>
                  </a:cubicBezTo>
                  <a:cubicBezTo>
                    <a:pt x="197" y="141"/>
                    <a:pt x="197" y="140"/>
                    <a:pt x="197" y="140"/>
                  </a:cubicBezTo>
                  <a:cubicBezTo>
                    <a:pt x="197" y="140"/>
                    <a:pt x="197" y="140"/>
                    <a:pt x="197" y="140"/>
                  </a:cubicBezTo>
                  <a:cubicBezTo>
                    <a:pt x="197" y="140"/>
                    <a:pt x="197" y="139"/>
                    <a:pt x="197" y="139"/>
                  </a:cubicBezTo>
                  <a:cubicBezTo>
                    <a:pt x="198" y="139"/>
                    <a:pt x="198" y="139"/>
                    <a:pt x="198" y="139"/>
                  </a:cubicBezTo>
                  <a:cubicBezTo>
                    <a:pt x="198" y="139"/>
                    <a:pt x="198" y="139"/>
                    <a:pt x="198" y="139"/>
                  </a:cubicBezTo>
                  <a:cubicBezTo>
                    <a:pt x="199" y="139"/>
                    <a:pt x="198" y="139"/>
                    <a:pt x="199" y="139"/>
                  </a:cubicBezTo>
                  <a:close/>
                  <a:moveTo>
                    <a:pt x="185" y="137"/>
                  </a:moveTo>
                  <a:cubicBezTo>
                    <a:pt x="185" y="137"/>
                    <a:pt x="185" y="137"/>
                    <a:pt x="185" y="137"/>
                  </a:cubicBezTo>
                  <a:cubicBezTo>
                    <a:pt x="185" y="137"/>
                    <a:pt x="186" y="137"/>
                    <a:pt x="186" y="138"/>
                  </a:cubicBezTo>
                  <a:cubicBezTo>
                    <a:pt x="186" y="138"/>
                    <a:pt x="186" y="138"/>
                    <a:pt x="186" y="138"/>
                  </a:cubicBezTo>
                  <a:cubicBezTo>
                    <a:pt x="186" y="138"/>
                    <a:pt x="186" y="138"/>
                    <a:pt x="186" y="138"/>
                  </a:cubicBezTo>
                  <a:cubicBezTo>
                    <a:pt x="186" y="139"/>
                    <a:pt x="186" y="139"/>
                    <a:pt x="185" y="139"/>
                  </a:cubicBezTo>
                  <a:cubicBezTo>
                    <a:pt x="185" y="139"/>
                    <a:pt x="185" y="139"/>
                    <a:pt x="185" y="139"/>
                  </a:cubicBezTo>
                  <a:cubicBezTo>
                    <a:pt x="185" y="139"/>
                    <a:pt x="185" y="139"/>
                    <a:pt x="185" y="139"/>
                  </a:cubicBezTo>
                  <a:cubicBezTo>
                    <a:pt x="185" y="139"/>
                    <a:pt x="184" y="138"/>
                    <a:pt x="185" y="137"/>
                  </a:cubicBezTo>
                  <a:close/>
                  <a:moveTo>
                    <a:pt x="192" y="139"/>
                  </a:moveTo>
                  <a:cubicBezTo>
                    <a:pt x="193" y="139"/>
                    <a:pt x="194" y="139"/>
                    <a:pt x="195" y="140"/>
                  </a:cubicBezTo>
                  <a:cubicBezTo>
                    <a:pt x="194" y="140"/>
                    <a:pt x="195" y="140"/>
                    <a:pt x="194" y="140"/>
                  </a:cubicBezTo>
                  <a:cubicBezTo>
                    <a:pt x="194" y="141"/>
                    <a:pt x="194" y="141"/>
                    <a:pt x="193" y="141"/>
                  </a:cubicBezTo>
                  <a:cubicBezTo>
                    <a:pt x="193" y="141"/>
                    <a:pt x="193" y="141"/>
                    <a:pt x="193" y="141"/>
                  </a:cubicBezTo>
                  <a:cubicBezTo>
                    <a:pt x="193" y="141"/>
                    <a:pt x="193" y="141"/>
                    <a:pt x="192" y="141"/>
                  </a:cubicBezTo>
                  <a:cubicBezTo>
                    <a:pt x="192" y="141"/>
                    <a:pt x="192" y="141"/>
                    <a:pt x="192" y="141"/>
                  </a:cubicBezTo>
                  <a:cubicBezTo>
                    <a:pt x="191" y="140"/>
                    <a:pt x="191" y="140"/>
                    <a:pt x="192" y="139"/>
                  </a:cubicBezTo>
                  <a:close/>
                  <a:moveTo>
                    <a:pt x="181" y="138"/>
                  </a:moveTo>
                  <a:cubicBezTo>
                    <a:pt x="182" y="138"/>
                    <a:pt x="182" y="138"/>
                    <a:pt x="182" y="139"/>
                  </a:cubicBezTo>
                  <a:cubicBezTo>
                    <a:pt x="182" y="139"/>
                    <a:pt x="182" y="139"/>
                    <a:pt x="182" y="139"/>
                  </a:cubicBezTo>
                  <a:cubicBezTo>
                    <a:pt x="183" y="140"/>
                    <a:pt x="183" y="140"/>
                    <a:pt x="183" y="140"/>
                  </a:cubicBezTo>
                  <a:cubicBezTo>
                    <a:pt x="183" y="141"/>
                    <a:pt x="183" y="141"/>
                    <a:pt x="183" y="141"/>
                  </a:cubicBezTo>
                  <a:cubicBezTo>
                    <a:pt x="182" y="141"/>
                    <a:pt x="182" y="141"/>
                    <a:pt x="182" y="141"/>
                  </a:cubicBezTo>
                  <a:cubicBezTo>
                    <a:pt x="182" y="141"/>
                    <a:pt x="182" y="141"/>
                    <a:pt x="182" y="141"/>
                  </a:cubicBezTo>
                  <a:cubicBezTo>
                    <a:pt x="182" y="141"/>
                    <a:pt x="182" y="140"/>
                    <a:pt x="182" y="140"/>
                  </a:cubicBezTo>
                  <a:cubicBezTo>
                    <a:pt x="182" y="140"/>
                    <a:pt x="182" y="140"/>
                    <a:pt x="182" y="140"/>
                  </a:cubicBezTo>
                  <a:cubicBezTo>
                    <a:pt x="182" y="140"/>
                    <a:pt x="181" y="140"/>
                    <a:pt x="181" y="140"/>
                  </a:cubicBezTo>
                  <a:cubicBezTo>
                    <a:pt x="181" y="140"/>
                    <a:pt x="181" y="139"/>
                    <a:pt x="181" y="139"/>
                  </a:cubicBezTo>
                  <a:cubicBezTo>
                    <a:pt x="181" y="139"/>
                    <a:pt x="181" y="139"/>
                    <a:pt x="180" y="138"/>
                  </a:cubicBezTo>
                  <a:cubicBezTo>
                    <a:pt x="180" y="138"/>
                    <a:pt x="180" y="138"/>
                    <a:pt x="180" y="138"/>
                  </a:cubicBezTo>
                  <a:cubicBezTo>
                    <a:pt x="181" y="138"/>
                    <a:pt x="180" y="138"/>
                    <a:pt x="181" y="138"/>
                  </a:cubicBezTo>
                  <a:close/>
                  <a:moveTo>
                    <a:pt x="180" y="141"/>
                  </a:moveTo>
                  <a:cubicBezTo>
                    <a:pt x="180" y="141"/>
                    <a:pt x="180" y="141"/>
                    <a:pt x="180" y="141"/>
                  </a:cubicBezTo>
                  <a:cubicBezTo>
                    <a:pt x="179" y="141"/>
                    <a:pt x="180" y="141"/>
                    <a:pt x="179" y="140"/>
                  </a:cubicBezTo>
                  <a:cubicBezTo>
                    <a:pt x="179" y="140"/>
                    <a:pt x="179" y="140"/>
                    <a:pt x="179" y="140"/>
                  </a:cubicBezTo>
                  <a:cubicBezTo>
                    <a:pt x="180" y="139"/>
                    <a:pt x="179" y="140"/>
                    <a:pt x="180" y="139"/>
                  </a:cubicBezTo>
                  <a:cubicBezTo>
                    <a:pt x="180" y="140"/>
                    <a:pt x="181" y="140"/>
                    <a:pt x="181" y="140"/>
                  </a:cubicBezTo>
                  <a:cubicBezTo>
                    <a:pt x="181" y="141"/>
                    <a:pt x="181" y="141"/>
                    <a:pt x="181" y="141"/>
                  </a:cubicBezTo>
                  <a:cubicBezTo>
                    <a:pt x="181" y="141"/>
                    <a:pt x="180" y="141"/>
                    <a:pt x="180" y="141"/>
                  </a:cubicBezTo>
                  <a:close/>
                  <a:moveTo>
                    <a:pt x="178" y="140"/>
                  </a:moveTo>
                  <a:cubicBezTo>
                    <a:pt x="178" y="140"/>
                    <a:pt x="178" y="140"/>
                    <a:pt x="178" y="140"/>
                  </a:cubicBezTo>
                  <a:cubicBezTo>
                    <a:pt x="178" y="142"/>
                    <a:pt x="180" y="142"/>
                    <a:pt x="182" y="142"/>
                  </a:cubicBezTo>
                  <a:cubicBezTo>
                    <a:pt x="182" y="142"/>
                    <a:pt x="181" y="142"/>
                    <a:pt x="181" y="142"/>
                  </a:cubicBezTo>
                  <a:cubicBezTo>
                    <a:pt x="181" y="143"/>
                    <a:pt x="181" y="143"/>
                    <a:pt x="181" y="143"/>
                  </a:cubicBezTo>
                  <a:cubicBezTo>
                    <a:pt x="179" y="143"/>
                    <a:pt x="179" y="142"/>
                    <a:pt x="177" y="141"/>
                  </a:cubicBezTo>
                  <a:cubicBezTo>
                    <a:pt x="177" y="141"/>
                    <a:pt x="177" y="141"/>
                    <a:pt x="177" y="141"/>
                  </a:cubicBezTo>
                  <a:cubicBezTo>
                    <a:pt x="177" y="141"/>
                    <a:pt x="177" y="141"/>
                    <a:pt x="177" y="141"/>
                  </a:cubicBezTo>
                  <a:cubicBezTo>
                    <a:pt x="177" y="140"/>
                    <a:pt x="177" y="140"/>
                    <a:pt x="178" y="140"/>
                  </a:cubicBezTo>
                  <a:cubicBezTo>
                    <a:pt x="178" y="140"/>
                    <a:pt x="178" y="140"/>
                    <a:pt x="178" y="140"/>
                  </a:cubicBezTo>
                  <a:close/>
                  <a:moveTo>
                    <a:pt x="174" y="142"/>
                  </a:moveTo>
                  <a:cubicBezTo>
                    <a:pt x="174" y="142"/>
                    <a:pt x="174" y="142"/>
                    <a:pt x="174" y="142"/>
                  </a:cubicBezTo>
                  <a:cubicBezTo>
                    <a:pt x="174" y="141"/>
                    <a:pt x="174" y="141"/>
                    <a:pt x="174" y="141"/>
                  </a:cubicBezTo>
                  <a:cubicBezTo>
                    <a:pt x="175" y="141"/>
                    <a:pt x="175" y="141"/>
                    <a:pt x="175" y="140"/>
                  </a:cubicBezTo>
                  <a:cubicBezTo>
                    <a:pt x="176" y="140"/>
                    <a:pt x="176" y="140"/>
                    <a:pt x="176" y="140"/>
                  </a:cubicBezTo>
                  <a:cubicBezTo>
                    <a:pt x="176" y="141"/>
                    <a:pt x="176" y="141"/>
                    <a:pt x="176" y="141"/>
                  </a:cubicBezTo>
                  <a:cubicBezTo>
                    <a:pt x="175" y="141"/>
                    <a:pt x="175" y="141"/>
                    <a:pt x="174" y="142"/>
                  </a:cubicBezTo>
                  <a:close/>
                  <a:moveTo>
                    <a:pt x="188" y="143"/>
                  </a:moveTo>
                  <a:cubicBezTo>
                    <a:pt x="188" y="143"/>
                    <a:pt x="188" y="143"/>
                    <a:pt x="188" y="143"/>
                  </a:cubicBezTo>
                  <a:cubicBezTo>
                    <a:pt x="188" y="143"/>
                    <a:pt x="188" y="143"/>
                    <a:pt x="188" y="143"/>
                  </a:cubicBezTo>
                  <a:cubicBezTo>
                    <a:pt x="188" y="143"/>
                    <a:pt x="188" y="143"/>
                    <a:pt x="188" y="144"/>
                  </a:cubicBezTo>
                  <a:cubicBezTo>
                    <a:pt x="188" y="144"/>
                    <a:pt x="188" y="144"/>
                    <a:pt x="188" y="144"/>
                  </a:cubicBezTo>
                  <a:cubicBezTo>
                    <a:pt x="188" y="143"/>
                    <a:pt x="188" y="143"/>
                    <a:pt x="188" y="143"/>
                  </a:cubicBezTo>
                  <a:close/>
                  <a:moveTo>
                    <a:pt x="195" y="145"/>
                  </a:moveTo>
                  <a:cubicBezTo>
                    <a:pt x="196" y="145"/>
                    <a:pt x="196" y="145"/>
                    <a:pt x="196" y="145"/>
                  </a:cubicBezTo>
                  <a:cubicBezTo>
                    <a:pt x="196" y="145"/>
                    <a:pt x="197" y="146"/>
                    <a:pt x="196" y="146"/>
                  </a:cubicBezTo>
                  <a:cubicBezTo>
                    <a:pt x="196" y="147"/>
                    <a:pt x="196" y="147"/>
                    <a:pt x="195" y="147"/>
                  </a:cubicBezTo>
                  <a:cubicBezTo>
                    <a:pt x="194" y="146"/>
                    <a:pt x="195" y="147"/>
                    <a:pt x="194" y="146"/>
                  </a:cubicBezTo>
                  <a:cubicBezTo>
                    <a:pt x="194" y="146"/>
                    <a:pt x="194" y="146"/>
                    <a:pt x="194" y="145"/>
                  </a:cubicBezTo>
                  <a:cubicBezTo>
                    <a:pt x="195" y="145"/>
                    <a:pt x="195" y="145"/>
                    <a:pt x="195" y="145"/>
                  </a:cubicBezTo>
                  <a:close/>
                  <a:moveTo>
                    <a:pt x="188" y="144"/>
                  </a:moveTo>
                  <a:cubicBezTo>
                    <a:pt x="187" y="145"/>
                    <a:pt x="187" y="145"/>
                    <a:pt x="187" y="145"/>
                  </a:cubicBezTo>
                  <a:cubicBezTo>
                    <a:pt x="187" y="146"/>
                    <a:pt x="187" y="146"/>
                    <a:pt x="186" y="146"/>
                  </a:cubicBezTo>
                  <a:cubicBezTo>
                    <a:pt x="185" y="146"/>
                    <a:pt x="185" y="146"/>
                    <a:pt x="185" y="145"/>
                  </a:cubicBezTo>
                  <a:cubicBezTo>
                    <a:pt x="185" y="145"/>
                    <a:pt x="185" y="145"/>
                    <a:pt x="185" y="145"/>
                  </a:cubicBezTo>
                  <a:cubicBezTo>
                    <a:pt x="185" y="145"/>
                    <a:pt x="185" y="145"/>
                    <a:pt x="185" y="145"/>
                  </a:cubicBezTo>
                  <a:cubicBezTo>
                    <a:pt x="185" y="145"/>
                    <a:pt x="186" y="145"/>
                    <a:pt x="186" y="145"/>
                  </a:cubicBezTo>
                  <a:cubicBezTo>
                    <a:pt x="187" y="145"/>
                    <a:pt x="187" y="145"/>
                    <a:pt x="187" y="144"/>
                  </a:cubicBezTo>
                  <a:cubicBezTo>
                    <a:pt x="187" y="144"/>
                    <a:pt x="187" y="144"/>
                    <a:pt x="188" y="144"/>
                  </a:cubicBezTo>
                  <a:close/>
                  <a:moveTo>
                    <a:pt x="193" y="145"/>
                  </a:moveTo>
                  <a:cubicBezTo>
                    <a:pt x="193" y="146"/>
                    <a:pt x="193" y="147"/>
                    <a:pt x="192" y="147"/>
                  </a:cubicBezTo>
                  <a:cubicBezTo>
                    <a:pt x="192" y="147"/>
                    <a:pt x="192" y="147"/>
                    <a:pt x="192" y="148"/>
                  </a:cubicBezTo>
                  <a:cubicBezTo>
                    <a:pt x="192" y="148"/>
                    <a:pt x="192" y="148"/>
                    <a:pt x="193" y="148"/>
                  </a:cubicBezTo>
                  <a:cubicBezTo>
                    <a:pt x="192" y="149"/>
                    <a:pt x="192" y="149"/>
                    <a:pt x="192" y="150"/>
                  </a:cubicBezTo>
                  <a:cubicBezTo>
                    <a:pt x="193" y="150"/>
                    <a:pt x="193" y="150"/>
                    <a:pt x="193" y="150"/>
                  </a:cubicBezTo>
                  <a:cubicBezTo>
                    <a:pt x="193" y="150"/>
                    <a:pt x="193" y="150"/>
                    <a:pt x="193" y="151"/>
                  </a:cubicBezTo>
                  <a:cubicBezTo>
                    <a:pt x="193" y="151"/>
                    <a:pt x="193" y="151"/>
                    <a:pt x="193" y="151"/>
                  </a:cubicBezTo>
                  <a:cubicBezTo>
                    <a:pt x="193" y="152"/>
                    <a:pt x="192" y="152"/>
                    <a:pt x="191" y="152"/>
                  </a:cubicBezTo>
                  <a:cubicBezTo>
                    <a:pt x="191" y="152"/>
                    <a:pt x="191" y="152"/>
                    <a:pt x="191" y="152"/>
                  </a:cubicBezTo>
                  <a:cubicBezTo>
                    <a:pt x="191" y="152"/>
                    <a:pt x="191" y="152"/>
                    <a:pt x="190" y="151"/>
                  </a:cubicBezTo>
                  <a:cubicBezTo>
                    <a:pt x="190" y="151"/>
                    <a:pt x="190" y="151"/>
                    <a:pt x="190" y="151"/>
                  </a:cubicBezTo>
                  <a:cubicBezTo>
                    <a:pt x="190" y="151"/>
                    <a:pt x="191" y="150"/>
                    <a:pt x="191" y="150"/>
                  </a:cubicBezTo>
                  <a:cubicBezTo>
                    <a:pt x="191" y="150"/>
                    <a:pt x="190" y="149"/>
                    <a:pt x="190" y="149"/>
                  </a:cubicBezTo>
                  <a:cubicBezTo>
                    <a:pt x="190" y="148"/>
                    <a:pt x="190" y="147"/>
                    <a:pt x="190" y="146"/>
                  </a:cubicBezTo>
                  <a:cubicBezTo>
                    <a:pt x="190" y="146"/>
                    <a:pt x="190" y="146"/>
                    <a:pt x="190" y="146"/>
                  </a:cubicBezTo>
                  <a:cubicBezTo>
                    <a:pt x="191" y="146"/>
                    <a:pt x="191" y="146"/>
                    <a:pt x="191" y="146"/>
                  </a:cubicBezTo>
                  <a:cubicBezTo>
                    <a:pt x="191" y="146"/>
                    <a:pt x="192" y="145"/>
                    <a:pt x="193" y="145"/>
                  </a:cubicBezTo>
                  <a:close/>
                  <a:moveTo>
                    <a:pt x="179" y="144"/>
                  </a:moveTo>
                  <a:cubicBezTo>
                    <a:pt x="179" y="144"/>
                    <a:pt x="179" y="144"/>
                    <a:pt x="179" y="145"/>
                  </a:cubicBezTo>
                  <a:cubicBezTo>
                    <a:pt x="179" y="145"/>
                    <a:pt x="179" y="145"/>
                    <a:pt x="179" y="145"/>
                  </a:cubicBezTo>
                  <a:cubicBezTo>
                    <a:pt x="178" y="145"/>
                    <a:pt x="179" y="145"/>
                    <a:pt x="178" y="145"/>
                  </a:cubicBezTo>
                  <a:cubicBezTo>
                    <a:pt x="178" y="144"/>
                    <a:pt x="177" y="143"/>
                    <a:pt x="176" y="143"/>
                  </a:cubicBezTo>
                  <a:cubicBezTo>
                    <a:pt x="176" y="143"/>
                    <a:pt x="176" y="143"/>
                    <a:pt x="176" y="143"/>
                  </a:cubicBezTo>
                  <a:cubicBezTo>
                    <a:pt x="177" y="143"/>
                    <a:pt x="178" y="144"/>
                    <a:pt x="179" y="144"/>
                  </a:cubicBezTo>
                  <a:close/>
                  <a:moveTo>
                    <a:pt x="170" y="144"/>
                  </a:moveTo>
                  <a:cubicBezTo>
                    <a:pt x="170" y="144"/>
                    <a:pt x="170" y="145"/>
                    <a:pt x="170" y="145"/>
                  </a:cubicBezTo>
                  <a:cubicBezTo>
                    <a:pt x="170" y="145"/>
                    <a:pt x="170" y="145"/>
                    <a:pt x="170" y="145"/>
                  </a:cubicBezTo>
                  <a:cubicBezTo>
                    <a:pt x="170" y="145"/>
                    <a:pt x="170" y="145"/>
                    <a:pt x="170" y="145"/>
                  </a:cubicBezTo>
                  <a:cubicBezTo>
                    <a:pt x="170" y="145"/>
                    <a:pt x="170" y="145"/>
                    <a:pt x="170" y="145"/>
                  </a:cubicBezTo>
                  <a:cubicBezTo>
                    <a:pt x="170" y="146"/>
                    <a:pt x="170" y="146"/>
                    <a:pt x="170" y="146"/>
                  </a:cubicBezTo>
                  <a:cubicBezTo>
                    <a:pt x="169" y="145"/>
                    <a:pt x="169" y="145"/>
                    <a:pt x="169" y="145"/>
                  </a:cubicBezTo>
                  <a:cubicBezTo>
                    <a:pt x="169" y="144"/>
                    <a:pt x="170" y="144"/>
                    <a:pt x="170" y="144"/>
                  </a:cubicBezTo>
                  <a:cubicBezTo>
                    <a:pt x="170" y="144"/>
                    <a:pt x="170" y="144"/>
                    <a:pt x="170" y="144"/>
                  </a:cubicBezTo>
                  <a:close/>
                  <a:moveTo>
                    <a:pt x="213" y="154"/>
                  </a:moveTo>
                  <a:cubicBezTo>
                    <a:pt x="213" y="153"/>
                    <a:pt x="213" y="154"/>
                    <a:pt x="213" y="152"/>
                  </a:cubicBezTo>
                  <a:cubicBezTo>
                    <a:pt x="214" y="152"/>
                    <a:pt x="214" y="152"/>
                    <a:pt x="215" y="152"/>
                  </a:cubicBezTo>
                  <a:cubicBezTo>
                    <a:pt x="215" y="153"/>
                    <a:pt x="215" y="153"/>
                    <a:pt x="215" y="154"/>
                  </a:cubicBezTo>
                  <a:cubicBezTo>
                    <a:pt x="215" y="154"/>
                    <a:pt x="214" y="154"/>
                    <a:pt x="214" y="154"/>
                  </a:cubicBezTo>
                  <a:cubicBezTo>
                    <a:pt x="214" y="154"/>
                    <a:pt x="214" y="154"/>
                    <a:pt x="214" y="154"/>
                  </a:cubicBezTo>
                  <a:cubicBezTo>
                    <a:pt x="214" y="154"/>
                    <a:pt x="213" y="154"/>
                    <a:pt x="213" y="154"/>
                  </a:cubicBezTo>
                  <a:close/>
                  <a:moveTo>
                    <a:pt x="178" y="146"/>
                  </a:moveTo>
                  <a:cubicBezTo>
                    <a:pt x="178" y="146"/>
                    <a:pt x="178" y="147"/>
                    <a:pt x="178" y="147"/>
                  </a:cubicBezTo>
                  <a:cubicBezTo>
                    <a:pt x="177" y="147"/>
                    <a:pt x="177" y="147"/>
                    <a:pt x="177" y="147"/>
                  </a:cubicBezTo>
                  <a:cubicBezTo>
                    <a:pt x="177" y="147"/>
                    <a:pt x="177" y="146"/>
                    <a:pt x="178" y="146"/>
                  </a:cubicBezTo>
                  <a:cubicBezTo>
                    <a:pt x="178" y="146"/>
                    <a:pt x="178" y="146"/>
                    <a:pt x="178" y="146"/>
                  </a:cubicBezTo>
                  <a:close/>
                  <a:moveTo>
                    <a:pt x="174" y="147"/>
                  </a:moveTo>
                  <a:cubicBezTo>
                    <a:pt x="174" y="147"/>
                    <a:pt x="174" y="147"/>
                    <a:pt x="174" y="147"/>
                  </a:cubicBezTo>
                  <a:cubicBezTo>
                    <a:pt x="175" y="147"/>
                    <a:pt x="175" y="147"/>
                    <a:pt x="176" y="147"/>
                  </a:cubicBezTo>
                  <a:cubicBezTo>
                    <a:pt x="176" y="147"/>
                    <a:pt x="176" y="147"/>
                    <a:pt x="176" y="147"/>
                  </a:cubicBezTo>
                  <a:cubicBezTo>
                    <a:pt x="176" y="147"/>
                    <a:pt x="176" y="147"/>
                    <a:pt x="177" y="147"/>
                  </a:cubicBezTo>
                  <a:cubicBezTo>
                    <a:pt x="177" y="147"/>
                    <a:pt x="177" y="147"/>
                    <a:pt x="177" y="147"/>
                  </a:cubicBezTo>
                  <a:cubicBezTo>
                    <a:pt x="176" y="147"/>
                    <a:pt x="176" y="147"/>
                    <a:pt x="176" y="147"/>
                  </a:cubicBezTo>
                  <a:cubicBezTo>
                    <a:pt x="176" y="147"/>
                    <a:pt x="175" y="148"/>
                    <a:pt x="174" y="148"/>
                  </a:cubicBezTo>
                  <a:cubicBezTo>
                    <a:pt x="174" y="147"/>
                    <a:pt x="174" y="147"/>
                    <a:pt x="174" y="147"/>
                  </a:cubicBezTo>
                  <a:cubicBezTo>
                    <a:pt x="174" y="147"/>
                    <a:pt x="174" y="147"/>
                    <a:pt x="174" y="147"/>
                  </a:cubicBezTo>
                  <a:close/>
                  <a:moveTo>
                    <a:pt x="166" y="147"/>
                  </a:moveTo>
                  <a:cubicBezTo>
                    <a:pt x="166" y="147"/>
                    <a:pt x="166" y="147"/>
                    <a:pt x="166" y="147"/>
                  </a:cubicBezTo>
                  <a:cubicBezTo>
                    <a:pt x="166" y="146"/>
                    <a:pt x="166" y="146"/>
                    <a:pt x="167" y="146"/>
                  </a:cubicBezTo>
                  <a:cubicBezTo>
                    <a:pt x="167" y="145"/>
                    <a:pt x="167" y="146"/>
                    <a:pt x="167" y="145"/>
                  </a:cubicBezTo>
                  <a:cubicBezTo>
                    <a:pt x="167" y="146"/>
                    <a:pt x="167" y="146"/>
                    <a:pt x="167" y="146"/>
                  </a:cubicBezTo>
                  <a:cubicBezTo>
                    <a:pt x="166" y="146"/>
                    <a:pt x="166" y="146"/>
                    <a:pt x="166" y="147"/>
                  </a:cubicBezTo>
                  <a:close/>
                  <a:moveTo>
                    <a:pt x="172" y="147"/>
                  </a:moveTo>
                  <a:cubicBezTo>
                    <a:pt x="172" y="147"/>
                    <a:pt x="172" y="147"/>
                    <a:pt x="172" y="147"/>
                  </a:cubicBezTo>
                  <a:cubicBezTo>
                    <a:pt x="172" y="147"/>
                    <a:pt x="172" y="148"/>
                    <a:pt x="172" y="148"/>
                  </a:cubicBezTo>
                  <a:cubicBezTo>
                    <a:pt x="172" y="148"/>
                    <a:pt x="171" y="148"/>
                    <a:pt x="171" y="148"/>
                  </a:cubicBezTo>
                  <a:cubicBezTo>
                    <a:pt x="171" y="147"/>
                    <a:pt x="171" y="147"/>
                    <a:pt x="172" y="147"/>
                  </a:cubicBezTo>
                  <a:close/>
                  <a:moveTo>
                    <a:pt x="178" y="149"/>
                  </a:moveTo>
                  <a:cubicBezTo>
                    <a:pt x="178" y="149"/>
                    <a:pt x="178" y="149"/>
                    <a:pt x="178" y="149"/>
                  </a:cubicBezTo>
                  <a:cubicBezTo>
                    <a:pt x="178" y="148"/>
                    <a:pt x="178" y="148"/>
                    <a:pt x="178" y="148"/>
                  </a:cubicBezTo>
                  <a:cubicBezTo>
                    <a:pt x="178" y="149"/>
                    <a:pt x="178" y="148"/>
                    <a:pt x="178" y="149"/>
                  </a:cubicBezTo>
                  <a:cubicBezTo>
                    <a:pt x="178" y="149"/>
                    <a:pt x="178" y="149"/>
                    <a:pt x="178" y="150"/>
                  </a:cubicBezTo>
                  <a:cubicBezTo>
                    <a:pt x="178" y="149"/>
                    <a:pt x="178" y="149"/>
                    <a:pt x="178" y="149"/>
                  </a:cubicBezTo>
                  <a:cubicBezTo>
                    <a:pt x="178" y="149"/>
                    <a:pt x="178" y="149"/>
                    <a:pt x="178" y="149"/>
                  </a:cubicBezTo>
                  <a:close/>
                  <a:moveTo>
                    <a:pt x="217" y="156"/>
                  </a:moveTo>
                  <a:cubicBezTo>
                    <a:pt x="218" y="156"/>
                    <a:pt x="218" y="156"/>
                    <a:pt x="218" y="156"/>
                  </a:cubicBezTo>
                  <a:cubicBezTo>
                    <a:pt x="219" y="157"/>
                    <a:pt x="219" y="157"/>
                    <a:pt x="219" y="158"/>
                  </a:cubicBezTo>
                  <a:cubicBezTo>
                    <a:pt x="218" y="158"/>
                    <a:pt x="218" y="158"/>
                    <a:pt x="217" y="158"/>
                  </a:cubicBezTo>
                  <a:cubicBezTo>
                    <a:pt x="217" y="158"/>
                    <a:pt x="217" y="158"/>
                    <a:pt x="216" y="157"/>
                  </a:cubicBezTo>
                  <a:cubicBezTo>
                    <a:pt x="216" y="157"/>
                    <a:pt x="217" y="156"/>
                    <a:pt x="217" y="156"/>
                  </a:cubicBezTo>
                  <a:close/>
                  <a:moveTo>
                    <a:pt x="184" y="153"/>
                  </a:moveTo>
                  <a:cubicBezTo>
                    <a:pt x="183" y="153"/>
                    <a:pt x="183" y="152"/>
                    <a:pt x="182" y="152"/>
                  </a:cubicBezTo>
                  <a:cubicBezTo>
                    <a:pt x="182" y="152"/>
                    <a:pt x="182" y="151"/>
                    <a:pt x="182" y="150"/>
                  </a:cubicBezTo>
                  <a:cubicBezTo>
                    <a:pt x="182" y="150"/>
                    <a:pt x="182" y="150"/>
                    <a:pt x="183" y="150"/>
                  </a:cubicBezTo>
                  <a:cubicBezTo>
                    <a:pt x="183" y="150"/>
                    <a:pt x="183" y="150"/>
                    <a:pt x="183" y="150"/>
                  </a:cubicBezTo>
                  <a:cubicBezTo>
                    <a:pt x="183" y="150"/>
                    <a:pt x="184" y="151"/>
                    <a:pt x="184" y="151"/>
                  </a:cubicBezTo>
                  <a:cubicBezTo>
                    <a:pt x="184" y="151"/>
                    <a:pt x="184" y="151"/>
                    <a:pt x="184" y="151"/>
                  </a:cubicBezTo>
                  <a:cubicBezTo>
                    <a:pt x="184" y="151"/>
                    <a:pt x="184" y="151"/>
                    <a:pt x="184" y="152"/>
                  </a:cubicBezTo>
                  <a:cubicBezTo>
                    <a:pt x="184" y="151"/>
                    <a:pt x="184" y="151"/>
                    <a:pt x="184" y="151"/>
                  </a:cubicBezTo>
                  <a:cubicBezTo>
                    <a:pt x="184" y="152"/>
                    <a:pt x="184" y="152"/>
                    <a:pt x="184" y="153"/>
                  </a:cubicBezTo>
                  <a:close/>
                  <a:moveTo>
                    <a:pt x="207" y="155"/>
                  </a:moveTo>
                  <a:cubicBezTo>
                    <a:pt x="207" y="155"/>
                    <a:pt x="207" y="155"/>
                    <a:pt x="207" y="156"/>
                  </a:cubicBezTo>
                  <a:cubicBezTo>
                    <a:pt x="207" y="156"/>
                    <a:pt x="207" y="156"/>
                    <a:pt x="207" y="156"/>
                  </a:cubicBezTo>
                  <a:cubicBezTo>
                    <a:pt x="207" y="156"/>
                    <a:pt x="207" y="156"/>
                    <a:pt x="207" y="157"/>
                  </a:cubicBezTo>
                  <a:cubicBezTo>
                    <a:pt x="206" y="157"/>
                    <a:pt x="206" y="157"/>
                    <a:pt x="205" y="157"/>
                  </a:cubicBezTo>
                  <a:cubicBezTo>
                    <a:pt x="205" y="156"/>
                    <a:pt x="205" y="156"/>
                    <a:pt x="205" y="155"/>
                  </a:cubicBezTo>
                  <a:cubicBezTo>
                    <a:pt x="205" y="155"/>
                    <a:pt x="206" y="155"/>
                    <a:pt x="206" y="154"/>
                  </a:cubicBezTo>
                  <a:cubicBezTo>
                    <a:pt x="206" y="154"/>
                    <a:pt x="207" y="155"/>
                    <a:pt x="207" y="155"/>
                  </a:cubicBezTo>
                  <a:close/>
                  <a:moveTo>
                    <a:pt x="209" y="157"/>
                  </a:moveTo>
                  <a:cubicBezTo>
                    <a:pt x="209" y="156"/>
                    <a:pt x="209" y="156"/>
                    <a:pt x="209" y="155"/>
                  </a:cubicBezTo>
                  <a:cubicBezTo>
                    <a:pt x="210" y="155"/>
                    <a:pt x="209" y="155"/>
                    <a:pt x="210" y="155"/>
                  </a:cubicBezTo>
                  <a:cubicBezTo>
                    <a:pt x="211" y="156"/>
                    <a:pt x="211" y="156"/>
                    <a:pt x="211" y="157"/>
                  </a:cubicBezTo>
                  <a:cubicBezTo>
                    <a:pt x="211" y="157"/>
                    <a:pt x="211" y="157"/>
                    <a:pt x="211" y="157"/>
                  </a:cubicBezTo>
                  <a:cubicBezTo>
                    <a:pt x="210" y="157"/>
                    <a:pt x="211" y="157"/>
                    <a:pt x="210" y="157"/>
                  </a:cubicBezTo>
                  <a:cubicBezTo>
                    <a:pt x="209" y="157"/>
                    <a:pt x="209" y="157"/>
                    <a:pt x="209" y="157"/>
                  </a:cubicBezTo>
                  <a:close/>
                  <a:moveTo>
                    <a:pt x="173" y="150"/>
                  </a:moveTo>
                  <a:cubicBezTo>
                    <a:pt x="173" y="150"/>
                    <a:pt x="173" y="150"/>
                    <a:pt x="172" y="150"/>
                  </a:cubicBezTo>
                  <a:cubicBezTo>
                    <a:pt x="173" y="150"/>
                    <a:pt x="173" y="149"/>
                    <a:pt x="173" y="149"/>
                  </a:cubicBezTo>
                  <a:cubicBezTo>
                    <a:pt x="174" y="149"/>
                    <a:pt x="174" y="149"/>
                    <a:pt x="175" y="149"/>
                  </a:cubicBezTo>
                  <a:cubicBezTo>
                    <a:pt x="175" y="150"/>
                    <a:pt x="175" y="150"/>
                    <a:pt x="175" y="151"/>
                  </a:cubicBezTo>
                  <a:cubicBezTo>
                    <a:pt x="174" y="150"/>
                    <a:pt x="173" y="150"/>
                    <a:pt x="173" y="150"/>
                  </a:cubicBezTo>
                  <a:close/>
                  <a:moveTo>
                    <a:pt x="171" y="149"/>
                  </a:moveTo>
                  <a:cubicBezTo>
                    <a:pt x="171" y="149"/>
                    <a:pt x="171" y="149"/>
                    <a:pt x="171" y="149"/>
                  </a:cubicBezTo>
                  <a:cubicBezTo>
                    <a:pt x="171" y="149"/>
                    <a:pt x="171" y="149"/>
                    <a:pt x="171" y="150"/>
                  </a:cubicBezTo>
                  <a:cubicBezTo>
                    <a:pt x="171" y="150"/>
                    <a:pt x="171" y="150"/>
                    <a:pt x="171" y="150"/>
                  </a:cubicBezTo>
                  <a:cubicBezTo>
                    <a:pt x="171" y="149"/>
                    <a:pt x="171" y="149"/>
                    <a:pt x="171" y="149"/>
                  </a:cubicBezTo>
                  <a:cubicBezTo>
                    <a:pt x="171" y="149"/>
                    <a:pt x="171" y="149"/>
                    <a:pt x="171" y="149"/>
                  </a:cubicBezTo>
                  <a:close/>
                  <a:moveTo>
                    <a:pt x="169" y="149"/>
                  </a:moveTo>
                  <a:cubicBezTo>
                    <a:pt x="169" y="149"/>
                    <a:pt x="169" y="150"/>
                    <a:pt x="169" y="150"/>
                  </a:cubicBezTo>
                  <a:cubicBezTo>
                    <a:pt x="168" y="150"/>
                    <a:pt x="168" y="150"/>
                    <a:pt x="167" y="150"/>
                  </a:cubicBezTo>
                  <a:cubicBezTo>
                    <a:pt x="167" y="151"/>
                    <a:pt x="167" y="151"/>
                    <a:pt x="167" y="151"/>
                  </a:cubicBezTo>
                  <a:cubicBezTo>
                    <a:pt x="167" y="151"/>
                    <a:pt x="167" y="151"/>
                    <a:pt x="166" y="151"/>
                  </a:cubicBezTo>
                  <a:cubicBezTo>
                    <a:pt x="166" y="152"/>
                    <a:pt x="166" y="152"/>
                    <a:pt x="166" y="152"/>
                  </a:cubicBezTo>
                  <a:cubicBezTo>
                    <a:pt x="166" y="152"/>
                    <a:pt x="166" y="152"/>
                    <a:pt x="166" y="152"/>
                  </a:cubicBezTo>
                  <a:cubicBezTo>
                    <a:pt x="166" y="152"/>
                    <a:pt x="166" y="152"/>
                    <a:pt x="166" y="152"/>
                  </a:cubicBezTo>
                  <a:cubicBezTo>
                    <a:pt x="166" y="152"/>
                    <a:pt x="166" y="152"/>
                    <a:pt x="166" y="152"/>
                  </a:cubicBezTo>
                  <a:cubicBezTo>
                    <a:pt x="165" y="152"/>
                    <a:pt x="165" y="151"/>
                    <a:pt x="165" y="151"/>
                  </a:cubicBezTo>
                  <a:cubicBezTo>
                    <a:pt x="165" y="149"/>
                    <a:pt x="166" y="149"/>
                    <a:pt x="167" y="148"/>
                  </a:cubicBezTo>
                  <a:cubicBezTo>
                    <a:pt x="168" y="149"/>
                    <a:pt x="167" y="149"/>
                    <a:pt x="169" y="149"/>
                  </a:cubicBezTo>
                  <a:close/>
                  <a:moveTo>
                    <a:pt x="162" y="150"/>
                  </a:moveTo>
                  <a:cubicBezTo>
                    <a:pt x="162" y="150"/>
                    <a:pt x="162" y="150"/>
                    <a:pt x="162" y="150"/>
                  </a:cubicBezTo>
                  <a:cubicBezTo>
                    <a:pt x="162" y="150"/>
                    <a:pt x="162" y="150"/>
                    <a:pt x="162" y="150"/>
                  </a:cubicBezTo>
                  <a:cubicBezTo>
                    <a:pt x="162" y="149"/>
                    <a:pt x="162" y="149"/>
                    <a:pt x="163" y="149"/>
                  </a:cubicBezTo>
                  <a:cubicBezTo>
                    <a:pt x="163" y="149"/>
                    <a:pt x="163" y="149"/>
                    <a:pt x="164" y="149"/>
                  </a:cubicBezTo>
                  <a:cubicBezTo>
                    <a:pt x="164" y="150"/>
                    <a:pt x="163" y="150"/>
                    <a:pt x="163" y="151"/>
                  </a:cubicBezTo>
                  <a:cubicBezTo>
                    <a:pt x="163" y="151"/>
                    <a:pt x="163" y="151"/>
                    <a:pt x="163" y="152"/>
                  </a:cubicBezTo>
                  <a:cubicBezTo>
                    <a:pt x="163" y="152"/>
                    <a:pt x="164" y="152"/>
                    <a:pt x="164" y="152"/>
                  </a:cubicBezTo>
                  <a:cubicBezTo>
                    <a:pt x="164" y="152"/>
                    <a:pt x="164" y="152"/>
                    <a:pt x="164" y="153"/>
                  </a:cubicBezTo>
                  <a:cubicBezTo>
                    <a:pt x="163" y="152"/>
                    <a:pt x="162" y="153"/>
                    <a:pt x="161" y="152"/>
                  </a:cubicBezTo>
                  <a:cubicBezTo>
                    <a:pt x="161" y="152"/>
                    <a:pt x="161" y="151"/>
                    <a:pt x="162" y="150"/>
                  </a:cubicBezTo>
                  <a:close/>
                  <a:moveTo>
                    <a:pt x="175" y="151"/>
                  </a:moveTo>
                  <a:cubicBezTo>
                    <a:pt x="175" y="151"/>
                    <a:pt x="175" y="151"/>
                    <a:pt x="175" y="151"/>
                  </a:cubicBezTo>
                  <a:cubicBezTo>
                    <a:pt x="175" y="152"/>
                    <a:pt x="175" y="152"/>
                    <a:pt x="175" y="152"/>
                  </a:cubicBezTo>
                  <a:cubicBezTo>
                    <a:pt x="174" y="152"/>
                    <a:pt x="174" y="152"/>
                    <a:pt x="174" y="152"/>
                  </a:cubicBezTo>
                  <a:cubicBezTo>
                    <a:pt x="174" y="152"/>
                    <a:pt x="174" y="151"/>
                    <a:pt x="174" y="151"/>
                  </a:cubicBezTo>
                  <a:cubicBezTo>
                    <a:pt x="174" y="151"/>
                    <a:pt x="175" y="151"/>
                    <a:pt x="175" y="151"/>
                  </a:cubicBezTo>
                  <a:close/>
                  <a:moveTo>
                    <a:pt x="207" y="158"/>
                  </a:moveTo>
                  <a:cubicBezTo>
                    <a:pt x="207" y="159"/>
                    <a:pt x="207" y="159"/>
                    <a:pt x="207" y="160"/>
                  </a:cubicBezTo>
                  <a:cubicBezTo>
                    <a:pt x="207" y="160"/>
                    <a:pt x="207" y="160"/>
                    <a:pt x="206" y="160"/>
                  </a:cubicBezTo>
                  <a:cubicBezTo>
                    <a:pt x="206" y="160"/>
                    <a:pt x="206" y="160"/>
                    <a:pt x="206" y="160"/>
                  </a:cubicBezTo>
                  <a:cubicBezTo>
                    <a:pt x="206" y="160"/>
                    <a:pt x="206" y="160"/>
                    <a:pt x="205" y="160"/>
                  </a:cubicBezTo>
                  <a:cubicBezTo>
                    <a:pt x="205" y="159"/>
                    <a:pt x="205" y="159"/>
                    <a:pt x="205" y="159"/>
                  </a:cubicBezTo>
                  <a:cubicBezTo>
                    <a:pt x="205" y="159"/>
                    <a:pt x="205" y="159"/>
                    <a:pt x="205" y="159"/>
                  </a:cubicBezTo>
                  <a:cubicBezTo>
                    <a:pt x="205" y="158"/>
                    <a:pt x="205" y="158"/>
                    <a:pt x="205" y="158"/>
                  </a:cubicBezTo>
                  <a:cubicBezTo>
                    <a:pt x="205" y="158"/>
                    <a:pt x="205" y="158"/>
                    <a:pt x="205" y="158"/>
                  </a:cubicBezTo>
                  <a:cubicBezTo>
                    <a:pt x="206" y="157"/>
                    <a:pt x="207" y="158"/>
                    <a:pt x="207" y="158"/>
                  </a:cubicBezTo>
                  <a:close/>
                  <a:moveTo>
                    <a:pt x="169" y="152"/>
                  </a:moveTo>
                  <a:cubicBezTo>
                    <a:pt x="169" y="153"/>
                    <a:pt x="169" y="152"/>
                    <a:pt x="168" y="153"/>
                  </a:cubicBezTo>
                  <a:cubicBezTo>
                    <a:pt x="168" y="153"/>
                    <a:pt x="168" y="153"/>
                    <a:pt x="168" y="153"/>
                  </a:cubicBezTo>
                  <a:cubicBezTo>
                    <a:pt x="168" y="153"/>
                    <a:pt x="169" y="152"/>
                    <a:pt x="169" y="152"/>
                  </a:cubicBezTo>
                  <a:cubicBezTo>
                    <a:pt x="169" y="152"/>
                    <a:pt x="169" y="152"/>
                    <a:pt x="169" y="152"/>
                  </a:cubicBezTo>
                  <a:close/>
                  <a:moveTo>
                    <a:pt x="175" y="154"/>
                  </a:moveTo>
                  <a:cubicBezTo>
                    <a:pt x="175" y="154"/>
                    <a:pt x="175" y="154"/>
                    <a:pt x="175" y="154"/>
                  </a:cubicBezTo>
                  <a:cubicBezTo>
                    <a:pt x="174" y="154"/>
                    <a:pt x="174" y="154"/>
                    <a:pt x="173" y="153"/>
                  </a:cubicBezTo>
                  <a:cubicBezTo>
                    <a:pt x="173" y="153"/>
                    <a:pt x="173" y="154"/>
                    <a:pt x="173" y="153"/>
                  </a:cubicBezTo>
                  <a:cubicBezTo>
                    <a:pt x="174" y="153"/>
                    <a:pt x="174" y="153"/>
                    <a:pt x="175" y="153"/>
                  </a:cubicBezTo>
                  <a:cubicBezTo>
                    <a:pt x="176" y="153"/>
                    <a:pt x="175" y="153"/>
                    <a:pt x="176" y="154"/>
                  </a:cubicBezTo>
                  <a:cubicBezTo>
                    <a:pt x="176" y="154"/>
                    <a:pt x="176" y="154"/>
                    <a:pt x="176" y="154"/>
                  </a:cubicBezTo>
                  <a:cubicBezTo>
                    <a:pt x="176" y="154"/>
                    <a:pt x="175" y="154"/>
                    <a:pt x="175" y="154"/>
                  </a:cubicBezTo>
                  <a:close/>
                  <a:moveTo>
                    <a:pt x="214" y="160"/>
                  </a:moveTo>
                  <a:cubicBezTo>
                    <a:pt x="214" y="160"/>
                    <a:pt x="215" y="160"/>
                    <a:pt x="215" y="160"/>
                  </a:cubicBezTo>
                  <a:cubicBezTo>
                    <a:pt x="215" y="161"/>
                    <a:pt x="216" y="161"/>
                    <a:pt x="215" y="162"/>
                  </a:cubicBezTo>
                  <a:cubicBezTo>
                    <a:pt x="215" y="162"/>
                    <a:pt x="215" y="162"/>
                    <a:pt x="215" y="162"/>
                  </a:cubicBezTo>
                  <a:cubicBezTo>
                    <a:pt x="215" y="162"/>
                    <a:pt x="214" y="162"/>
                    <a:pt x="214" y="162"/>
                  </a:cubicBezTo>
                  <a:cubicBezTo>
                    <a:pt x="214" y="163"/>
                    <a:pt x="214" y="163"/>
                    <a:pt x="213" y="163"/>
                  </a:cubicBezTo>
                  <a:cubicBezTo>
                    <a:pt x="213" y="163"/>
                    <a:pt x="212" y="163"/>
                    <a:pt x="211" y="163"/>
                  </a:cubicBezTo>
                  <a:cubicBezTo>
                    <a:pt x="211" y="163"/>
                    <a:pt x="211" y="163"/>
                    <a:pt x="211" y="162"/>
                  </a:cubicBezTo>
                  <a:cubicBezTo>
                    <a:pt x="211" y="162"/>
                    <a:pt x="211" y="162"/>
                    <a:pt x="211" y="162"/>
                  </a:cubicBezTo>
                  <a:cubicBezTo>
                    <a:pt x="211" y="162"/>
                    <a:pt x="211" y="162"/>
                    <a:pt x="211" y="162"/>
                  </a:cubicBezTo>
                  <a:cubicBezTo>
                    <a:pt x="212" y="162"/>
                    <a:pt x="212" y="161"/>
                    <a:pt x="212" y="161"/>
                  </a:cubicBezTo>
                  <a:cubicBezTo>
                    <a:pt x="212" y="161"/>
                    <a:pt x="213" y="161"/>
                    <a:pt x="213" y="161"/>
                  </a:cubicBezTo>
                  <a:cubicBezTo>
                    <a:pt x="213" y="161"/>
                    <a:pt x="213" y="161"/>
                    <a:pt x="213" y="160"/>
                  </a:cubicBezTo>
                  <a:cubicBezTo>
                    <a:pt x="213" y="160"/>
                    <a:pt x="214" y="160"/>
                    <a:pt x="214" y="160"/>
                  </a:cubicBezTo>
                  <a:close/>
                  <a:moveTo>
                    <a:pt x="173" y="154"/>
                  </a:moveTo>
                  <a:cubicBezTo>
                    <a:pt x="173" y="154"/>
                    <a:pt x="173" y="155"/>
                    <a:pt x="174" y="155"/>
                  </a:cubicBezTo>
                  <a:cubicBezTo>
                    <a:pt x="174" y="155"/>
                    <a:pt x="174" y="155"/>
                    <a:pt x="173" y="156"/>
                  </a:cubicBezTo>
                  <a:cubicBezTo>
                    <a:pt x="173" y="156"/>
                    <a:pt x="173" y="155"/>
                    <a:pt x="173" y="156"/>
                  </a:cubicBezTo>
                  <a:cubicBezTo>
                    <a:pt x="172" y="156"/>
                    <a:pt x="172" y="155"/>
                    <a:pt x="171" y="155"/>
                  </a:cubicBezTo>
                  <a:cubicBezTo>
                    <a:pt x="171" y="155"/>
                    <a:pt x="171" y="155"/>
                    <a:pt x="171" y="155"/>
                  </a:cubicBezTo>
                  <a:cubicBezTo>
                    <a:pt x="172" y="155"/>
                    <a:pt x="173" y="155"/>
                    <a:pt x="173" y="154"/>
                  </a:cubicBezTo>
                  <a:close/>
                  <a:moveTo>
                    <a:pt x="160" y="152"/>
                  </a:moveTo>
                  <a:cubicBezTo>
                    <a:pt x="160" y="153"/>
                    <a:pt x="160" y="153"/>
                    <a:pt x="160" y="154"/>
                  </a:cubicBezTo>
                  <a:cubicBezTo>
                    <a:pt x="160" y="154"/>
                    <a:pt x="160" y="154"/>
                    <a:pt x="160" y="154"/>
                  </a:cubicBezTo>
                  <a:cubicBezTo>
                    <a:pt x="160" y="154"/>
                    <a:pt x="160" y="154"/>
                    <a:pt x="160" y="154"/>
                  </a:cubicBezTo>
                  <a:cubicBezTo>
                    <a:pt x="160" y="154"/>
                    <a:pt x="160" y="154"/>
                    <a:pt x="160" y="154"/>
                  </a:cubicBezTo>
                  <a:cubicBezTo>
                    <a:pt x="160" y="155"/>
                    <a:pt x="159" y="156"/>
                    <a:pt x="160" y="157"/>
                  </a:cubicBezTo>
                  <a:cubicBezTo>
                    <a:pt x="159" y="158"/>
                    <a:pt x="160" y="158"/>
                    <a:pt x="160" y="158"/>
                  </a:cubicBezTo>
                  <a:cubicBezTo>
                    <a:pt x="160" y="158"/>
                    <a:pt x="160" y="159"/>
                    <a:pt x="160" y="159"/>
                  </a:cubicBezTo>
                  <a:cubicBezTo>
                    <a:pt x="160" y="159"/>
                    <a:pt x="160" y="159"/>
                    <a:pt x="159" y="159"/>
                  </a:cubicBezTo>
                  <a:cubicBezTo>
                    <a:pt x="159" y="158"/>
                    <a:pt x="160" y="158"/>
                    <a:pt x="160" y="158"/>
                  </a:cubicBezTo>
                  <a:cubicBezTo>
                    <a:pt x="158" y="158"/>
                    <a:pt x="157" y="158"/>
                    <a:pt x="156" y="158"/>
                  </a:cubicBezTo>
                  <a:cubicBezTo>
                    <a:pt x="156" y="157"/>
                    <a:pt x="157" y="156"/>
                    <a:pt x="157" y="156"/>
                  </a:cubicBezTo>
                  <a:cubicBezTo>
                    <a:pt x="157" y="156"/>
                    <a:pt x="157" y="156"/>
                    <a:pt x="158" y="156"/>
                  </a:cubicBezTo>
                  <a:cubicBezTo>
                    <a:pt x="158" y="155"/>
                    <a:pt x="158" y="155"/>
                    <a:pt x="158" y="155"/>
                  </a:cubicBezTo>
                  <a:cubicBezTo>
                    <a:pt x="158" y="155"/>
                    <a:pt x="158" y="154"/>
                    <a:pt x="158" y="153"/>
                  </a:cubicBezTo>
                  <a:cubicBezTo>
                    <a:pt x="158" y="153"/>
                    <a:pt x="158" y="153"/>
                    <a:pt x="158" y="153"/>
                  </a:cubicBezTo>
                  <a:cubicBezTo>
                    <a:pt x="159" y="153"/>
                    <a:pt x="159" y="153"/>
                    <a:pt x="159" y="152"/>
                  </a:cubicBezTo>
                  <a:cubicBezTo>
                    <a:pt x="160" y="152"/>
                    <a:pt x="160" y="152"/>
                    <a:pt x="160" y="152"/>
                  </a:cubicBezTo>
                  <a:close/>
                  <a:moveTo>
                    <a:pt x="206" y="162"/>
                  </a:moveTo>
                  <a:cubicBezTo>
                    <a:pt x="206" y="162"/>
                    <a:pt x="207" y="161"/>
                    <a:pt x="207" y="161"/>
                  </a:cubicBezTo>
                  <a:cubicBezTo>
                    <a:pt x="207" y="161"/>
                    <a:pt x="208" y="161"/>
                    <a:pt x="209" y="161"/>
                  </a:cubicBezTo>
                  <a:cubicBezTo>
                    <a:pt x="209" y="161"/>
                    <a:pt x="209" y="161"/>
                    <a:pt x="209" y="162"/>
                  </a:cubicBezTo>
                  <a:cubicBezTo>
                    <a:pt x="209" y="162"/>
                    <a:pt x="209" y="162"/>
                    <a:pt x="209" y="162"/>
                  </a:cubicBezTo>
                  <a:cubicBezTo>
                    <a:pt x="209" y="162"/>
                    <a:pt x="209" y="163"/>
                    <a:pt x="209" y="163"/>
                  </a:cubicBezTo>
                  <a:cubicBezTo>
                    <a:pt x="208" y="163"/>
                    <a:pt x="208" y="163"/>
                    <a:pt x="207" y="163"/>
                  </a:cubicBezTo>
                  <a:cubicBezTo>
                    <a:pt x="207" y="163"/>
                    <a:pt x="207" y="162"/>
                    <a:pt x="206" y="162"/>
                  </a:cubicBezTo>
                  <a:close/>
                  <a:moveTo>
                    <a:pt x="200" y="160"/>
                  </a:moveTo>
                  <a:cubicBezTo>
                    <a:pt x="200" y="160"/>
                    <a:pt x="200" y="160"/>
                    <a:pt x="201" y="160"/>
                  </a:cubicBezTo>
                  <a:cubicBezTo>
                    <a:pt x="201" y="160"/>
                    <a:pt x="201" y="160"/>
                    <a:pt x="201" y="161"/>
                  </a:cubicBezTo>
                  <a:cubicBezTo>
                    <a:pt x="202" y="161"/>
                    <a:pt x="202" y="160"/>
                    <a:pt x="202" y="162"/>
                  </a:cubicBezTo>
                  <a:cubicBezTo>
                    <a:pt x="201" y="162"/>
                    <a:pt x="201" y="162"/>
                    <a:pt x="200" y="162"/>
                  </a:cubicBezTo>
                  <a:cubicBezTo>
                    <a:pt x="199" y="161"/>
                    <a:pt x="199" y="162"/>
                    <a:pt x="199" y="160"/>
                  </a:cubicBezTo>
                  <a:cubicBezTo>
                    <a:pt x="199" y="160"/>
                    <a:pt x="199" y="160"/>
                    <a:pt x="200" y="160"/>
                  </a:cubicBezTo>
                  <a:close/>
                  <a:moveTo>
                    <a:pt x="180" y="157"/>
                  </a:moveTo>
                  <a:cubicBezTo>
                    <a:pt x="180" y="157"/>
                    <a:pt x="180" y="157"/>
                    <a:pt x="180" y="157"/>
                  </a:cubicBezTo>
                  <a:cubicBezTo>
                    <a:pt x="181" y="158"/>
                    <a:pt x="182" y="158"/>
                    <a:pt x="183" y="157"/>
                  </a:cubicBezTo>
                  <a:cubicBezTo>
                    <a:pt x="183" y="157"/>
                    <a:pt x="183" y="157"/>
                    <a:pt x="183" y="157"/>
                  </a:cubicBezTo>
                  <a:cubicBezTo>
                    <a:pt x="182" y="158"/>
                    <a:pt x="182" y="159"/>
                    <a:pt x="181" y="159"/>
                  </a:cubicBezTo>
                  <a:cubicBezTo>
                    <a:pt x="181" y="160"/>
                    <a:pt x="181" y="161"/>
                    <a:pt x="181" y="161"/>
                  </a:cubicBezTo>
                  <a:cubicBezTo>
                    <a:pt x="181" y="162"/>
                    <a:pt x="181" y="162"/>
                    <a:pt x="180" y="162"/>
                  </a:cubicBezTo>
                  <a:cubicBezTo>
                    <a:pt x="180" y="162"/>
                    <a:pt x="180" y="162"/>
                    <a:pt x="180" y="163"/>
                  </a:cubicBezTo>
                  <a:cubicBezTo>
                    <a:pt x="179" y="163"/>
                    <a:pt x="180" y="163"/>
                    <a:pt x="180" y="163"/>
                  </a:cubicBezTo>
                  <a:cubicBezTo>
                    <a:pt x="179" y="163"/>
                    <a:pt x="179" y="163"/>
                    <a:pt x="178" y="163"/>
                  </a:cubicBezTo>
                  <a:cubicBezTo>
                    <a:pt x="178" y="163"/>
                    <a:pt x="178" y="163"/>
                    <a:pt x="178" y="163"/>
                  </a:cubicBezTo>
                  <a:cubicBezTo>
                    <a:pt x="178" y="162"/>
                    <a:pt x="178" y="162"/>
                    <a:pt x="178" y="161"/>
                  </a:cubicBezTo>
                  <a:cubicBezTo>
                    <a:pt x="178" y="161"/>
                    <a:pt x="179" y="161"/>
                    <a:pt x="179" y="161"/>
                  </a:cubicBezTo>
                  <a:cubicBezTo>
                    <a:pt x="179" y="161"/>
                    <a:pt x="179" y="161"/>
                    <a:pt x="179" y="161"/>
                  </a:cubicBezTo>
                  <a:cubicBezTo>
                    <a:pt x="179" y="161"/>
                    <a:pt x="179" y="161"/>
                    <a:pt x="180" y="161"/>
                  </a:cubicBezTo>
                  <a:cubicBezTo>
                    <a:pt x="180" y="161"/>
                    <a:pt x="180" y="161"/>
                    <a:pt x="180" y="160"/>
                  </a:cubicBezTo>
                  <a:cubicBezTo>
                    <a:pt x="180" y="160"/>
                    <a:pt x="180" y="160"/>
                    <a:pt x="180" y="160"/>
                  </a:cubicBezTo>
                  <a:cubicBezTo>
                    <a:pt x="180" y="160"/>
                    <a:pt x="180" y="160"/>
                    <a:pt x="180" y="160"/>
                  </a:cubicBezTo>
                  <a:cubicBezTo>
                    <a:pt x="180" y="160"/>
                    <a:pt x="180" y="160"/>
                    <a:pt x="180" y="160"/>
                  </a:cubicBezTo>
                  <a:cubicBezTo>
                    <a:pt x="180" y="160"/>
                    <a:pt x="180" y="160"/>
                    <a:pt x="180" y="160"/>
                  </a:cubicBezTo>
                  <a:cubicBezTo>
                    <a:pt x="180" y="159"/>
                    <a:pt x="179" y="160"/>
                    <a:pt x="179" y="160"/>
                  </a:cubicBezTo>
                  <a:cubicBezTo>
                    <a:pt x="179" y="160"/>
                    <a:pt x="179" y="159"/>
                    <a:pt x="179" y="159"/>
                  </a:cubicBezTo>
                  <a:cubicBezTo>
                    <a:pt x="179" y="159"/>
                    <a:pt x="179" y="159"/>
                    <a:pt x="178" y="159"/>
                  </a:cubicBezTo>
                  <a:cubicBezTo>
                    <a:pt x="178" y="159"/>
                    <a:pt x="179" y="159"/>
                    <a:pt x="178" y="159"/>
                  </a:cubicBezTo>
                  <a:cubicBezTo>
                    <a:pt x="178" y="159"/>
                    <a:pt x="178" y="158"/>
                    <a:pt x="178" y="158"/>
                  </a:cubicBezTo>
                  <a:cubicBezTo>
                    <a:pt x="179" y="158"/>
                    <a:pt x="180" y="158"/>
                    <a:pt x="181" y="159"/>
                  </a:cubicBezTo>
                  <a:cubicBezTo>
                    <a:pt x="181" y="158"/>
                    <a:pt x="181" y="158"/>
                    <a:pt x="180" y="157"/>
                  </a:cubicBezTo>
                  <a:close/>
                  <a:moveTo>
                    <a:pt x="173" y="156"/>
                  </a:moveTo>
                  <a:cubicBezTo>
                    <a:pt x="173" y="156"/>
                    <a:pt x="173" y="156"/>
                    <a:pt x="173" y="156"/>
                  </a:cubicBezTo>
                  <a:cubicBezTo>
                    <a:pt x="173" y="156"/>
                    <a:pt x="173" y="156"/>
                    <a:pt x="174" y="156"/>
                  </a:cubicBezTo>
                  <a:cubicBezTo>
                    <a:pt x="174" y="156"/>
                    <a:pt x="174" y="157"/>
                    <a:pt x="174" y="157"/>
                  </a:cubicBezTo>
                  <a:cubicBezTo>
                    <a:pt x="173" y="157"/>
                    <a:pt x="174" y="157"/>
                    <a:pt x="173" y="157"/>
                  </a:cubicBezTo>
                  <a:cubicBezTo>
                    <a:pt x="173" y="157"/>
                    <a:pt x="173" y="157"/>
                    <a:pt x="172" y="157"/>
                  </a:cubicBezTo>
                  <a:cubicBezTo>
                    <a:pt x="173" y="156"/>
                    <a:pt x="172" y="157"/>
                    <a:pt x="173" y="156"/>
                  </a:cubicBezTo>
                  <a:close/>
                  <a:moveTo>
                    <a:pt x="170" y="156"/>
                  </a:moveTo>
                  <a:cubicBezTo>
                    <a:pt x="170" y="156"/>
                    <a:pt x="170" y="156"/>
                    <a:pt x="170" y="156"/>
                  </a:cubicBezTo>
                  <a:cubicBezTo>
                    <a:pt x="170" y="156"/>
                    <a:pt x="170" y="156"/>
                    <a:pt x="170" y="156"/>
                  </a:cubicBezTo>
                  <a:cubicBezTo>
                    <a:pt x="170" y="156"/>
                    <a:pt x="170" y="156"/>
                    <a:pt x="170" y="156"/>
                  </a:cubicBezTo>
                  <a:cubicBezTo>
                    <a:pt x="170" y="156"/>
                    <a:pt x="170" y="156"/>
                    <a:pt x="170" y="156"/>
                  </a:cubicBezTo>
                  <a:close/>
                  <a:moveTo>
                    <a:pt x="176" y="157"/>
                  </a:moveTo>
                  <a:cubicBezTo>
                    <a:pt x="176" y="157"/>
                    <a:pt x="176" y="157"/>
                    <a:pt x="176" y="157"/>
                  </a:cubicBezTo>
                  <a:cubicBezTo>
                    <a:pt x="177" y="158"/>
                    <a:pt x="176" y="159"/>
                    <a:pt x="177" y="160"/>
                  </a:cubicBezTo>
                  <a:cubicBezTo>
                    <a:pt x="177" y="161"/>
                    <a:pt x="176" y="161"/>
                    <a:pt x="176" y="162"/>
                  </a:cubicBezTo>
                  <a:cubicBezTo>
                    <a:pt x="176" y="162"/>
                    <a:pt x="176" y="162"/>
                    <a:pt x="176" y="161"/>
                  </a:cubicBezTo>
                  <a:cubicBezTo>
                    <a:pt x="176" y="162"/>
                    <a:pt x="176" y="162"/>
                    <a:pt x="176" y="162"/>
                  </a:cubicBezTo>
                  <a:cubicBezTo>
                    <a:pt x="176" y="161"/>
                    <a:pt x="176" y="161"/>
                    <a:pt x="176" y="161"/>
                  </a:cubicBezTo>
                  <a:cubicBezTo>
                    <a:pt x="175" y="161"/>
                    <a:pt x="175" y="160"/>
                    <a:pt x="175" y="160"/>
                  </a:cubicBezTo>
                  <a:cubicBezTo>
                    <a:pt x="175" y="159"/>
                    <a:pt x="175" y="158"/>
                    <a:pt x="176" y="157"/>
                  </a:cubicBezTo>
                  <a:cubicBezTo>
                    <a:pt x="176" y="157"/>
                    <a:pt x="176" y="157"/>
                    <a:pt x="176" y="157"/>
                  </a:cubicBezTo>
                  <a:close/>
                  <a:moveTo>
                    <a:pt x="165" y="156"/>
                  </a:moveTo>
                  <a:cubicBezTo>
                    <a:pt x="165" y="156"/>
                    <a:pt x="165" y="156"/>
                    <a:pt x="165" y="156"/>
                  </a:cubicBezTo>
                  <a:cubicBezTo>
                    <a:pt x="165" y="156"/>
                    <a:pt x="165" y="156"/>
                    <a:pt x="165" y="156"/>
                  </a:cubicBezTo>
                  <a:cubicBezTo>
                    <a:pt x="164" y="156"/>
                    <a:pt x="165" y="156"/>
                    <a:pt x="164" y="156"/>
                  </a:cubicBezTo>
                  <a:cubicBezTo>
                    <a:pt x="164" y="155"/>
                    <a:pt x="165" y="155"/>
                    <a:pt x="165" y="155"/>
                  </a:cubicBezTo>
                  <a:cubicBezTo>
                    <a:pt x="165" y="155"/>
                    <a:pt x="165" y="155"/>
                    <a:pt x="165" y="156"/>
                  </a:cubicBezTo>
                  <a:close/>
                  <a:moveTo>
                    <a:pt x="163" y="155"/>
                  </a:moveTo>
                  <a:cubicBezTo>
                    <a:pt x="163" y="155"/>
                    <a:pt x="162" y="156"/>
                    <a:pt x="163" y="156"/>
                  </a:cubicBezTo>
                  <a:cubicBezTo>
                    <a:pt x="163" y="156"/>
                    <a:pt x="163" y="157"/>
                    <a:pt x="163" y="157"/>
                  </a:cubicBezTo>
                  <a:cubicBezTo>
                    <a:pt x="163" y="157"/>
                    <a:pt x="163" y="157"/>
                    <a:pt x="163" y="157"/>
                  </a:cubicBezTo>
                  <a:cubicBezTo>
                    <a:pt x="162" y="157"/>
                    <a:pt x="162" y="157"/>
                    <a:pt x="162" y="157"/>
                  </a:cubicBezTo>
                  <a:cubicBezTo>
                    <a:pt x="162" y="157"/>
                    <a:pt x="161" y="157"/>
                    <a:pt x="161" y="157"/>
                  </a:cubicBezTo>
                  <a:cubicBezTo>
                    <a:pt x="161" y="156"/>
                    <a:pt x="161" y="156"/>
                    <a:pt x="162" y="155"/>
                  </a:cubicBezTo>
                  <a:cubicBezTo>
                    <a:pt x="162" y="155"/>
                    <a:pt x="162" y="155"/>
                    <a:pt x="162" y="155"/>
                  </a:cubicBezTo>
                  <a:cubicBezTo>
                    <a:pt x="162" y="155"/>
                    <a:pt x="162" y="155"/>
                    <a:pt x="162" y="155"/>
                  </a:cubicBezTo>
                  <a:cubicBezTo>
                    <a:pt x="162" y="155"/>
                    <a:pt x="162" y="155"/>
                    <a:pt x="162" y="155"/>
                  </a:cubicBezTo>
                  <a:cubicBezTo>
                    <a:pt x="163" y="155"/>
                    <a:pt x="163" y="155"/>
                    <a:pt x="163" y="155"/>
                  </a:cubicBezTo>
                  <a:cubicBezTo>
                    <a:pt x="163" y="155"/>
                    <a:pt x="163" y="155"/>
                    <a:pt x="163" y="155"/>
                  </a:cubicBezTo>
                  <a:close/>
                  <a:moveTo>
                    <a:pt x="53" y="136"/>
                  </a:moveTo>
                  <a:cubicBezTo>
                    <a:pt x="53" y="136"/>
                    <a:pt x="53" y="137"/>
                    <a:pt x="53" y="137"/>
                  </a:cubicBezTo>
                  <a:cubicBezTo>
                    <a:pt x="53" y="137"/>
                    <a:pt x="52" y="137"/>
                    <a:pt x="52" y="137"/>
                  </a:cubicBezTo>
                  <a:cubicBezTo>
                    <a:pt x="52" y="137"/>
                    <a:pt x="52" y="137"/>
                    <a:pt x="51" y="138"/>
                  </a:cubicBezTo>
                  <a:cubicBezTo>
                    <a:pt x="51" y="138"/>
                    <a:pt x="51" y="138"/>
                    <a:pt x="51" y="138"/>
                  </a:cubicBezTo>
                  <a:cubicBezTo>
                    <a:pt x="51" y="137"/>
                    <a:pt x="51" y="137"/>
                    <a:pt x="51" y="137"/>
                  </a:cubicBezTo>
                  <a:cubicBezTo>
                    <a:pt x="51" y="137"/>
                    <a:pt x="51" y="137"/>
                    <a:pt x="51" y="137"/>
                  </a:cubicBezTo>
                  <a:cubicBezTo>
                    <a:pt x="52" y="137"/>
                    <a:pt x="51" y="136"/>
                    <a:pt x="53" y="136"/>
                  </a:cubicBezTo>
                  <a:close/>
                  <a:moveTo>
                    <a:pt x="200" y="163"/>
                  </a:moveTo>
                  <a:cubicBezTo>
                    <a:pt x="201" y="163"/>
                    <a:pt x="201" y="163"/>
                    <a:pt x="201" y="163"/>
                  </a:cubicBezTo>
                  <a:cubicBezTo>
                    <a:pt x="202" y="163"/>
                    <a:pt x="202" y="164"/>
                    <a:pt x="202" y="165"/>
                  </a:cubicBezTo>
                  <a:cubicBezTo>
                    <a:pt x="201" y="165"/>
                    <a:pt x="201" y="165"/>
                    <a:pt x="200" y="165"/>
                  </a:cubicBezTo>
                  <a:cubicBezTo>
                    <a:pt x="200" y="164"/>
                    <a:pt x="199" y="164"/>
                    <a:pt x="200" y="163"/>
                  </a:cubicBezTo>
                  <a:cubicBezTo>
                    <a:pt x="200" y="163"/>
                    <a:pt x="200" y="163"/>
                    <a:pt x="200" y="163"/>
                  </a:cubicBezTo>
                  <a:close/>
                  <a:moveTo>
                    <a:pt x="162" y="159"/>
                  </a:moveTo>
                  <a:cubicBezTo>
                    <a:pt x="162" y="158"/>
                    <a:pt x="162" y="158"/>
                    <a:pt x="163" y="158"/>
                  </a:cubicBezTo>
                  <a:cubicBezTo>
                    <a:pt x="163" y="158"/>
                    <a:pt x="163" y="158"/>
                    <a:pt x="163" y="158"/>
                  </a:cubicBezTo>
                  <a:cubicBezTo>
                    <a:pt x="163" y="158"/>
                    <a:pt x="163" y="158"/>
                    <a:pt x="163" y="158"/>
                  </a:cubicBezTo>
                  <a:cubicBezTo>
                    <a:pt x="163" y="158"/>
                    <a:pt x="163" y="158"/>
                    <a:pt x="163" y="158"/>
                  </a:cubicBezTo>
                  <a:cubicBezTo>
                    <a:pt x="164" y="158"/>
                    <a:pt x="165" y="159"/>
                    <a:pt x="166" y="158"/>
                  </a:cubicBezTo>
                  <a:cubicBezTo>
                    <a:pt x="167" y="158"/>
                    <a:pt x="167" y="158"/>
                    <a:pt x="167" y="158"/>
                  </a:cubicBezTo>
                  <a:cubicBezTo>
                    <a:pt x="167" y="157"/>
                    <a:pt x="167" y="157"/>
                    <a:pt x="167" y="157"/>
                  </a:cubicBezTo>
                  <a:cubicBezTo>
                    <a:pt x="167" y="157"/>
                    <a:pt x="167" y="157"/>
                    <a:pt x="167" y="157"/>
                  </a:cubicBezTo>
                  <a:cubicBezTo>
                    <a:pt x="167" y="157"/>
                    <a:pt x="167" y="157"/>
                    <a:pt x="168" y="157"/>
                  </a:cubicBezTo>
                  <a:cubicBezTo>
                    <a:pt x="168" y="158"/>
                    <a:pt x="168" y="158"/>
                    <a:pt x="168" y="158"/>
                  </a:cubicBezTo>
                  <a:cubicBezTo>
                    <a:pt x="168" y="158"/>
                    <a:pt x="168" y="158"/>
                    <a:pt x="168" y="158"/>
                  </a:cubicBezTo>
                  <a:cubicBezTo>
                    <a:pt x="168" y="159"/>
                    <a:pt x="167" y="160"/>
                    <a:pt x="167" y="161"/>
                  </a:cubicBezTo>
                  <a:cubicBezTo>
                    <a:pt x="168" y="162"/>
                    <a:pt x="168" y="163"/>
                    <a:pt x="169" y="164"/>
                  </a:cubicBezTo>
                  <a:cubicBezTo>
                    <a:pt x="169" y="164"/>
                    <a:pt x="169" y="164"/>
                    <a:pt x="169" y="164"/>
                  </a:cubicBezTo>
                  <a:cubicBezTo>
                    <a:pt x="169" y="164"/>
                    <a:pt x="169" y="164"/>
                    <a:pt x="169" y="165"/>
                  </a:cubicBezTo>
                  <a:cubicBezTo>
                    <a:pt x="168" y="165"/>
                    <a:pt x="168" y="165"/>
                    <a:pt x="168" y="165"/>
                  </a:cubicBezTo>
                  <a:cubicBezTo>
                    <a:pt x="168" y="165"/>
                    <a:pt x="168" y="165"/>
                    <a:pt x="168" y="165"/>
                  </a:cubicBezTo>
                  <a:cubicBezTo>
                    <a:pt x="168" y="165"/>
                    <a:pt x="168" y="165"/>
                    <a:pt x="168" y="165"/>
                  </a:cubicBezTo>
                  <a:cubicBezTo>
                    <a:pt x="167" y="165"/>
                    <a:pt x="167" y="166"/>
                    <a:pt x="167" y="166"/>
                  </a:cubicBezTo>
                  <a:cubicBezTo>
                    <a:pt x="167" y="166"/>
                    <a:pt x="167" y="166"/>
                    <a:pt x="167" y="166"/>
                  </a:cubicBezTo>
                  <a:cubicBezTo>
                    <a:pt x="167" y="166"/>
                    <a:pt x="167" y="166"/>
                    <a:pt x="167" y="166"/>
                  </a:cubicBezTo>
                  <a:cubicBezTo>
                    <a:pt x="167" y="166"/>
                    <a:pt x="166" y="166"/>
                    <a:pt x="165" y="166"/>
                  </a:cubicBezTo>
                  <a:cubicBezTo>
                    <a:pt x="165" y="166"/>
                    <a:pt x="165" y="166"/>
                    <a:pt x="165" y="166"/>
                  </a:cubicBezTo>
                  <a:cubicBezTo>
                    <a:pt x="165" y="165"/>
                    <a:pt x="165" y="165"/>
                    <a:pt x="165" y="164"/>
                  </a:cubicBezTo>
                  <a:cubicBezTo>
                    <a:pt x="165" y="164"/>
                    <a:pt x="166" y="164"/>
                    <a:pt x="166" y="163"/>
                  </a:cubicBezTo>
                  <a:cubicBezTo>
                    <a:pt x="166" y="163"/>
                    <a:pt x="166" y="163"/>
                    <a:pt x="166" y="163"/>
                  </a:cubicBezTo>
                  <a:cubicBezTo>
                    <a:pt x="166" y="163"/>
                    <a:pt x="166" y="163"/>
                    <a:pt x="166" y="163"/>
                  </a:cubicBezTo>
                  <a:cubicBezTo>
                    <a:pt x="166" y="163"/>
                    <a:pt x="166" y="163"/>
                    <a:pt x="166" y="163"/>
                  </a:cubicBezTo>
                  <a:cubicBezTo>
                    <a:pt x="167" y="163"/>
                    <a:pt x="167" y="163"/>
                    <a:pt x="167" y="163"/>
                  </a:cubicBezTo>
                  <a:cubicBezTo>
                    <a:pt x="167" y="162"/>
                    <a:pt x="167" y="161"/>
                    <a:pt x="167" y="161"/>
                  </a:cubicBezTo>
                  <a:cubicBezTo>
                    <a:pt x="167" y="161"/>
                    <a:pt x="167" y="161"/>
                    <a:pt x="167" y="161"/>
                  </a:cubicBezTo>
                  <a:cubicBezTo>
                    <a:pt x="167" y="161"/>
                    <a:pt x="167" y="160"/>
                    <a:pt x="167" y="160"/>
                  </a:cubicBezTo>
                  <a:cubicBezTo>
                    <a:pt x="167" y="160"/>
                    <a:pt x="166" y="160"/>
                    <a:pt x="166" y="159"/>
                  </a:cubicBezTo>
                  <a:cubicBezTo>
                    <a:pt x="165" y="159"/>
                    <a:pt x="163" y="159"/>
                    <a:pt x="163" y="160"/>
                  </a:cubicBezTo>
                  <a:cubicBezTo>
                    <a:pt x="162" y="159"/>
                    <a:pt x="163" y="159"/>
                    <a:pt x="162" y="159"/>
                  </a:cubicBezTo>
                  <a:cubicBezTo>
                    <a:pt x="162" y="159"/>
                    <a:pt x="162" y="159"/>
                    <a:pt x="162" y="159"/>
                  </a:cubicBezTo>
                  <a:close/>
                  <a:moveTo>
                    <a:pt x="170" y="159"/>
                  </a:moveTo>
                  <a:cubicBezTo>
                    <a:pt x="170" y="159"/>
                    <a:pt x="170" y="159"/>
                    <a:pt x="170" y="159"/>
                  </a:cubicBezTo>
                  <a:cubicBezTo>
                    <a:pt x="170" y="158"/>
                    <a:pt x="170" y="159"/>
                    <a:pt x="170" y="158"/>
                  </a:cubicBezTo>
                  <a:cubicBezTo>
                    <a:pt x="171" y="157"/>
                    <a:pt x="171" y="158"/>
                    <a:pt x="171" y="158"/>
                  </a:cubicBezTo>
                  <a:cubicBezTo>
                    <a:pt x="171" y="158"/>
                    <a:pt x="171" y="158"/>
                    <a:pt x="171" y="158"/>
                  </a:cubicBezTo>
                  <a:cubicBezTo>
                    <a:pt x="173" y="158"/>
                    <a:pt x="172" y="158"/>
                    <a:pt x="173" y="159"/>
                  </a:cubicBezTo>
                  <a:cubicBezTo>
                    <a:pt x="173" y="159"/>
                    <a:pt x="173" y="159"/>
                    <a:pt x="173" y="159"/>
                  </a:cubicBezTo>
                  <a:cubicBezTo>
                    <a:pt x="172" y="159"/>
                    <a:pt x="171" y="160"/>
                    <a:pt x="170" y="159"/>
                  </a:cubicBezTo>
                  <a:close/>
                  <a:moveTo>
                    <a:pt x="205" y="167"/>
                  </a:moveTo>
                  <a:cubicBezTo>
                    <a:pt x="204" y="168"/>
                    <a:pt x="204" y="168"/>
                    <a:pt x="204" y="169"/>
                  </a:cubicBezTo>
                  <a:cubicBezTo>
                    <a:pt x="204" y="169"/>
                    <a:pt x="203" y="169"/>
                    <a:pt x="202" y="169"/>
                  </a:cubicBezTo>
                  <a:cubicBezTo>
                    <a:pt x="202" y="168"/>
                    <a:pt x="202" y="168"/>
                    <a:pt x="202" y="167"/>
                  </a:cubicBezTo>
                  <a:cubicBezTo>
                    <a:pt x="203" y="167"/>
                    <a:pt x="203" y="167"/>
                    <a:pt x="203" y="166"/>
                  </a:cubicBezTo>
                  <a:cubicBezTo>
                    <a:pt x="203" y="166"/>
                    <a:pt x="203" y="167"/>
                    <a:pt x="203" y="167"/>
                  </a:cubicBezTo>
                  <a:cubicBezTo>
                    <a:pt x="203" y="166"/>
                    <a:pt x="203" y="166"/>
                    <a:pt x="203" y="165"/>
                  </a:cubicBezTo>
                  <a:cubicBezTo>
                    <a:pt x="203" y="165"/>
                    <a:pt x="204" y="165"/>
                    <a:pt x="204" y="165"/>
                  </a:cubicBezTo>
                  <a:cubicBezTo>
                    <a:pt x="204" y="165"/>
                    <a:pt x="204" y="165"/>
                    <a:pt x="204" y="165"/>
                  </a:cubicBezTo>
                  <a:cubicBezTo>
                    <a:pt x="204" y="165"/>
                    <a:pt x="205" y="165"/>
                    <a:pt x="205" y="165"/>
                  </a:cubicBezTo>
                  <a:cubicBezTo>
                    <a:pt x="205" y="165"/>
                    <a:pt x="205" y="165"/>
                    <a:pt x="205" y="165"/>
                  </a:cubicBezTo>
                  <a:cubicBezTo>
                    <a:pt x="205" y="166"/>
                    <a:pt x="205" y="166"/>
                    <a:pt x="206" y="167"/>
                  </a:cubicBezTo>
                  <a:cubicBezTo>
                    <a:pt x="206" y="167"/>
                    <a:pt x="206" y="167"/>
                    <a:pt x="206" y="167"/>
                  </a:cubicBezTo>
                  <a:cubicBezTo>
                    <a:pt x="206" y="167"/>
                    <a:pt x="206" y="167"/>
                    <a:pt x="206" y="167"/>
                  </a:cubicBezTo>
                  <a:cubicBezTo>
                    <a:pt x="205" y="167"/>
                    <a:pt x="205" y="167"/>
                    <a:pt x="205" y="167"/>
                  </a:cubicBezTo>
                  <a:cubicBezTo>
                    <a:pt x="205" y="167"/>
                    <a:pt x="205" y="167"/>
                    <a:pt x="205" y="167"/>
                  </a:cubicBezTo>
                  <a:close/>
                  <a:moveTo>
                    <a:pt x="49" y="138"/>
                  </a:moveTo>
                  <a:cubicBezTo>
                    <a:pt x="50" y="138"/>
                    <a:pt x="50" y="138"/>
                    <a:pt x="50" y="138"/>
                  </a:cubicBezTo>
                  <a:cubicBezTo>
                    <a:pt x="50" y="138"/>
                    <a:pt x="50" y="139"/>
                    <a:pt x="50" y="139"/>
                  </a:cubicBezTo>
                  <a:cubicBezTo>
                    <a:pt x="50" y="139"/>
                    <a:pt x="50" y="139"/>
                    <a:pt x="50" y="139"/>
                  </a:cubicBezTo>
                  <a:cubicBezTo>
                    <a:pt x="49" y="139"/>
                    <a:pt x="50" y="139"/>
                    <a:pt x="49" y="139"/>
                  </a:cubicBezTo>
                  <a:cubicBezTo>
                    <a:pt x="49" y="139"/>
                    <a:pt x="49" y="138"/>
                    <a:pt x="49" y="138"/>
                  </a:cubicBezTo>
                  <a:close/>
                  <a:moveTo>
                    <a:pt x="173" y="160"/>
                  </a:moveTo>
                  <a:cubicBezTo>
                    <a:pt x="173" y="161"/>
                    <a:pt x="172" y="161"/>
                    <a:pt x="172" y="162"/>
                  </a:cubicBezTo>
                  <a:cubicBezTo>
                    <a:pt x="171" y="162"/>
                    <a:pt x="171" y="162"/>
                    <a:pt x="171" y="162"/>
                  </a:cubicBezTo>
                  <a:cubicBezTo>
                    <a:pt x="170" y="162"/>
                    <a:pt x="170" y="162"/>
                    <a:pt x="170" y="162"/>
                  </a:cubicBezTo>
                  <a:cubicBezTo>
                    <a:pt x="170" y="162"/>
                    <a:pt x="170" y="162"/>
                    <a:pt x="170" y="162"/>
                  </a:cubicBezTo>
                  <a:cubicBezTo>
                    <a:pt x="170" y="161"/>
                    <a:pt x="170" y="162"/>
                    <a:pt x="170" y="161"/>
                  </a:cubicBezTo>
                  <a:cubicBezTo>
                    <a:pt x="170" y="161"/>
                    <a:pt x="170" y="161"/>
                    <a:pt x="170" y="161"/>
                  </a:cubicBezTo>
                  <a:cubicBezTo>
                    <a:pt x="171" y="161"/>
                    <a:pt x="171" y="160"/>
                    <a:pt x="173" y="161"/>
                  </a:cubicBezTo>
                  <a:cubicBezTo>
                    <a:pt x="173" y="160"/>
                    <a:pt x="173" y="160"/>
                    <a:pt x="173" y="160"/>
                  </a:cubicBezTo>
                  <a:cubicBezTo>
                    <a:pt x="173" y="160"/>
                    <a:pt x="173" y="160"/>
                    <a:pt x="173" y="160"/>
                  </a:cubicBezTo>
                  <a:close/>
                  <a:moveTo>
                    <a:pt x="211" y="169"/>
                  </a:moveTo>
                  <a:cubicBezTo>
                    <a:pt x="211" y="168"/>
                    <a:pt x="211" y="168"/>
                    <a:pt x="211" y="167"/>
                  </a:cubicBezTo>
                  <a:cubicBezTo>
                    <a:pt x="211" y="167"/>
                    <a:pt x="211" y="167"/>
                    <a:pt x="212" y="167"/>
                  </a:cubicBezTo>
                  <a:cubicBezTo>
                    <a:pt x="212" y="167"/>
                    <a:pt x="212" y="167"/>
                    <a:pt x="212" y="167"/>
                  </a:cubicBezTo>
                  <a:cubicBezTo>
                    <a:pt x="213" y="167"/>
                    <a:pt x="213" y="167"/>
                    <a:pt x="213" y="168"/>
                  </a:cubicBezTo>
                  <a:cubicBezTo>
                    <a:pt x="213" y="168"/>
                    <a:pt x="213" y="168"/>
                    <a:pt x="213" y="168"/>
                  </a:cubicBezTo>
                  <a:cubicBezTo>
                    <a:pt x="213" y="168"/>
                    <a:pt x="213" y="168"/>
                    <a:pt x="213" y="168"/>
                  </a:cubicBezTo>
                  <a:cubicBezTo>
                    <a:pt x="213" y="168"/>
                    <a:pt x="213" y="168"/>
                    <a:pt x="213" y="169"/>
                  </a:cubicBezTo>
                  <a:cubicBezTo>
                    <a:pt x="213" y="169"/>
                    <a:pt x="213" y="169"/>
                    <a:pt x="213" y="169"/>
                  </a:cubicBezTo>
                  <a:cubicBezTo>
                    <a:pt x="213" y="169"/>
                    <a:pt x="213" y="169"/>
                    <a:pt x="213" y="169"/>
                  </a:cubicBezTo>
                  <a:cubicBezTo>
                    <a:pt x="212" y="170"/>
                    <a:pt x="212" y="169"/>
                    <a:pt x="211" y="169"/>
                  </a:cubicBezTo>
                  <a:close/>
                  <a:moveTo>
                    <a:pt x="59" y="141"/>
                  </a:moveTo>
                  <a:cubicBezTo>
                    <a:pt x="59" y="142"/>
                    <a:pt x="59" y="142"/>
                    <a:pt x="58" y="142"/>
                  </a:cubicBezTo>
                  <a:cubicBezTo>
                    <a:pt x="58" y="142"/>
                    <a:pt x="58" y="142"/>
                    <a:pt x="58" y="142"/>
                  </a:cubicBezTo>
                  <a:cubicBezTo>
                    <a:pt x="58" y="142"/>
                    <a:pt x="58" y="141"/>
                    <a:pt x="58" y="141"/>
                  </a:cubicBezTo>
                  <a:cubicBezTo>
                    <a:pt x="58" y="141"/>
                    <a:pt x="59" y="141"/>
                    <a:pt x="59" y="141"/>
                  </a:cubicBezTo>
                  <a:cubicBezTo>
                    <a:pt x="59" y="141"/>
                    <a:pt x="59" y="141"/>
                    <a:pt x="59" y="141"/>
                  </a:cubicBezTo>
                  <a:close/>
                  <a:moveTo>
                    <a:pt x="196" y="165"/>
                  </a:moveTo>
                  <a:cubicBezTo>
                    <a:pt x="196" y="166"/>
                    <a:pt x="196" y="166"/>
                    <a:pt x="196" y="167"/>
                  </a:cubicBezTo>
                  <a:cubicBezTo>
                    <a:pt x="196" y="167"/>
                    <a:pt x="196" y="167"/>
                    <a:pt x="196" y="167"/>
                  </a:cubicBezTo>
                  <a:cubicBezTo>
                    <a:pt x="196" y="167"/>
                    <a:pt x="197" y="167"/>
                    <a:pt x="198" y="167"/>
                  </a:cubicBezTo>
                  <a:cubicBezTo>
                    <a:pt x="197" y="168"/>
                    <a:pt x="197" y="168"/>
                    <a:pt x="197" y="169"/>
                  </a:cubicBezTo>
                  <a:cubicBezTo>
                    <a:pt x="196" y="169"/>
                    <a:pt x="196" y="169"/>
                    <a:pt x="195" y="169"/>
                  </a:cubicBezTo>
                  <a:cubicBezTo>
                    <a:pt x="195" y="168"/>
                    <a:pt x="195" y="169"/>
                    <a:pt x="195" y="168"/>
                  </a:cubicBezTo>
                  <a:cubicBezTo>
                    <a:pt x="195" y="168"/>
                    <a:pt x="195" y="167"/>
                    <a:pt x="195" y="167"/>
                  </a:cubicBezTo>
                  <a:cubicBezTo>
                    <a:pt x="195" y="167"/>
                    <a:pt x="195" y="167"/>
                    <a:pt x="194" y="167"/>
                  </a:cubicBezTo>
                  <a:cubicBezTo>
                    <a:pt x="194" y="167"/>
                    <a:pt x="194" y="167"/>
                    <a:pt x="194" y="167"/>
                  </a:cubicBezTo>
                  <a:cubicBezTo>
                    <a:pt x="193" y="166"/>
                    <a:pt x="193" y="166"/>
                    <a:pt x="194" y="165"/>
                  </a:cubicBezTo>
                  <a:cubicBezTo>
                    <a:pt x="194" y="165"/>
                    <a:pt x="195" y="165"/>
                    <a:pt x="196" y="165"/>
                  </a:cubicBezTo>
                  <a:close/>
                  <a:moveTo>
                    <a:pt x="208" y="171"/>
                  </a:moveTo>
                  <a:cubicBezTo>
                    <a:pt x="208" y="170"/>
                    <a:pt x="208" y="170"/>
                    <a:pt x="207" y="170"/>
                  </a:cubicBezTo>
                  <a:cubicBezTo>
                    <a:pt x="207" y="170"/>
                    <a:pt x="207" y="170"/>
                    <a:pt x="207" y="170"/>
                  </a:cubicBezTo>
                  <a:cubicBezTo>
                    <a:pt x="207" y="170"/>
                    <a:pt x="207" y="170"/>
                    <a:pt x="207" y="169"/>
                  </a:cubicBezTo>
                  <a:cubicBezTo>
                    <a:pt x="207" y="169"/>
                    <a:pt x="207" y="169"/>
                    <a:pt x="207" y="168"/>
                  </a:cubicBezTo>
                  <a:cubicBezTo>
                    <a:pt x="208" y="168"/>
                    <a:pt x="208" y="168"/>
                    <a:pt x="208" y="168"/>
                  </a:cubicBezTo>
                  <a:cubicBezTo>
                    <a:pt x="208" y="168"/>
                    <a:pt x="209" y="168"/>
                    <a:pt x="209" y="168"/>
                  </a:cubicBezTo>
                  <a:cubicBezTo>
                    <a:pt x="209" y="168"/>
                    <a:pt x="209" y="168"/>
                    <a:pt x="209" y="168"/>
                  </a:cubicBezTo>
                  <a:cubicBezTo>
                    <a:pt x="209" y="168"/>
                    <a:pt x="209" y="170"/>
                    <a:pt x="209" y="170"/>
                  </a:cubicBezTo>
                  <a:cubicBezTo>
                    <a:pt x="209" y="170"/>
                    <a:pt x="209" y="170"/>
                    <a:pt x="209" y="170"/>
                  </a:cubicBezTo>
                  <a:cubicBezTo>
                    <a:pt x="209" y="170"/>
                    <a:pt x="209" y="170"/>
                    <a:pt x="208" y="171"/>
                  </a:cubicBezTo>
                  <a:close/>
                  <a:moveTo>
                    <a:pt x="48" y="139"/>
                  </a:moveTo>
                  <a:cubicBezTo>
                    <a:pt x="48" y="139"/>
                    <a:pt x="48" y="140"/>
                    <a:pt x="49" y="140"/>
                  </a:cubicBezTo>
                  <a:cubicBezTo>
                    <a:pt x="49" y="140"/>
                    <a:pt x="49" y="140"/>
                    <a:pt x="48" y="140"/>
                  </a:cubicBezTo>
                  <a:cubicBezTo>
                    <a:pt x="48" y="140"/>
                    <a:pt x="48" y="140"/>
                    <a:pt x="48" y="140"/>
                  </a:cubicBezTo>
                  <a:cubicBezTo>
                    <a:pt x="48" y="140"/>
                    <a:pt x="48" y="140"/>
                    <a:pt x="48" y="139"/>
                  </a:cubicBezTo>
                  <a:close/>
                  <a:moveTo>
                    <a:pt x="161" y="161"/>
                  </a:moveTo>
                  <a:cubicBezTo>
                    <a:pt x="162" y="161"/>
                    <a:pt x="161" y="161"/>
                    <a:pt x="162" y="160"/>
                  </a:cubicBezTo>
                  <a:cubicBezTo>
                    <a:pt x="162" y="160"/>
                    <a:pt x="162" y="160"/>
                    <a:pt x="162" y="160"/>
                  </a:cubicBezTo>
                  <a:cubicBezTo>
                    <a:pt x="162" y="160"/>
                    <a:pt x="162" y="160"/>
                    <a:pt x="162" y="160"/>
                  </a:cubicBezTo>
                  <a:cubicBezTo>
                    <a:pt x="162" y="160"/>
                    <a:pt x="162" y="161"/>
                    <a:pt x="162" y="161"/>
                  </a:cubicBezTo>
                  <a:cubicBezTo>
                    <a:pt x="162" y="161"/>
                    <a:pt x="162" y="161"/>
                    <a:pt x="162" y="161"/>
                  </a:cubicBezTo>
                  <a:cubicBezTo>
                    <a:pt x="161" y="162"/>
                    <a:pt x="161" y="162"/>
                    <a:pt x="161" y="163"/>
                  </a:cubicBezTo>
                  <a:cubicBezTo>
                    <a:pt x="161" y="163"/>
                    <a:pt x="160" y="163"/>
                    <a:pt x="160" y="163"/>
                  </a:cubicBezTo>
                  <a:cubicBezTo>
                    <a:pt x="160" y="162"/>
                    <a:pt x="160" y="161"/>
                    <a:pt x="160" y="161"/>
                  </a:cubicBezTo>
                  <a:cubicBezTo>
                    <a:pt x="161" y="161"/>
                    <a:pt x="160" y="161"/>
                    <a:pt x="161" y="161"/>
                  </a:cubicBezTo>
                  <a:close/>
                  <a:moveTo>
                    <a:pt x="63" y="143"/>
                  </a:moveTo>
                  <a:cubicBezTo>
                    <a:pt x="63" y="143"/>
                    <a:pt x="63" y="143"/>
                    <a:pt x="63" y="143"/>
                  </a:cubicBezTo>
                  <a:cubicBezTo>
                    <a:pt x="63" y="144"/>
                    <a:pt x="63" y="144"/>
                    <a:pt x="63" y="145"/>
                  </a:cubicBezTo>
                  <a:cubicBezTo>
                    <a:pt x="63" y="145"/>
                    <a:pt x="62" y="145"/>
                    <a:pt x="62" y="145"/>
                  </a:cubicBezTo>
                  <a:cubicBezTo>
                    <a:pt x="62" y="144"/>
                    <a:pt x="63" y="144"/>
                    <a:pt x="63" y="143"/>
                  </a:cubicBezTo>
                  <a:close/>
                  <a:moveTo>
                    <a:pt x="157" y="162"/>
                  </a:moveTo>
                  <a:cubicBezTo>
                    <a:pt x="157" y="161"/>
                    <a:pt x="157" y="161"/>
                    <a:pt x="157" y="161"/>
                  </a:cubicBezTo>
                  <a:cubicBezTo>
                    <a:pt x="157" y="161"/>
                    <a:pt x="157" y="160"/>
                    <a:pt x="157" y="160"/>
                  </a:cubicBezTo>
                  <a:cubicBezTo>
                    <a:pt x="157" y="160"/>
                    <a:pt x="157" y="160"/>
                    <a:pt x="157" y="160"/>
                  </a:cubicBezTo>
                  <a:cubicBezTo>
                    <a:pt x="157" y="160"/>
                    <a:pt x="157" y="160"/>
                    <a:pt x="157" y="160"/>
                  </a:cubicBezTo>
                  <a:cubicBezTo>
                    <a:pt x="158" y="160"/>
                    <a:pt x="158" y="160"/>
                    <a:pt x="159" y="160"/>
                  </a:cubicBezTo>
                  <a:cubicBezTo>
                    <a:pt x="158" y="161"/>
                    <a:pt x="158" y="162"/>
                    <a:pt x="158" y="162"/>
                  </a:cubicBezTo>
                  <a:cubicBezTo>
                    <a:pt x="157" y="162"/>
                    <a:pt x="157" y="162"/>
                    <a:pt x="157" y="162"/>
                  </a:cubicBezTo>
                  <a:close/>
                  <a:moveTo>
                    <a:pt x="165" y="161"/>
                  </a:moveTo>
                  <a:cubicBezTo>
                    <a:pt x="165" y="162"/>
                    <a:pt x="165" y="162"/>
                    <a:pt x="165" y="162"/>
                  </a:cubicBezTo>
                  <a:cubicBezTo>
                    <a:pt x="165" y="162"/>
                    <a:pt x="165" y="162"/>
                    <a:pt x="165" y="162"/>
                  </a:cubicBezTo>
                  <a:cubicBezTo>
                    <a:pt x="165" y="162"/>
                    <a:pt x="165" y="162"/>
                    <a:pt x="165" y="162"/>
                  </a:cubicBezTo>
                  <a:cubicBezTo>
                    <a:pt x="165" y="162"/>
                    <a:pt x="165" y="162"/>
                    <a:pt x="165" y="162"/>
                  </a:cubicBezTo>
                  <a:cubicBezTo>
                    <a:pt x="165" y="162"/>
                    <a:pt x="165" y="161"/>
                    <a:pt x="165" y="161"/>
                  </a:cubicBezTo>
                  <a:cubicBezTo>
                    <a:pt x="165" y="161"/>
                    <a:pt x="165" y="161"/>
                    <a:pt x="165" y="161"/>
                  </a:cubicBezTo>
                  <a:close/>
                  <a:moveTo>
                    <a:pt x="186" y="166"/>
                  </a:moveTo>
                  <a:cubicBezTo>
                    <a:pt x="185" y="166"/>
                    <a:pt x="186" y="166"/>
                    <a:pt x="185" y="166"/>
                  </a:cubicBezTo>
                  <a:cubicBezTo>
                    <a:pt x="185" y="166"/>
                    <a:pt x="185" y="166"/>
                    <a:pt x="185" y="166"/>
                  </a:cubicBezTo>
                  <a:cubicBezTo>
                    <a:pt x="185" y="166"/>
                    <a:pt x="185" y="166"/>
                    <a:pt x="185" y="166"/>
                  </a:cubicBezTo>
                  <a:cubicBezTo>
                    <a:pt x="185" y="166"/>
                    <a:pt x="185" y="166"/>
                    <a:pt x="186" y="166"/>
                  </a:cubicBezTo>
                  <a:cubicBezTo>
                    <a:pt x="186" y="166"/>
                    <a:pt x="186" y="166"/>
                    <a:pt x="186" y="166"/>
                  </a:cubicBezTo>
                  <a:close/>
                  <a:moveTo>
                    <a:pt x="65" y="145"/>
                  </a:moveTo>
                  <a:cubicBezTo>
                    <a:pt x="65" y="145"/>
                    <a:pt x="65" y="145"/>
                    <a:pt x="65" y="145"/>
                  </a:cubicBezTo>
                  <a:cubicBezTo>
                    <a:pt x="65" y="145"/>
                    <a:pt x="65" y="145"/>
                    <a:pt x="65" y="146"/>
                  </a:cubicBezTo>
                  <a:cubicBezTo>
                    <a:pt x="65" y="146"/>
                    <a:pt x="65" y="145"/>
                    <a:pt x="65" y="145"/>
                  </a:cubicBezTo>
                  <a:close/>
                  <a:moveTo>
                    <a:pt x="46" y="142"/>
                  </a:moveTo>
                  <a:cubicBezTo>
                    <a:pt x="46" y="142"/>
                    <a:pt x="46" y="142"/>
                    <a:pt x="45" y="142"/>
                  </a:cubicBezTo>
                  <a:cubicBezTo>
                    <a:pt x="45" y="142"/>
                    <a:pt x="45" y="142"/>
                    <a:pt x="46" y="142"/>
                  </a:cubicBezTo>
                  <a:close/>
                  <a:moveTo>
                    <a:pt x="54" y="146"/>
                  </a:moveTo>
                  <a:cubicBezTo>
                    <a:pt x="53" y="146"/>
                    <a:pt x="53" y="146"/>
                    <a:pt x="53" y="146"/>
                  </a:cubicBezTo>
                  <a:cubicBezTo>
                    <a:pt x="52" y="145"/>
                    <a:pt x="52" y="145"/>
                    <a:pt x="52" y="144"/>
                  </a:cubicBezTo>
                  <a:cubicBezTo>
                    <a:pt x="53" y="144"/>
                    <a:pt x="53" y="144"/>
                    <a:pt x="54" y="144"/>
                  </a:cubicBezTo>
                  <a:cubicBezTo>
                    <a:pt x="54" y="144"/>
                    <a:pt x="54" y="144"/>
                    <a:pt x="54" y="144"/>
                  </a:cubicBezTo>
                  <a:cubicBezTo>
                    <a:pt x="54" y="144"/>
                    <a:pt x="54" y="145"/>
                    <a:pt x="54" y="145"/>
                  </a:cubicBezTo>
                  <a:cubicBezTo>
                    <a:pt x="54" y="146"/>
                    <a:pt x="54" y="145"/>
                    <a:pt x="54" y="146"/>
                  </a:cubicBezTo>
                  <a:close/>
                  <a:moveTo>
                    <a:pt x="65" y="146"/>
                  </a:moveTo>
                  <a:cubicBezTo>
                    <a:pt x="65" y="146"/>
                    <a:pt x="65" y="146"/>
                    <a:pt x="65" y="146"/>
                  </a:cubicBezTo>
                  <a:cubicBezTo>
                    <a:pt x="65" y="146"/>
                    <a:pt x="65" y="146"/>
                    <a:pt x="65" y="147"/>
                  </a:cubicBezTo>
                  <a:cubicBezTo>
                    <a:pt x="65" y="147"/>
                    <a:pt x="65" y="147"/>
                    <a:pt x="65" y="147"/>
                  </a:cubicBezTo>
                  <a:cubicBezTo>
                    <a:pt x="65" y="146"/>
                    <a:pt x="65" y="146"/>
                    <a:pt x="65" y="146"/>
                  </a:cubicBezTo>
                  <a:close/>
                  <a:moveTo>
                    <a:pt x="62" y="146"/>
                  </a:moveTo>
                  <a:cubicBezTo>
                    <a:pt x="62" y="146"/>
                    <a:pt x="63" y="146"/>
                    <a:pt x="63" y="146"/>
                  </a:cubicBezTo>
                  <a:cubicBezTo>
                    <a:pt x="63" y="146"/>
                    <a:pt x="63" y="146"/>
                    <a:pt x="63" y="146"/>
                  </a:cubicBezTo>
                  <a:cubicBezTo>
                    <a:pt x="62" y="146"/>
                    <a:pt x="62" y="146"/>
                    <a:pt x="62" y="146"/>
                  </a:cubicBezTo>
                  <a:cubicBezTo>
                    <a:pt x="62" y="146"/>
                    <a:pt x="62" y="146"/>
                    <a:pt x="62" y="146"/>
                  </a:cubicBezTo>
                  <a:close/>
                  <a:moveTo>
                    <a:pt x="200" y="172"/>
                  </a:moveTo>
                  <a:cubicBezTo>
                    <a:pt x="199" y="172"/>
                    <a:pt x="199" y="172"/>
                    <a:pt x="198" y="172"/>
                  </a:cubicBezTo>
                  <a:cubicBezTo>
                    <a:pt x="198" y="172"/>
                    <a:pt x="198" y="171"/>
                    <a:pt x="198" y="171"/>
                  </a:cubicBezTo>
                  <a:cubicBezTo>
                    <a:pt x="199" y="171"/>
                    <a:pt x="199" y="171"/>
                    <a:pt x="199" y="170"/>
                  </a:cubicBezTo>
                  <a:cubicBezTo>
                    <a:pt x="199" y="170"/>
                    <a:pt x="200" y="170"/>
                    <a:pt x="200" y="170"/>
                  </a:cubicBezTo>
                  <a:cubicBezTo>
                    <a:pt x="200" y="170"/>
                    <a:pt x="200" y="171"/>
                    <a:pt x="200" y="171"/>
                  </a:cubicBezTo>
                  <a:cubicBezTo>
                    <a:pt x="201" y="171"/>
                    <a:pt x="201" y="171"/>
                    <a:pt x="200" y="172"/>
                  </a:cubicBezTo>
                  <a:cubicBezTo>
                    <a:pt x="200" y="172"/>
                    <a:pt x="200" y="172"/>
                    <a:pt x="200" y="172"/>
                  </a:cubicBezTo>
                  <a:close/>
                  <a:moveTo>
                    <a:pt x="57" y="150"/>
                  </a:moveTo>
                  <a:cubicBezTo>
                    <a:pt x="56" y="150"/>
                    <a:pt x="56" y="149"/>
                    <a:pt x="56" y="148"/>
                  </a:cubicBezTo>
                  <a:cubicBezTo>
                    <a:pt x="57" y="148"/>
                    <a:pt x="57" y="146"/>
                    <a:pt x="58" y="146"/>
                  </a:cubicBezTo>
                  <a:cubicBezTo>
                    <a:pt x="58" y="145"/>
                    <a:pt x="59" y="146"/>
                    <a:pt x="60" y="146"/>
                  </a:cubicBezTo>
                  <a:cubicBezTo>
                    <a:pt x="60" y="146"/>
                    <a:pt x="60" y="146"/>
                    <a:pt x="60" y="147"/>
                  </a:cubicBezTo>
                  <a:cubicBezTo>
                    <a:pt x="60" y="147"/>
                    <a:pt x="60" y="147"/>
                    <a:pt x="60" y="147"/>
                  </a:cubicBezTo>
                  <a:cubicBezTo>
                    <a:pt x="60" y="147"/>
                    <a:pt x="60" y="148"/>
                    <a:pt x="59" y="149"/>
                  </a:cubicBezTo>
                  <a:cubicBezTo>
                    <a:pt x="60" y="149"/>
                    <a:pt x="60" y="149"/>
                    <a:pt x="60" y="149"/>
                  </a:cubicBezTo>
                  <a:cubicBezTo>
                    <a:pt x="60" y="149"/>
                    <a:pt x="60" y="149"/>
                    <a:pt x="60" y="149"/>
                  </a:cubicBezTo>
                  <a:cubicBezTo>
                    <a:pt x="60" y="150"/>
                    <a:pt x="60" y="150"/>
                    <a:pt x="60" y="150"/>
                  </a:cubicBezTo>
                  <a:cubicBezTo>
                    <a:pt x="61" y="150"/>
                    <a:pt x="61" y="150"/>
                    <a:pt x="61" y="150"/>
                  </a:cubicBezTo>
                  <a:cubicBezTo>
                    <a:pt x="61" y="151"/>
                    <a:pt x="61" y="150"/>
                    <a:pt x="60" y="151"/>
                  </a:cubicBezTo>
                  <a:cubicBezTo>
                    <a:pt x="60" y="151"/>
                    <a:pt x="59" y="151"/>
                    <a:pt x="58" y="151"/>
                  </a:cubicBezTo>
                  <a:cubicBezTo>
                    <a:pt x="58" y="151"/>
                    <a:pt x="58" y="151"/>
                    <a:pt x="58" y="151"/>
                  </a:cubicBezTo>
                  <a:cubicBezTo>
                    <a:pt x="58" y="151"/>
                    <a:pt x="58" y="151"/>
                    <a:pt x="57" y="151"/>
                  </a:cubicBezTo>
                  <a:cubicBezTo>
                    <a:pt x="57" y="151"/>
                    <a:pt x="57" y="151"/>
                    <a:pt x="57" y="150"/>
                  </a:cubicBezTo>
                  <a:close/>
                  <a:moveTo>
                    <a:pt x="178" y="168"/>
                  </a:moveTo>
                  <a:cubicBezTo>
                    <a:pt x="178" y="168"/>
                    <a:pt x="178" y="167"/>
                    <a:pt x="178" y="167"/>
                  </a:cubicBezTo>
                  <a:cubicBezTo>
                    <a:pt x="179" y="167"/>
                    <a:pt x="179" y="168"/>
                    <a:pt x="179" y="168"/>
                  </a:cubicBezTo>
                  <a:cubicBezTo>
                    <a:pt x="179" y="168"/>
                    <a:pt x="179" y="167"/>
                    <a:pt x="179" y="167"/>
                  </a:cubicBezTo>
                  <a:cubicBezTo>
                    <a:pt x="180" y="167"/>
                    <a:pt x="180" y="167"/>
                    <a:pt x="180" y="167"/>
                  </a:cubicBezTo>
                  <a:cubicBezTo>
                    <a:pt x="180" y="167"/>
                    <a:pt x="180" y="167"/>
                    <a:pt x="180" y="168"/>
                  </a:cubicBezTo>
                  <a:cubicBezTo>
                    <a:pt x="181" y="168"/>
                    <a:pt x="181" y="168"/>
                    <a:pt x="181" y="168"/>
                  </a:cubicBezTo>
                  <a:cubicBezTo>
                    <a:pt x="181" y="168"/>
                    <a:pt x="181" y="168"/>
                    <a:pt x="181" y="168"/>
                  </a:cubicBezTo>
                  <a:cubicBezTo>
                    <a:pt x="181" y="169"/>
                    <a:pt x="181" y="169"/>
                    <a:pt x="181" y="170"/>
                  </a:cubicBezTo>
                  <a:cubicBezTo>
                    <a:pt x="180" y="170"/>
                    <a:pt x="180" y="170"/>
                    <a:pt x="180" y="170"/>
                  </a:cubicBezTo>
                  <a:cubicBezTo>
                    <a:pt x="180" y="170"/>
                    <a:pt x="180" y="170"/>
                    <a:pt x="179" y="170"/>
                  </a:cubicBezTo>
                  <a:cubicBezTo>
                    <a:pt x="179" y="170"/>
                    <a:pt x="178" y="170"/>
                    <a:pt x="178" y="171"/>
                  </a:cubicBezTo>
                  <a:cubicBezTo>
                    <a:pt x="177" y="170"/>
                    <a:pt x="176" y="170"/>
                    <a:pt x="176" y="169"/>
                  </a:cubicBezTo>
                  <a:cubicBezTo>
                    <a:pt x="176" y="169"/>
                    <a:pt x="176" y="169"/>
                    <a:pt x="176" y="169"/>
                  </a:cubicBezTo>
                  <a:cubicBezTo>
                    <a:pt x="176" y="169"/>
                    <a:pt x="176" y="169"/>
                    <a:pt x="176" y="169"/>
                  </a:cubicBezTo>
                  <a:cubicBezTo>
                    <a:pt x="177" y="169"/>
                    <a:pt x="177" y="169"/>
                    <a:pt x="177" y="169"/>
                  </a:cubicBezTo>
                  <a:cubicBezTo>
                    <a:pt x="177" y="169"/>
                    <a:pt x="177" y="169"/>
                    <a:pt x="177" y="169"/>
                  </a:cubicBezTo>
                  <a:cubicBezTo>
                    <a:pt x="177" y="169"/>
                    <a:pt x="177" y="169"/>
                    <a:pt x="177" y="169"/>
                  </a:cubicBezTo>
                  <a:cubicBezTo>
                    <a:pt x="178" y="169"/>
                    <a:pt x="179" y="169"/>
                    <a:pt x="179" y="168"/>
                  </a:cubicBezTo>
                  <a:cubicBezTo>
                    <a:pt x="179" y="168"/>
                    <a:pt x="178" y="168"/>
                    <a:pt x="178" y="168"/>
                  </a:cubicBezTo>
                  <a:cubicBezTo>
                    <a:pt x="178" y="168"/>
                    <a:pt x="178" y="168"/>
                    <a:pt x="178" y="168"/>
                  </a:cubicBezTo>
                  <a:close/>
                  <a:moveTo>
                    <a:pt x="44" y="144"/>
                  </a:moveTo>
                  <a:cubicBezTo>
                    <a:pt x="44" y="144"/>
                    <a:pt x="44" y="144"/>
                    <a:pt x="43" y="144"/>
                  </a:cubicBezTo>
                  <a:cubicBezTo>
                    <a:pt x="44" y="144"/>
                    <a:pt x="43" y="144"/>
                    <a:pt x="44" y="144"/>
                  </a:cubicBezTo>
                  <a:close/>
                  <a:moveTo>
                    <a:pt x="161" y="167"/>
                  </a:moveTo>
                  <a:cubicBezTo>
                    <a:pt x="161" y="166"/>
                    <a:pt x="161" y="166"/>
                    <a:pt x="161" y="165"/>
                  </a:cubicBezTo>
                  <a:cubicBezTo>
                    <a:pt x="161" y="165"/>
                    <a:pt x="162" y="165"/>
                    <a:pt x="162" y="165"/>
                  </a:cubicBezTo>
                  <a:cubicBezTo>
                    <a:pt x="162" y="165"/>
                    <a:pt x="163" y="165"/>
                    <a:pt x="164" y="165"/>
                  </a:cubicBezTo>
                  <a:cubicBezTo>
                    <a:pt x="164" y="166"/>
                    <a:pt x="163" y="166"/>
                    <a:pt x="163" y="167"/>
                  </a:cubicBezTo>
                  <a:cubicBezTo>
                    <a:pt x="162" y="167"/>
                    <a:pt x="162" y="167"/>
                    <a:pt x="161" y="167"/>
                  </a:cubicBezTo>
                  <a:close/>
                  <a:moveTo>
                    <a:pt x="186" y="170"/>
                  </a:moveTo>
                  <a:cubicBezTo>
                    <a:pt x="185" y="170"/>
                    <a:pt x="185" y="170"/>
                    <a:pt x="184" y="171"/>
                  </a:cubicBezTo>
                  <a:cubicBezTo>
                    <a:pt x="184" y="170"/>
                    <a:pt x="184" y="170"/>
                    <a:pt x="183" y="170"/>
                  </a:cubicBezTo>
                  <a:cubicBezTo>
                    <a:pt x="183" y="169"/>
                    <a:pt x="183" y="169"/>
                    <a:pt x="183" y="169"/>
                  </a:cubicBezTo>
                  <a:cubicBezTo>
                    <a:pt x="183" y="169"/>
                    <a:pt x="184" y="169"/>
                    <a:pt x="184" y="169"/>
                  </a:cubicBezTo>
                  <a:cubicBezTo>
                    <a:pt x="184" y="168"/>
                    <a:pt x="185" y="169"/>
                    <a:pt x="186" y="169"/>
                  </a:cubicBezTo>
                  <a:cubicBezTo>
                    <a:pt x="186" y="169"/>
                    <a:pt x="186" y="170"/>
                    <a:pt x="186" y="170"/>
                  </a:cubicBezTo>
                  <a:close/>
                  <a:moveTo>
                    <a:pt x="62" y="147"/>
                  </a:moveTo>
                  <a:cubicBezTo>
                    <a:pt x="62" y="147"/>
                    <a:pt x="62" y="147"/>
                    <a:pt x="62" y="147"/>
                  </a:cubicBezTo>
                  <a:cubicBezTo>
                    <a:pt x="62" y="148"/>
                    <a:pt x="62" y="148"/>
                    <a:pt x="62" y="149"/>
                  </a:cubicBezTo>
                  <a:cubicBezTo>
                    <a:pt x="62" y="149"/>
                    <a:pt x="62" y="149"/>
                    <a:pt x="61" y="149"/>
                  </a:cubicBezTo>
                  <a:cubicBezTo>
                    <a:pt x="62" y="148"/>
                    <a:pt x="62" y="148"/>
                    <a:pt x="62" y="147"/>
                  </a:cubicBezTo>
                  <a:close/>
                  <a:moveTo>
                    <a:pt x="43" y="145"/>
                  </a:moveTo>
                  <a:cubicBezTo>
                    <a:pt x="43" y="145"/>
                    <a:pt x="43" y="145"/>
                    <a:pt x="43" y="145"/>
                  </a:cubicBezTo>
                  <a:cubicBezTo>
                    <a:pt x="43" y="145"/>
                    <a:pt x="43" y="145"/>
                    <a:pt x="43" y="145"/>
                  </a:cubicBezTo>
                  <a:cubicBezTo>
                    <a:pt x="43" y="145"/>
                    <a:pt x="43" y="145"/>
                    <a:pt x="43" y="145"/>
                  </a:cubicBezTo>
                  <a:cubicBezTo>
                    <a:pt x="43" y="145"/>
                    <a:pt x="43" y="145"/>
                    <a:pt x="43" y="145"/>
                  </a:cubicBezTo>
                  <a:close/>
                  <a:moveTo>
                    <a:pt x="199" y="175"/>
                  </a:moveTo>
                  <a:cubicBezTo>
                    <a:pt x="199" y="174"/>
                    <a:pt x="199" y="174"/>
                    <a:pt x="200" y="173"/>
                  </a:cubicBezTo>
                  <a:cubicBezTo>
                    <a:pt x="200" y="173"/>
                    <a:pt x="200" y="173"/>
                    <a:pt x="200" y="173"/>
                  </a:cubicBezTo>
                  <a:cubicBezTo>
                    <a:pt x="200" y="173"/>
                    <a:pt x="201" y="173"/>
                    <a:pt x="201" y="173"/>
                  </a:cubicBezTo>
                  <a:cubicBezTo>
                    <a:pt x="201" y="173"/>
                    <a:pt x="203" y="173"/>
                    <a:pt x="203" y="173"/>
                  </a:cubicBezTo>
                  <a:cubicBezTo>
                    <a:pt x="203" y="173"/>
                    <a:pt x="203" y="173"/>
                    <a:pt x="203" y="173"/>
                  </a:cubicBezTo>
                  <a:cubicBezTo>
                    <a:pt x="203" y="173"/>
                    <a:pt x="203" y="173"/>
                    <a:pt x="203" y="173"/>
                  </a:cubicBezTo>
                  <a:cubicBezTo>
                    <a:pt x="203" y="174"/>
                    <a:pt x="203" y="174"/>
                    <a:pt x="203" y="174"/>
                  </a:cubicBezTo>
                  <a:cubicBezTo>
                    <a:pt x="202" y="174"/>
                    <a:pt x="201" y="175"/>
                    <a:pt x="200" y="175"/>
                  </a:cubicBezTo>
                  <a:cubicBezTo>
                    <a:pt x="200" y="175"/>
                    <a:pt x="200" y="175"/>
                    <a:pt x="199" y="175"/>
                  </a:cubicBezTo>
                  <a:close/>
                  <a:moveTo>
                    <a:pt x="64" y="149"/>
                  </a:moveTo>
                  <a:cubicBezTo>
                    <a:pt x="64" y="149"/>
                    <a:pt x="65" y="149"/>
                    <a:pt x="65" y="149"/>
                  </a:cubicBezTo>
                  <a:cubicBezTo>
                    <a:pt x="65" y="151"/>
                    <a:pt x="64" y="152"/>
                    <a:pt x="64" y="154"/>
                  </a:cubicBezTo>
                  <a:cubicBezTo>
                    <a:pt x="64" y="154"/>
                    <a:pt x="64" y="154"/>
                    <a:pt x="64" y="154"/>
                  </a:cubicBezTo>
                  <a:cubicBezTo>
                    <a:pt x="64" y="153"/>
                    <a:pt x="64" y="151"/>
                    <a:pt x="64" y="150"/>
                  </a:cubicBezTo>
                  <a:cubicBezTo>
                    <a:pt x="64" y="150"/>
                    <a:pt x="64" y="150"/>
                    <a:pt x="64" y="150"/>
                  </a:cubicBezTo>
                  <a:cubicBezTo>
                    <a:pt x="64" y="150"/>
                    <a:pt x="64" y="149"/>
                    <a:pt x="64" y="149"/>
                  </a:cubicBezTo>
                  <a:close/>
                  <a:moveTo>
                    <a:pt x="193" y="173"/>
                  </a:moveTo>
                  <a:cubicBezTo>
                    <a:pt x="193" y="173"/>
                    <a:pt x="193" y="173"/>
                    <a:pt x="193" y="173"/>
                  </a:cubicBezTo>
                  <a:cubicBezTo>
                    <a:pt x="193" y="173"/>
                    <a:pt x="192" y="173"/>
                    <a:pt x="191" y="173"/>
                  </a:cubicBezTo>
                  <a:cubicBezTo>
                    <a:pt x="191" y="173"/>
                    <a:pt x="191" y="173"/>
                    <a:pt x="191" y="172"/>
                  </a:cubicBezTo>
                  <a:cubicBezTo>
                    <a:pt x="191" y="171"/>
                    <a:pt x="191" y="171"/>
                    <a:pt x="192" y="171"/>
                  </a:cubicBezTo>
                  <a:cubicBezTo>
                    <a:pt x="193" y="172"/>
                    <a:pt x="193" y="172"/>
                    <a:pt x="193" y="173"/>
                  </a:cubicBezTo>
                  <a:close/>
                  <a:moveTo>
                    <a:pt x="54" y="147"/>
                  </a:moveTo>
                  <a:cubicBezTo>
                    <a:pt x="54" y="147"/>
                    <a:pt x="55" y="147"/>
                    <a:pt x="55" y="147"/>
                  </a:cubicBezTo>
                  <a:cubicBezTo>
                    <a:pt x="55" y="147"/>
                    <a:pt x="55" y="148"/>
                    <a:pt x="55" y="148"/>
                  </a:cubicBezTo>
                  <a:cubicBezTo>
                    <a:pt x="54" y="148"/>
                    <a:pt x="54" y="148"/>
                    <a:pt x="54" y="148"/>
                  </a:cubicBezTo>
                  <a:cubicBezTo>
                    <a:pt x="54" y="147"/>
                    <a:pt x="54" y="147"/>
                    <a:pt x="54" y="147"/>
                  </a:cubicBezTo>
                  <a:close/>
                  <a:moveTo>
                    <a:pt x="49" y="146"/>
                  </a:moveTo>
                  <a:cubicBezTo>
                    <a:pt x="50" y="147"/>
                    <a:pt x="50" y="147"/>
                    <a:pt x="50" y="147"/>
                  </a:cubicBezTo>
                  <a:cubicBezTo>
                    <a:pt x="50" y="147"/>
                    <a:pt x="50" y="147"/>
                    <a:pt x="50" y="147"/>
                  </a:cubicBezTo>
                  <a:cubicBezTo>
                    <a:pt x="51" y="147"/>
                    <a:pt x="51" y="147"/>
                    <a:pt x="52" y="148"/>
                  </a:cubicBezTo>
                  <a:cubicBezTo>
                    <a:pt x="52" y="147"/>
                    <a:pt x="52" y="147"/>
                    <a:pt x="52" y="147"/>
                  </a:cubicBezTo>
                  <a:cubicBezTo>
                    <a:pt x="52" y="147"/>
                    <a:pt x="53" y="147"/>
                    <a:pt x="53" y="147"/>
                  </a:cubicBezTo>
                  <a:cubicBezTo>
                    <a:pt x="53" y="148"/>
                    <a:pt x="53" y="148"/>
                    <a:pt x="53" y="148"/>
                  </a:cubicBezTo>
                  <a:cubicBezTo>
                    <a:pt x="53" y="148"/>
                    <a:pt x="53" y="148"/>
                    <a:pt x="52" y="148"/>
                  </a:cubicBezTo>
                  <a:cubicBezTo>
                    <a:pt x="52" y="149"/>
                    <a:pt x="52" y="149"/>
                    <a:pt x="52" y="149"/>
                  </a:cubicBezTo>
                  <a:cubicBezTo>
                    <a:pt x="52" y="149"/>
                    <a:pt x="52" y="149"/>
                    <a:pt x="52" y="149"/>
                  </a:cubicBezTo>
                  <a:cubicBezTo>
                    <a:pt x="51" y="149"/>
                    <a:pt x="51" y="149"/>
                    <a:pt x="51" y="149"/>
                  </a:cubicBezTo>
                  <a:cubicBezTo>
                    <a:pt x="51" y="149"/>
                    <a:pt x="51" y="149"/>
                    <a:pt x="51" y="149"/>
                  </a:cubicBezTo>
                  <a:cubicBezTo>
                    <a:pt x="50" y="149"/>
                    <a:pt x="51" y="149"/>
                    <a:pt x="50" y="150"/>
                  </a:cubicBezTo>
                  <a:cubicBezTo>
                    <a:pt x="50" y="150"/>
                    <a:pt x="50" y="149"/>
                    <a:pt x="50" y="149"/>
                  </a:cubicBezTo>
                  <a:cubicBezTo>
                    <a:pt x="50" y="150"/>
                    <a:pt x="50" y="150"/>
                    <a:pt x="50" y="150"/>
                  </a:cubicBezTo>
                  <a:cubicBezTo>
                    <a:pt x="49" y="150"/>
                    <a:pt x="49" y="149"/>
                    <a:pt x="48" y="149"/>
                  </a:cubicBezTo>
                  <a:cubicBezTo>
                    <a:pt x="48" y="149"/>
                    <a:pt x="48" y="149"/>
                    <a:pt x="48" y="149"/>
                  </a:cubicBezTo>
                  <a:cubicBezTo>
                    <a:pt x="47" y="150"/>
                    <a:pt x="48" y="150"/>
                    <a:pt x="46" y="150"/>
                  </a:cubicBezTo>
                  <a:cubicBezTo>
                    <a:pt x="46" y="149"/>
                    <a:pt x="45" y="150"/>
                    <a:pt x="46" y="148"/>
                  </a:cubicBezTo>
                  <a:cubicBezTo>
                    <a:pt x="46" y="148"/>
                    <a:pt x="46" y="148"/>
                    <a:pt x="47" y="148"/>
                  </a:cubicBezTo>
                  <a:cubicBezTo>
                    <a:pt x="47" y="148"/>
                    <a:pt x="47" y="148"/>
                    <a:pt x="48" y="148"/>
                  </a:cubicBezTo>
                  <a:cubicBezTo>
                    <a:pt x="48" y="148"/>
                    <a:pt x="48" y="148"/>
                    <a:pt x="48" y="148"/>
                  </a:cubicBezTo>
                  <a:cubicBezTo>
                    <a:pt x="48" y="148"/>
                    <a:pt x="48" y="148"/>
                    <a:pt x="49" y="147"/>
                  </a:cubicBezTo>
                  <a:cubicBezTo>
                    <a:pt x="49" y="147"/>
                    <a:pt x="49" y="147"/>
                    <a:pt x="49" y="147"/>
                  </a:cubicBezTo>
                  <a:cubicBezTo>
                    <a:pt x="49" y="147"/>
                    <a:pt x="49" y="147"/>
                    <a:pt x="49" y="146"/>
                  </a:cubicBezTo>
                  <a:close/>
                  <a:moveTo>
                    <a:pt x="42" y="146"/>
                  </a:moveTo>
                  <a:cubicBezTo>
                    <a:pt x="42" y="146"/>
                    <a:pt x="42" y="146"/>
                    <a:pt x="41" y="146"/>
                  </a:cubicBezTo>
                  <a:cubicBezTo>
                    <a:pt x="42" y="146"/>
                    <a:pt x="42" y="146"/>
                    <a:pt x="42" y="146"/>
                  </a:cubicBezTo>
                  <a:close/>
                  <a:moveTo>
                    <a:pt x="61" y="149"/>
                  </a:moveTo>
                  <a:cubicBezTo>
                    <a:pt x="62" y="149"/>
                    <a:pt x="62" y="149"/>
                    <a:pt x="62" y="149"/>
                  </a:cubicBezTo>
                  <a:cubicBezTo>
                    <a:pt x="62" y="150"/>
                    <a:pt x="62" y="150"/>
                    <a:pt x="62" y="150"/>
                  </a:cubicBezTo>
                  <a:cubicBezTo>
                    <a:pt x="62" y="150"/>
                    <a:pt x="62" y="150"/>
                    <a:pt x="62" y="150"/>
                  </a:cubicBezTo>
                  <a:cubicBezTo>
                    <a:pt x="61" y="151"/>
                    <a:pt x="62" y="151"/>
                    <a:pt x="61" y="151"/>
                  </a:cubicBezTo>
                  <a:cubicBezTo>
                    <a:pt x="61" y="150"/>
                    <a:pt x="61" y="150"/>
                    <a:pt x="61" y="149"/>
                  </a:cubicBezTo>
                  <a:close/>
                  <a:moveTo>
                    <a:pt x="198" y="173"/>
                  </a:moveTo>
                  <a:cubicBezTo>
                    <a:pt x="198" y="174"/>
                    <a:pt x="198" y="174"/>
                    <a:pt x="198" y="174"/>
                  </a:cubicBezTo>
                  <a:cubicBezTo>
                    <a:pt x="198" y="174"/>
                    <a:pt x="198" y="174"/>
                    <a:pt x="198" y="174"/>
                  </a:cubicBezTo>
                  <a:cubicBezTo>
                    <a:pt x="198" y="174"/>
                    <a:pt x="198" y="175"/>
                    <a:pt x="198" y="175"/>
                  </a:cubicBezTo>
                  <a:cubicBezTo>
                    <a:pt x="197" y="175"/>
                    <a:pt x="197" y="175"/>
                    <a:pt x="197" y="175"/>
                  </a:cubicBezTo>
                  <a:cubicBezTo>
                    <a:pt x="197" y="175"/>
                    <a:pt x="197" y="175"/>
                    <a:pt x="197" y="176"/>
                  </a:cubicBezTo>
                  <a:cubicBezTo>
                    <a:pt x="196" y="176"/>
                    <a:pt x="196" y="176"/>
                    <a:pt x="195" y="176"/>
                  </a:cubicBezTo>
                  <a:cubicBezTo>
                    <a:pt x="195" y="176"/>
                    <a:pt x="194" y="175"/>
                    <a:pt x="194" y="175"/>
                  </a:cubicBezTo>
                  <a:cubicBezTo>
                    <a:pt x="194" y="175"/>
                    <a:pt x="194" y="175"/>
                    <a:pt x="194" y="175"/>
                  </a:cubicBezTo>
                  <a:cubicBezTo>
                    <a:pt x="195" y="175"/>
                    <a:pt x="195" y="174"/>
                    <a:pt x="195" y="174"/>
                  </a:cubicBezTo>
                  <a:cubicBezTo>
                    <a:pt x="195" y="174"/>
                    <a:pt x="196" y="174"/>
                    <a:pt x="196" y="174"/>
                  </a:cubicBezTo>
                  <a:cubicBezTo>
                    <a:pt x="196" y="174"/>
                    <a:pt x="196" y="174"/>
                    <a:pt x="196" y="174"/>
                  </a:cubicBezTo>
                  <a:cubicBezTo>
                    <a:pt x="197" y="174"/>
                    <a:pt x="197" y="173"/>
                    <a:pt x="198" y="173"/>
                  </a:cubicBezTo>
                  <a:close/>
                  <a:moveTo>
                    <a:pt x="41" y="146"/>
                  </a:moveTo>
                  <a:cubicBezTo>
                    <a:pt x="41" y="146"/>
                    <a:pt x="41" y="146"/>
                    <a:pt x="41" y="146"/>
                  </a:cubicBezTo>
                  <a:cubicBezTo>
                    <a:pt x="41" y="147"/>
                    <a:pt x="41" y="147"/>
                    <a:pt x="41" y="147"/>
                  </a:cubicBezTo>
                  <a:cubicBezTo>
                    <a:pt x="41" y="147"/>
                    <a:pt x="40" y="148"/>
                    <a:pt x="40" y="148"/>
                  </a:cubicBezTo>
                  <a:cubicBezTo>
                    <a:pt x="40" y="147"/>
                    <a:pt x="41" y="147"/>
                    <a:pt x="41" y="146"/>
                  </a:cubicBezTo>
                  <a:close/>
                  <a:moveTo>
                    <a:pt x="184" y="173"/>
                  </a:moveTo>
                  <a:cubicBezTo>
                    <a:pt x="185" y="173"/>
                    <a:pt x="186" y="173"/>
                    <a:pt x="186" y="173"/>
                  </a:cubicBezTo>
                  <a:cubicBezTo>
                    <a:pt x="186" y="174"/>
                    <a:pt x="186" y="174"/>
                    <a:pt x="186" y="175"/>
                  </a:cubicBezTo>
                  <a:cubicBezTo>
                    <a:pt x="186" y="175"/>
                    <a:pt x="186" y="175"/>
                    <a:pt x="186" y="175"/>
                  </a:cubicBezTo>
                  <a:cubicBezTo>
                    <a:pt x="186" y="175"/>
                    <a:pt x="186" y="175"/>
                    <a:pt x="186" y="175"/>
                  </a:cubicBezTo>
                  <a:cubicBezTo>
                    <a:pt x="185" y="176"/>
                    <a:pt x="185" y="176"/>
                    <a:pt x="184" y="176"/>
                  </a:cubicBezTo>
                  <a:cubicBezTo>
                    <a:pt x="184" y="176"/>
                    <a:pt x="184" y="177"/>
                    <a:pt x="184" y="177"/>
                  </a:cubicBezTo>
                  <a:cubicBezTo>
                    <a:pt x="183" y="177"/>
                    <a:pt x="183" y="177"/>
                    <a:pt x="183" y="177"/>
                  </a:cubicBezTo>
                  <a:cubicBezTo>
                    <a:pt x="182" y="177"/>
                    <a:pt x="181" y="176"/>
                    <a:pt x="181" y="176"/>
                  </a:cubicBezTo>
                  <a:cubicBezTo>
                    <a:pt x="181" y="176"/>
                    <a:pt x="181" y="175"/>
                    <a:pt x="181" y="175"/>
                  </a:cubicBezTo>
                  <a:cubicBezTo>
                    <a:pt x="181" y="175"/>
                    <a:pt x="182" y="174"/>
                    <a:pt x="182" y="174"/>
                  </a:cubicBezTo>
                  <a:cubicBezTo>
                    <a:pt x="183" y="174"/>
                    <a:pt x="183" y="175"/>
                    <a:pt x="184" y="175"/>
                  </a:cubicBezTo>
                  <a:cubicBezTo>
                    <a:pt x="184" y="175"/>
                    <a:pt x="184" y="175"/>
                    <a:pt x="184" y="175"/>
                  </a:cubicBezTo>
                  <a:cubicBezTo>
                    <a:pt x="184" y="174"/>
                    <a:pt x="184" y="173"/>
                    <a:pt x="184" y="173"/>
                  </a:cubicBezTo>
                  <a:close/>
                  <a:moveTo>
                    <a:pt x="215" y="178"/>
                  </a:moveTo>
                  <a:cubicBezTo>
                    <a:pt x="215" y="179"/>
                    <a:pt x="215" y="179"/>
                    <a:pt x="215" y="179"/>
                  </a:cubicBezTo>
                  <a:cubicBezTo>
                    <a:pt x="215" y="179"/>
                    <a:pt x="215" y="179"/>
                    <a:pt x="214" y="179"/>
                  </a:cubicBezTo>
                  <a:cubicBezTo>
                    <a:pt x="214" y="179"/>
                    <a:pt x="214" y="179"/>
                    <a:pt x="214" y="179"/>
                  </a:cubicBezTo>
                  <a:cubicBezTo>
                    <a:pt x="215" y="178"/>
                    <a:pt x="215" y="178"/>
                    <a:pt x="215" y="178"/>
                  </a:cubicBezTo>
                  <a:close/>
                  <a:moveTo>
                    <a:pt x="61" y="151"/>
                  </a:moveTo>
                  <a:cubicBezTo>
                    <a:pt x="61" y="151"/>
                    <a:pt x="61" y="151"/>
                    <a:pt x="61" y="151"/>
                  </a:cubicBezTo>
                  <a:cubicBezTo>
                    <a:pt x="61" y="152"/>
                    <a:pt x="61" y="153"/>
                    <a:pt x="61" y="154"/>
                  </a:cubicBezTo>
                  <a:cubicBezTo>
                    <a:pt x="61" y="154"/>
                    <a:pt x="61" y="154"/>
                    <a:pt x="61" y="154"/>
                  </a:cubicBezTo>
                  <a:cubicBezTo>
                    <a:pt x="61" y="153"/>
                    <a:pt x="61" y="152"/>
                    <a:pt x="61" y="151"/>
                  </a:cubicBezTo>
                  <a:close/>
                  <a:moveTo>
                    <a:pt x="162" y="170"/>
                  </a:moveTo>
                  <a:cubicBezTo>
                    <a:pt x="162" y="170"/>
                    <a:pt x="162" y="170"/>
                    <a:pt x="162" y="170"/>
                  </a:cubicBezTo>
                  <a:cubicBezTo>
                    <a:pt x="162" y="170"/>
                    <a:pt x="162" y="170"/>
                    <a:pt x="162" y="169"/>
                  </a:cubicBezTo>
                  <a:cubicBezTo>
                    <a:pt x="162" y="169"/>
                    <a:pt x="162" y="169"/>
                    <a:pt x="162" y="169"/>
                  </a:cubicBezTo>
                  <a:cubicBezTo>
                    <a:pt x="162" y="169"/>
                    <a:pt x="162" y="169"/>
                    <a:pt x="162" y="169"/>
                  </a:cubicBezTo>
                  <a:cubicBezTo>
                    <a:pt x="163" y="169"/>
                    <a:pt x="163" y="170"/>
                    <a:pt x="164" y="170"/>
                  </a:cubicBezTo>
                  <a:cubicBezTo>
                    <a:pt x="163" y="171"/>
                    <a:pt x="163" y="171"/>
                    <a:pt x="163" y="171"/>
                  </a:cubicBezTo>
                  <a:cubicBezTo>
                    <a:pt x="163" y="172"/>
                    <a:pt x="163" y="172"/>
                    <a:pt x="162" y="172"/>
                  </a:cubicBezTo>
                  <a:cubicBezTo>
                    <a:pt x="162" y="171"/>
                    <a:pt x="162" y="171"/>
                    <a:pt x="162" y="171"/>
                  </a:cubicBezTo>
                  <a:cubicBezTo>
                    <a:pt x="162" y="171"/>
                    <a:pt x="162" y="171"/>
                    <a:pt x="162" y="170"/>
                  </a:cubicBezTo>
                  <a:close/>
                  <a:moveTo>
                    <a:pt x="159" y="172"/>
                  </a:moveTo>
                  <a:cubicBezTo>
                    <a:pt x="159" y="171"/>
                    <a:pt x="159" y="171"/>
                    <a:pt x="159" y="171"/>
                  </a:cubicBezTo>
                  <a:cubicBezTo>
                    <a:pt x="159" y="170"/>
                    <a:pt x="159" y="170"/>
                    <a:pt x="159" y="169"/>
                  </a:cubicBezTo>
                  <a:cubicBezTo>
                    <a:pt x="159" y="169"/>
                    <a:pt x="159" y="169"/>
                    <a:pt x="159" y="169"/>
                  </a:cubicBezTo>
                  <a:cubicBezTo>
                    <a:pt x="159" y="169"/>
                    <a:pt x="159" y="169"/>
                    <a:pt x="159" y="169"/>
                  </a:cubicBezTo>
                  <a:cubicBezTo>
                    <a:pt x="161" y="170"/>
                    <a:pt x="159" y="171"/>
                    <a:pt x="161" y="172"/>
                  </a:cubicBezTo>
                  <a:cubicBezTo>
                    <a:pt x="161" y="172"/>
                    <a:pt x="161" y="172"/>
                    <a:pt x="161" y="172"/>
                  </a:cubicBezTo>
                  <a:cubicBezTo>
                    <a:pt x="160" y="172"/>
                    <a:pt x="160" y="172"/>
                    <a:pt x="159" y="172"/>
                  </a:cubicBezTo>
                  <a:close/>
                  <a:moveTo>
                    <a:pt x="225" y="181"/>
                  </a:moveTo>
                  <a:cubicBezTo>
                    <a:pt x="225" y="181"/>
                    <a:pt x="225" y="181"/>
                    <a:pt x="225" y="181"/>
                  </a:cubicBezTo>
                  <a:cubicBezTo>
                    <a:pt x="225" y="181"/>
                    <a:pt x="225" y="181"/>
                    <a:pt x="225" y="182"/>
                  </a:cubicBezTo>
                  <a:cubicBezTo>
                    <a:pt x="225" y="182"/>
                    <a:pt x="225" y="182"/>
                    <a:pt x="225" y="182"/>
                  </a:cubicBezTo>
                  <a:cubicBezTo>
                    <a:pt x="225" y="181"/>
                    <a:pt x="225" y="181"/>
                    <a:pt x="225" y="181"/>
                  </a:cubicBezTo>
                  <a:close/>
                  <a:moveTo>
                    <a:pt x="190" y="175"/>
                  </a:moveTo>
                  <a:cubicBezTo>
                    <a:pt x="190" y="175"/>
                    <a:pt x="191" y="175"/>
                    <a:pt x="191" y="175"/>
                  </a:cubicBezTo>
                  <a:cubicBezTo>
                    <a:pt x="191" y="176"/>
                    <a:pt x="192" y="176"/>
                    <a:pt x="191" y="177"/>
                  </a:cubicBezTo>
                  <a:cubicBezTo>
                    <a:pt x="191" y="177"/>
                    <a:pt x="191" y="177"/>
                    <a:pt x="190" y="177"/>
                  </a:cubicBezTo>
                  <a:cubicBezTo>
                    <a:pt x="189" y="177"/>
                    <a:pt x="189" y="177"/>
                    <a:pt x="189" y="176"/>
                  </a:cubicBezTo>
                  <a:cubicBezTo>
                    <a:pt x="190" y="176"/>
                    <a:pt x="190" y="176"/>
                    <a:pt x="190" y="175"/>
                  </a:cubicBezTo>
                  <a:close/>
                  <a:moveTo>
                    <a:pt x="56" y="153"/>
                  </a:moveTo>
                  <a:cubicBezTo>
                    <a:pt x="56" y="153"/>
                    <a:pt x="55" y="153"/>
                    <a:pt x="55" y="153"/>
                  </a:cubicBezTo>
                  <a:cubicBezTo>
                    <a:pt x="55" y="153"/>
                    <a:pt x="55" y="153"/>
                    <a:pt x="55" y="153"/>
                  </a:cubicBezTo>
                  <a:cubicBezTo>
                    <a:pt x="54" y="153"/>
                    <a:pt x="54" y="153"/>
                    <a:pt x="54" y="154"/>
                  </a:cubicBezTo>
                  <a:cubicBezTo>
                    <a:pt x="54" y="154"/>
                    <a:pt x="53" y="155"/>
                    <a:pt x="53" y="156"/>
                  </a:cubicBezTo>
                  <a:cubicBezTo>
                    <a:pt x="53" y="156"/>
                    <a:pt x="53" y="156"/>
                    <a:pt x="53" y="156"/>
                  </a:cubicBezTo>
                  <a:cubicBezTo>
                    <a:pt x="53" y="154"/>
                    <a:pt x="53" y="154"/>
                    <a:pt x="54" y="153"/>
                  </a:cubicBezTo>
                  <a:cubicBezTo>
                    <a:pt x="54" y="153"/>
                    <a:pt x="53" y="152"/>
                    <a:pt x="54" y="152"/>
                  </a:cubicBezTo>
                  <a:cubicBezTo>
                    <a:pt x="54" y="152"/>
                    <a:pt x="54" y="152"/>
                    <a:pt x="54" y="152"/>
                  </a:cubicBezTo>
                  <a:cubicBezTo>
                    <a:pt x="54" y="151"/>
                    <a:pt x="54" y="151"/>
                    <a:pt x="55" y="151"/>
                  </a:cubicBezTo>
                  <a:cubicBezTo>
                    <a:pt x="55" y="152"/>
                    <a:pt x="56" y="152"/>
                    <a:pt x="56" y="153"/>
                  </a:cubicBezTo>
                  <a:cubicBezTo>
                    <a:pt x="56" y="153"/>
                    <a:pt x="56" y="153"/>
                    <a:pt x="56" y="153"/>
                  </a:cubicBezTo>
                  <a:close/>
                  <a:moveTo>
                    <a:pt x="217" y="180"/>
                  </a:moveTo>
                  <a:cubicBezTo>
                    <a:pt x="217" y="180"/>
                    <a:pt x="218" y="181"/>
                    <a:pt x="218" y="181"/>
                  </a:cubicBezTo>
                  <a:cubicBezTo>
                    <a:pt x="218" y="181"/>
                    <a:pt x="218" y="181"/>
                    <a:pt x="218" y="182"/>
                  </a:cubicBezTo>
                  <a:cubicBezTo>
                    <a:pt x="218" y="182"/>
                    <a:pt x="217" y="182"/>
                    <a:pt x="217" y="182"/>
                  </a:cubicBezTo>
                  <a:cubicBezTo>
                    <a:pt x="217" y="181"/>
                    <a:pt x="217" y="181"/>
                    <a:pt x="217" y="180"/>
                  </a:cubicBezTo>
                  <a:close/>
                  <a:moveTo>
                    <a:pt x="38" y="149"/>
                  </a:moveTo>
                  <a:cubicBezTo>
                    <a:pt x="39" y="149"/>
                    <a:pt x="39" y="149"/>
                    <a:pt x="39" y="149"/>
                  </a:cubicBezTo>
                  <a:cubicBezTo>
                    <a:pt x="39" y="149"/>
                    <a:pt x="39" y="150"/>
                    <a:pt x="39" y="150"/>
                  </a:cubicBezTo>
                  <a:cubicBezTo>
                    <a:pt x="39" y="150"/>
                    <a:pt x="39" y="150"/>
                    <a:pt x="38" y="150"/>
                  </a:cubicBezTo>
                  <a:cubicBezTo>
                    <a:pt x="38" y="149"/>
                    <a:pt x="38" y="149"/>
                    <a:pt x="38" y="149"/>
                  </a:cubicBezTo>
                  <a:close/>
                  <a:moveTo>
                    <a:pt x="132" y="166"/>
                  </a:moveTo>
                  <a:cubicBezTo>
                    <a:pt x="132" y="167"/>
                    <a:pt x="132" y="167"/>
                    <a:pt x="132" y="167"/>
                  </a:cubicBezTo>
                  <a:cubicBezTo>
                    <a:pt x="132" y="168"/>
                    <a:pt x="132" y="168"/>
                    <a:pt x="132" y="169"/>
                  </a:cubicBezTo>
                  <a:cubicBezTo>
                    <a:pt x="131" y="169"/>
                    <a:pt x="131" y="169"/>
                    <a:pt x="131" y="168"/>
                  </a:cubicBezTo>
                  <a:cubicBezTo>
                    <a:pt x="131" y="168"/>
                    <a:pt x="131" y="168"/>
                    <a:pt x="131" y="167"/>
                  </a:cubicBezTo>
                  <a:cubicBezTo>
                    <a:pt x="131" y="167"/>
                    <a:pt x="131" y="167"/>
                    <a:pt x="131" y="167"/>
                  </a:cubicBezTo>
                  <a:cubicBezTo>
                    <a:pt x="131" y="167"/>
                    <a:pt x="131" y="167"/>
                    <a:pt x="131" y="166"/>
                  </a:cubicBezTo>
                  <a:cubicBezTo>
                    <a:pt x="131" y="166"/>
                    <a:pt x="131" y="166"/>
                    <a:pt x="131" y="166"/>
                  </a:cubicBezTo>
                  <a:cubicBezTo>
                    <a:pt x="131" y="166"/>
                    <a:pt x="131" y="166"/>
                    <a:pt x="131" y="166"/>
                  </a:cubicBezTo>
                  <a:cubicBezTo>
                    <a:pt x="131" y="166"/>
                    <a:pt x="132" y="166"/>
                    <a:pt x="132" y="166"/>
                  </a:cubicBezTo>
                  <a:close/>
                  <a:moveTo>
                    <a:pt x="64" y="155"/>
                  </a:moveTo>
                  <a:cubicBezTo>
                    <a:pt x="64" y="155"/>
                    <a:pt x="64" y="155"/>
                    <a:pt x="64" y="155"/>
                  </a:cubicBezTo>
                  <a:cubicBezTo>
                    <a:pt x="64" y="155"/>
                    <a:pt x="64" y="155"/>
                    <a:pt x="64" y="156"/>
                  </a:cubicBezTo>
                  <a:cubicBezTo>
                    <a:pt x="64" y="155"/>
                    <a:pt x="64" y="155"/>
                    <a:pt x="64" y="155"/>
                  </a:cubicBezTo>
                  <a:cubicBezTo>
                    <a:pt x="64" y="155"/>
                    <a:pt x="64" y="155"/>
                    <a:pt x="64" y="155"/>
                  </a:cubicBezTo>
                  <a:close/>
                  <a:moveTo>
                    <a:pt x="61" y="154"/>
                  </a:moveTo>
                  <a:cubicBezTo>
                    <a:pt x="61" y="154"/>
                    <a:pt x="61" y="154"/>
                    <a:pt x="61" y="154"/>
                  </a:cubicBezTo>
                  <a:cubicBezTo>
                    <a:pt x="61" y="155"/>
                    <a:pt x="61" y="155"/>
                    <a:pt x="61" y="156"/>
                  </a:cubicBezTo>
                  <a:cubicBezTo>
                    <a:pt x="61" y="156"/>
                    <a:pt x="61" y="156"/>
                    <a:pt x="60" y="156"/>
                  </a:cubicBezTo>
                  <a:cubicBezTo>
                    <a:pt x="61" y="155"/>
                    <a:pt x="61" y="155"/>
                    <a:pt x="61" y="154"/>
                  </a:cubicBezTo>
                  <a:close/>
                  <a:moveTo>
                    <a:pt x="55" y="155"/>
                  </a:moveTo>
                  <a:cubicBezTo>
                    <a:pt x="56" y="155"/>
                    <a:pt x="56" y="155"/>
                    <a:pt x="56" y="156"/>
                  </a:cubicBezTo>
                  <a:cubicBezTo>
                    <a:pt x="56" y="156"/>
                    <a:pt x="55" y="156"/>
                    <a:pt x="55" y="156"/>
                  </a:cubicBezTo>
                  <a:cubicBezTo>
                    <a:pt x="55" y="156"/>
                    <a:pt x="55" y="156"/>
                    <a:pt x="55" y="156"/>
                  </a:cubicBezTo>
                  <a:cubicBezTo>
                    <a:pt x="55" y="156"/>
                    <a:pt x="55" y="156"/>
                    <a:pt x="55" y="156"/>
                  </a:cubicBezTo>
                  <a:cubicBezTo>
                    <a:pt x="55" y="156"/>
                    <a:pt x="55" y="156"/>
                    <a:pt x="55" y="156"/>
                  </a:cubicBezTo>
                  <a:cubicBezTo>
                    <a:pt x="55" y="156"/>
                    <a:pt x="54" y="156"/>
                    <a:pt x="54" y="156"/>
                  </a:cubicBezTo>
                  <a:cubicBezTo>
                    <a:pt x="54" y="156"/>
                    <a:pt x="54" y="156"/>
                    <a:pt x="54" y="157"/>
                  </a:cubicBezTo>
                  <a:cubicBezTo>
                    <a:pt x="54" y="157"/>
                    <a:pt x="53" y="156"/>
                    <a:pt x="53" y="156"/>
                  </a:cubicBezTo>
                  <a:cubicBezTo>
                    <a:pt x="53" y="156"/>
                    <a:pt x="53" y="156"/>
                    <a:pt x="53" y="157"/>
                  </a:cubicBezTo>
                  <a:cubicBezTo>
                    <a:pt x="53" y="157"/>
                    <a:pt x="53" y="157"/>
                    <a:pt x="53" y="157"/>
                  </a:cubicBezTo>
                  <a:cubicBezTo>
                    <a:pt x="53" y="156"/>
                    <a:pt x="53" y="156"/>
                    <a:pt x="53" y="156"/>
                  </a:cubicBezTo>
                  <a:cubicBezTo>
                    <a:pt x="53" y="156"/>
                    <a:pt x="54" y="156"/>
                    <a:pt x="55" y="156"/>
                  </a:cubicBezTo>
                  <a:cubicBezTo>
                    <a:pt x="55" y="155"/>
                    <a:pt x="55" y="155"/>
                    <a:pt x="55" y="155"/>
                  </a:cubicBezTo>
                  <a:close/>
                  <a:moveTo>
                    <a:pt x="37" y="152"/>
                  </a:moveTo>
                  <a:cubicBezTo>
                    <a:pt x="37" y="152"/>
                    <a:pt x="37" y="152"/>
                    <a:pt x="37" y="152"/>
                  </a:cubicBezTo>
                  <a:cubicBezTo>
                    <a:pt x="36" y="152"/>
                    <a:pt x="36" y="152"/>
                    <a:pt x="36" y="152"/>
                  </a:cubicBezTo>
                  <a:cubicBezTo>
                    <a:pt x="36" y="152"/>
                    <a:pt x="36" y="152"/>
                    <a:pt x="37" y="152"/>
                  </a:cubicBezTo>
                  <a:close/>
                  <a:moveTo>
                    <a:pt x="50" y="154"/>
                  </a:moveTo>
                  <a:cubicBezTo>
                    <a:pt x="50" y="154"/>
                    <a:pt x="50" y="154"/>
                    <a:pt x="51" y="154"/>
                  </a:cubicBezTo>
                  <a:cubicBezTo>
                    <a:pt x="50" y="154"/>
                    <a:pt x="50" y="155"/>
                    <a:pt x="50" y="155"/>
                  </a:cubicBezTo>
                  <a:cubicBezTo>
                    <a:pt x="50" y="155"/>
                    <a:pt x="50" y="155"/>
                    <a:pt x="50" y="155"/>
                  </a:cubicBezTo>
                  <a:cubicBezTo>
                    <a:pt x="50" y="155"/>
                    <a:pt x="50" y="154"/>
                    <a:pt x="50" y="154"/>
                  </a:cubicBezTo>
                  <a:close/>
                  <a:moveTo>
                    <a:pt x="45" y="153"/>
                  </a:moveTo>
                  <a:cubicBezTo>
                    <a:pt x="46" y="153"/>
                    <a:pt x="46" y="154"/>
                    <a:pt x="48" y="154"/>
                  </a:cubicBezTo>
                  <a:cubicBezTo>
                    <a:pt x="48" y="155"/>
                    <a:pt x="48" y="155"/>
                    <a:pt x="47" y="156"/>
                  </a:cubicBezTo>
                  <a:cubicBezTo>
                    <a:pt x="47" y="157"/>
                    <a:pt x="46" y="157"/>
                    <a:pt x="45" y="156"/>
                  </a:cubicBezTo>
                  <a:cubicBezTo>
                    <a:pt x="45" y="156"/>
                    <a:pt x="45" y="156"/>
                    <a:pt x="45" y="156"/>
                  </a:cubicBezTo>
                  <a:cubicBezTo>
                    <a:pt x="45" y="156"/>
                    <a:pt x="45" y="156"/>
                    <a:pt x="45" y="156"/>
                  </a:cubicBezTo>
                  <a:cubicBezTo>
                    <a:pt x="45" y="155"/>
                    <a:pt x="45" y="155"/>
                    <a:pt x="45" y="155"/>
                  </a:cubicBezTo>
                  <a:cubicBezTo>
                    <a:pt x="44" y="155"/>
                    <a:pt x="44" y="155"/>
                    <a:pt x="44" y="155"/>
                  </a:cubicBezTo>
                  <a:cubicBezTo>
                    <a:pt x="44" y="154"/>
                    <a:pt x="45" y="154"/>
                    <a:pt x="45" y="153"/>
                  </a:cubicBezTo>
                  <a:close/>
                  <a:moveTo>
                    <a:pt x="64" y="157"/>
                  </a:moveTo>
                  <a:cubicBezTo>
                    <a:pt x="65" y="157"/>
                    <a:pt x="64" y="157"/>
                    <a:pt x="64" y="158"/>
                  </a:cubicBezTo>
                  <a:cubicBezTo>
                    <a:pt x="64" y="158"/>
                    <a:pt x="64" y="158"/>
                    <a:pt x="64" y="158"/>
                  </a:cubicBezTo>
                  <a:cubicBezTo>
                    <a:pt x="64" y="157"/>
                    <a:pt x="64" y="157"/>
                    <a:pt x="64" y="157"/>
                  </a:cubicBezTo>
                  <a:close/>
                  <a:moveTo>
                    <a:pt x="174" y="176"/>
                  </a:moveTo>
                  <a:cubicBezTo>
                    <a:pt x="175" y="176"/>
                    <a:pt x="175" y="176"/>
                    <a:pt x="175" y="176"/>
                  </a:cubicBezTo>
                  <a:cubicBezTo>
                    <a:pt x="175" y="176"/>
                    <a:pt x="175" y="176"/>
                    <a:pt x="175" y="177"/>
                  </a:cubicBezTo>
                  <a:cubicBezTo>
                    <a:pt x="176" y="177"/>
                    <a:pt x="176" y="177"/>
                    <a:pt x="176" y="178"/>
                  </a:cubicBezTo>
                  <a:cubicBezTo>
                    <a:pt x="176" y="178"/>
                    <a:pt x="176" y="178"/>
                    <a:pt x="175" y="178"/>
                  </a:cubicBezTo>
                  <a:cubicBezTo>
                    <a:pt x="175" y="178"/>
                    <a:pt x="175" y="178"/>
                    <a:pt x="175" y="178"/>
                  </a:cubicBezTo>
                  <a:cubicBezTo>
                    <a:pt x="175" y="179"/>
                    <a:pt x="174" y="178"/>
                    <a:pt x="174" y="178"/>
                  </a:cubicBezTo>
                  <a:cubicBezTo>
                    <a:pt x="174" y="177"/>
                    <a:pt x="174" y="177"/>
                    <a:pt x="174" y="177"/>
                  </a:cubicBezTo>
                  <a:cubicBezTo>
                    <a:pt x="174" y="177"/>
                    <a:pt x="174" y="177"/>
                    <a:pt x="174" y="176"/>
                  </a:cubicBezTo>
                  <a:close/>
                  <a:moveTo>
                    <a:pt x="147" y="173"/>
                  </a:moveTo>
                  <a:cubicBezTo>
                    <a:pt x="147" y="172"/>
                    <a:pt x="147" y="172"/>
                    <a:pt x="148" y="172"/>
                  </a:cubicBezTo>
                  <a:cubicBezTo>
                    <a:pt x="148" y="172"/>
                    <a:pt x="148" y="172"/>
                    <a:pt x="148" y="172"/>
                  </a:cubicBezTo>
                  <a:cubicBezTo>
                    <a:pt x="148" y="172"/>
                    <a:pt x="148" y="172"/>
                    <a:pt x="148" y="172"/>
                  </a:cubicBezTo>
                  <a:cubicBezTo>
                    <a:pt x="149" y="172"/>
                    <a:pt x="150" y="172"/>
                    <a:pt x="150" y="173"/>
                  </a:cubicBezTo>
                  <a:cubicBezTo>
                    <a:pt x="150" y="173"/>
                    <a:pt x="150" y="173"/>
                    <a:pt x="150" y="173"/>
                  </a:cubicBezTo>
                  <a:cubicBezTo>
                    <a:pt x="150" y="173"/>
                    <a:pt x="151" y="173"/>
                    <a:pt x="151" y="174"/>
                  </a:cubicBezTo>
                  <a:cubicBezTo>
                    <a:pt x="151" y="173"/>
                    <a:pt x="151" y="173"/>
                    <a:pt x="150" y="173"/>
                  </a:cubicBezTo>
                  <a:cubicBezTo>
                    <a:pt x="150" y="174"/>
                    <a:pt x="150" y="174"/>
                    <a:pt x="150" y="175"/>
                  </a:cubicBezTo>
                  <a:cubicBezTo>
                    <a:pt x="149" y="175"/>
                    <a:pt x="148" y="174"/>
                    <a:pt x="148" y="174"/>
                  </a:cubicBezTo>
                  <a:cubicBezTo>
                    <a:pt x="148" y="174"/>
                    <a:pt x="148" y="174"/>
                    <a:pt x="148" y="174"/>
                  </a:cubicBezTo>
                  <a:cubicBezTo>
                    <a:pt x="147" y="174"/>
                    <a:pt x="147" y="174"/>
                    <a:pt x="147" y="174"/>
                  </a:cubicBezTo>
                  <a:cubicBezTo>
                    <a:pt x="147" y="173"/>
                    <a:pt x="147" y="173"/>
                    <a:pt x="147" y="173"/>
                  </a:cubicBezTo>
                  <a:close/>
                  <a:moveTo>
                    <a:pt x="58" y="159"/>
                  </a:moveTo>
                  <a:cubicBezTo>
                    <a:pt x="57" y="159"/>
                    <a:pt x="57" y="159"/>
                    <a:pt x="56" y="159"/>
                  </a:cubicBezTo>
                  <a:cubicBezTo>
                    <a:pt x="56" y="160"/>
                    <a:pt x="56" y="160"/>
                    <a:pt x="55" y="160"/>
                  </a:cubicBezTo>
                  <a:cubicBezTo>
                    <a:pt x="55" y="160"/>
                    <a:pt x="55" y="160"/>
                    <a:pt x="55" y="160"/>
                  </a:cubicBezTo>
                  <a:cubicBezTo>
                    <a:pt x="55" y="159"/>
                    <a:pt x="55" y="159"/>
                    <a:pt x="55" y="159"/>
                  </a:cubicBezTo>
                  <a:cubicBezTo>
                    <a:pt x="55" y="159"/>
                    <a:pt x="55" y="159"/>
                    <a:pt x="55" y="159"/>
                  </a:cubicBezTo>
                  <a:cubicBezTo>
                    <a:pt x="55" y="159"/>
                    <a:pt x="55" y="158"/>
                    <a:pt x="55" y="158"/>
                  </a:cubicBezTo>
                  <a:cubicBezTo>
                    <a:pt x="55" y="158"/>
                    <a:pt x="58" y="158"/>
                    <a:pt x="58" y="157"/>
                  </a:cubicBezTo>
                  <a:cubicBezTo>
                    <a:pt x="58" y="157"/>
                    <a:pt x="58" y="157"/>
                    <a:pt x="58" y="157"/>
                  </a:cubicBezTo>
                  <a:cubicBezTo>
                    <a:pt x="58" y="157"/>
                    <a:pt x="58" y="157"/>
                    <a:pt x="58" y="157"/>
                  </a:cubicBezTo>
                  <a:cubicBezTo>
                    <a:pt x="58" y="157"/>
                    <a:pt x="58" y="156"/>
                    <a:pt x="58" y="156"/>
                  </a:cubicBezTo>
                  <a:cubicBezTo>
                    <a:pt x="59" y="156"/>
                    <a:pt x="59" y="156"/>
                    <a:pt x="59" y="156"/>
                  </a:cubicBezTo>
                  <a:cubicBezTo>
                    <a:pt x="59" y="157"/>
                    <a:pt x="59" y="157"/>
                    <a:pt x="59" y="157"/>
                  </a:cubicBezTo>
                  <a:cubicBezTo>
                    <a:pt x="59" y="157"/>
                    <a:pt x="59" y="157"/>
                    <a:pt x="59" y="157"/>
                  </a:cubicBezTo>
                  <a:cubicBezTo>
                    <a:pt x="59" y="158"/>
                    <a:pt x="59" y="158"/>
                    <a:pt x="58" y="159"/>
                  </a:cubicBezTo>
                  <a:close/>
                  <a:moveTo>
                    <a:pt x="60" y="157"/>
                  </a:moveTo>
                  <a:cubicBezTo>
                    <a:pt x="60" y="157"/>
                    <a:pt x="61" y="157"/>
                    <a:pt x="61" y="157"/>
                  </a:cubicBezTo>
                  <a:cubicBezTo>
                    <a:pt x="61" y="157"/>
                    <a:pt x="60" y="158"/>
                    <a:pt x="60" y="159"/>
                  </a:cubicBezTo>
                  <a:cubicBezTo>
                    <a:pt x="60" y="159"/>
                    <a:pt x="60" y="159"/>
                    <a:pt x="60" y="159"/>
                  </a:cubicBezTo>
                  <a:cubicBezTo>
                    <a:pt x="60" y="158"/>
                    <a:pt x="60" y="157"/>
                    <a:pt x="60" y="157"/>
                  </a:cubicBezTo>
                  <a:close/>
                  <a:moveTo>
                    <a:pt x="35" y="153"/>
                  </a:moveTo>
                  <a:cubicBezTo>
                    <a:pt x="36" y="153"/>
                    <a:pt x="36" y="153"/>
                    <a:pt x="36" y="153"/>
                  </a:cubicBezTo>
                  <a:cubicBezTo>
                    <a:pt x="36" y="153"/>
                    <a:pt x="36" y="153"/>
                    <a:pt x="36" y="153"/>
                  </a:cubicBezTo>
                  <a:cubicBezTo>
                    <a:pt x="36" y="153"/>
                    <a:pt x="36" y="153"/>
                    <a:pt x="35" y="153"/>
                  </a:cubicBezTo>
                  <a:cubicBezTo>
                    <a:pt x="35" y="153"/>
                    <a:pt x="35" y="153"/>
                    <a:pt x="35" y="153"/>
                  </a:cubicBezTo>
                  <a:close/>
                  <a:moveTo>
                    <a:pt x="64" y="158"/>
                  </a:moveTo>
                  <a:cubicBezTo>
                    <a:pt x="64" y="158"/>
                    <a:pt x="64" y="158"/>
                    <a:pt x="64" y="158"/>
                  </a:cubicBezTo>
                  <a:cubicBezTo>
                    <a:pt x="64" y="159"/>
                    <a:pt x="64" y="159"/>
                    <a:pt x="64" y="159"/>
                  </a:cubicBezTo>
                  <a:cubicBezTo>
                    <a:pt x="64" y="159"/>
                    <a:pt x="64" y="159"/>
                    <a:pt x="64" y="159"/>
                  </a:cubicBezTo>
                  <a:cubicBezTo>
                    <a:pt x="64" y="159"/>
                    <a:pt x="64" y="159"/>
                    <a:pt x="64" y="158"/>
                  </a:cubicBezTo>
                  <a:close/>
                  <a:moveTo>
                    <a:pt x="35" y="154"/>
                  </a:moveTo>
                  <a:cubicBezTo>
                    <a:pt x="35" y="154"/>
                    <a:pt x="35" y="154"/>
                    <a:pt x="35" y="154"/>
                  </a:cubicBezTo>
                  <a:cubicBezTo>
                    <a:pt x="35" y="154"/>
                    <a:pt x="35" y="154"/>
                    <a:pt x="35" y="154"/>
                  </a:cubicBezTo>
                  <a:cubicBezTo>
                    <a:pt x="35" y="154"/>
                    <a:pt x="35" y="154"/>
                    <a:pt x="35" y="154"/>
                  </a:cubicBezTo>
                  <a:cubicBezTo>
                    <a:pt x="35" y="154"/>
                    <a:pt x="35" y="154"/>
                    <a:pt x="35" y="154"/>
                  </a:cubicBezTo>
                  <a:close/>
                  <a:moveTo>
                    <a:pt x="52" y="157"/>
                  </a:moveTo>
                  <a:cubicBezTo>
                    <a:pt x="52" y="157"/>
                    <a:pt x="53" y="157"/>
                    <a:pt x="53" y="157"/>
                  </a:cubicBezTo>
                  <a:cubicBezTo>
                    <a:pt x="52" y="158"/>
                    <a:pt x="52" y="159"/>
                    <a:pt x="52" y="160"/>
                  </a:cubicBezTo>
                  <a:cubicBezTo>
                    <a:pt x="52" y="160"/>
                    <a:pt x="51" y="160"/>
                    <a:pt x="51" y="160"/>
                  </a:cubicBezTo>
                  <a:cubicBezTo>
                    <a:pt x="52" y="159"/>
                    <a:pt x="52" y="158"/>
                    <a:pt x="52" y="157"/>
                  </a:cubicBezTo>
                  <a:close/>
                  <a:moveTo>
                    <a:pt x="64" y="159"/>
                  </a:moveTo>
                  <a:cubicBezTo>
                    <a:pt x="64" y="159"/>
                    <a:pt x="64" y="159"/>
                    <a:pt x="64" y="160"/>
                  </a:cubicBezTo>
                  <a:cubicBezTo>
                    <a:pt x="64" y="161"/>
                    <a:pt x="64" y="163"/>
                    <a:pt x="64" y="164"/>
                  </a:cubicBezTo>
                  <a:cubicBezTo>
                    <a:pt x="64" y="164"/>
                    <a:pt x="64" y="164"/>
                    <a:pt x="64" y="164"/>
                  </a:cubicBezTo>
                  <a:cubicBezTo>
                    <a:pt x="64" y="163"/>
                    <a:pt x="64" y="161"/>
                    <a:pt x="64" y="159"/>
                  </a:cubicBezTo>
                  <a:close/>
                  <a:moveTo>
                    <a:pt x="60" y="160"/>
                  </a:moveTo>
                  <a:cubicBezTo>
                    <a:pt x="60" y="160"/>
                    <a:pt x="60" y="160"/>
                    <a:pt x="60" y="160"/>
                  </a:cubicBezTo>
                  <a:cubicBezTo>
                    <a:pt x="60" y="160"/>
                    <a:pt x="60" y="160"/>
                    <a:pt x="60" y="161"/>
                  </a:cubicBezTo>
                  <a:cubicBezTo>
                    <a:pt x="60" y="161"/>
                    <a:pt x="60" y="160"/>
                    <a:pt x="60" y="160"/>
                  </a:cubicBezTo>
                  <a:cubicBezTo>
                    <a:pt x="60" y="160"/>
                    <a:pt x="60" y="160"/>
                    <a:pt x="60" y="160"/>
                  </a:cubicBezTo>
                  <a:close/>
                  <a:moveTo>
                    <a:pt x="33" y="156"/>
                  </a:moveTo>
                  <a:cubicBezTo>
                    <a:pt x="33" y="156"/>
                    <a:pt x="33" y="156"/>
                    <a:pt x="34" y="156"/>
                  </a:cubicBezTo>
                  <a:cubicBezTo>
                    <a:pt x="33" y="157"/>
                    <a:pt x="33" y="156"/>
                    <a:pt x="33" y="157"/>
                  </a:cubicBezTo>
                  <a:cubicBezTo>
                    <a:pt x="33" y="157"/>
                    <a:pt x="33" y="157"/>
                    <a:pt x="32" y="157"/>
                  </a:cubicBezTo>
                  <a:cubicBezTo>
                    <a:pt x="33" y="156"/>
                    <a:pt x="33" y="156"/>
                    <a:pt x="33" y="156"/>
                  </a:cubicBezTo>
                  <a:close/>
                  <a:moveTo>
                    <a:pt x="60" y="161"/>
                  </a:moveTo>
                  <a:cubicBezTo>
                    <a:pt x="60" y="161"/>
                    <a:pt x="60" y="161"/>
                    <a:pt x="60" y="161"/>
                  </a:cubicBezTo>
                  <a:cubicBezTo>
                    <a:pt x="60" y="161"/>
                    <a:pt x="60" y="161"/>
                    <a:pt x="60" y="162"/>
                  </a:cubicBezTo>
                  <a:cubicBezTo>
                    <a:pt x="60" y="162"/>
                    <a:pt x="60" y="162"/>
                    <a:pt x="60" y="162"/>
                  </a:cubicBezTo>
                  <a:cubicBezTo>
                    <a:pt x="60" y="161"/>
                    <a:pt x="60" y="161"/>
                    <a:pt x="60" y="161"/>
                  </a:cubicBezTo>
                  <a:close/>
                  <a:moveTo>
                    <a:pt x="54" y="160"/>
                  </a:moveTo>
                  <a:cubicBezTo>
                    <a:pt x="55" y="160"/>
                    <a:pt x="55" y="161"/>
                    <a:pt x="56" y="161"/>
                  </a:cubicBezTo>
                  <a:cubicBezTo>
                    <a:pt x="56" y="161"/>
                    <a:pt x="56" y="162"/>
                    <a:pt x="56" y="163"/>
                  </a:cubicBezTo>
                  <a:cubicBezTo>
                    <a:pt x="55" y="163"/>
                    <a:pt x="55" y="163"/>
                    <a:pt x="54" y="163"/>
                  </a:cubicBezTo>
                  <a:cubicBezTo>
                    <a:pt x="54" y="162"/>
                    <a:pt x="54" y="163"/>
                    <a:pt x="54" y="162"/>
                  </a:cubicBezTo>
                  <a:cubicBezTo>
                    <a:pt x="54" y="162"/>
                    <a:pt x="54" y="161"/>
                    <a:pt x="54" y="161"/>
                  </a:cubicBezTo>
                  <a:cubicBezTo>
                    <a:pt x="54" y="161"/>
                    <a:pt x="54" y="161"/>
                    <a:pt x="54" y="161"/>
                  </a:cubicBezTo>
                  <a:cubicBezTo>
                    <a:pt x="54" y="161"/>
                    <a:pt x="54" y="161"/>
                    <a:pt x="54" y="160"/>
                  </a:cubicBezTo>
                  <a:close/>
                  <a:moveTo>
                    <a:pt x="32" y="157"/>
                  </a:moveTo>
                  <a:cubicBezTo>
                    <a:pt x="32" y="157"/>
                    <a:pt x="32" y="157"/>
                    <a:pt x="32" y="157"/>
                  </a:cubicBezTo>
                  <a:cubicBezTo>
                    <a:pt x="32" y="157"/>
                    <a:pt x="32" y="157"/>
                    <a:pt x="32" y="158"/>
                  </a:cubicBezTo>
                  <a:cubicBezTo>
                    <a:pt x="32" y="158"/>
                    <a:pt x="32" y="158"/>
                    <a:pt x="32" y="158"/>
                  </a:cubicBezTo>
                  <a:cubicBezTo>
                    <a:pt x="32" y="158"/>
                    <a:pt x="32" y="158"/>
                    <a:pt x="32" y="158"/>
                  </a:cubicBezTo>
                  <a:cubicBezTo>
                    <a:pt x="32" y="158"/>
                    <a:pt x="32" y="158"/>
                    <a:pt x="32" y="158"/>
                  </a:cubicBezTo>
                  <a:cubicBezTo>
                    <a:pt x="31" y="159"/>
                    <a:pt x="32" y="158"/>
                    <a:pt x="31" y="158"/>
                  </a:cubicBezTo>
                  <a:cubicBezTo>
                    <a:pt x="31" y="158"/>
                    <a:pt x="32" y="158"/>
                    <a:pt x="32" y="157"/>
                  </a:cubicBezTo>
                  <a:close/>
                  <a:moveTo>
                    <a:pt x="60" y="162"/>
                  </a:moveTo>
                  <a:cubicBezTo>
                    <a:pt x="60" y="162"/>
                    <a:pt x="60" y="162"/>
                    <a:pt x="60" y="162"/>
                  </a:cubicBezTo>
                  <a:cubicBezTo>
                    <a:pt x="60" y="162"/>
                    <a:pt x="60" y="162"/>
                    <a:pt x="60" y="162"/>
                  </a:cubicBezTo>
                  <a:cubicBezTo>
                    <a:pt x="60" y="162"/>
                    <a:pt x="60" y="162"/>
                    <a:pt x="60" y="162"/>
                  </a:cubicBezTo>
                  <a:cubicBezTo>
                    <a:pt x="60" y="162"/>
                    <a:pt x="60" y="162"/>
                    <a:pt x="60" y="162"/>
                  </a:cubicBezTo>
                  <a:close/>
                  <a:moveTo>
                    <a:pt x="45" y="160"/>
                  </a:moveTo>
                  <a:cubicBezTo>
                    <a:pt x="45" y="160"/>
                    <a:pt x="46" y="160"/>
                    <a:pt x="46" y="160"/>
                  </a:cubicBezTo>
                  <a:cubicBezTo>
                    <a:pt x="46" y="160"/>
                    <a:pt x="46" y="160"/>
                    <a:pt x="46" y="160"/>
                  </a:cubicBezTo>
                  <a:cubicBezTo>
                    <a:pt x="46" y="160"/>
                    <a:pt x="46" y="160"/>
                    <a:pt x="46" y="161"/>
                  </a:cubicBezTo>
                  <a:cubicBezTo>
                    <a:pt x="46" y="161"/>
                    <a:pt x="47" y="161"/>
                    <a:pt x="46" y="161"/>
                  </a:cubicBezTo>
                  <a:cubicBezTo>
                    <a:pt x="46" y="161"/>
                    <a:pt x="46" y="161"/>
                    <a:pt x="46" y="161"/>
                  </a:cubicBezTo>
                  <a:cubicBezTo>
                    <a:pt x="46" y="162"/>
                    <a:pt x="46" y="162"/>
                    <a:pt x="45" y="162"/>
                  </a:cubicBezTo>
                  <a:cubicBezTo>
                    <a:pt x="45" y="161"/>
                    <a:pt x="45" y="161"/>
                    <a:pt x="45" y="160"/>
                  </a:cubicBezTo>
                  <a:cubicBezTo>
                    <a:pt x="45" y="160"/>
                    <a:pt x="45" y="160"/>
                    <a:pt x="45" y="160"/>
                  </a:cubicBezTo>
                  <a:close/>
                  <a:moveTo>
                    <a:pt x="47" y="160"/>
                  </a:moveTo>
                  <a:cubicBezTo>
                    <a:pt x="47" y="160"/>
                    <a:pt x="47" y="160"/>
                    <a:pt x="48" y="160"/>
                  </a:cubicBezTo>
                  <a:cubicBezTo>
                    <a:pt x="48" y="160"/>
                    <a:pt x="48" y="160"/>
                    <a:pt x="47" y="160"/>
                  </a:cubicBezTo>
                  <a:cubicBezTo>
                    <a:pt x="47" y="160"/>
                    <a:pt x="47" y="160"/>
                    <a:pt x="47" y="160"/>
                  </a:cubicBezTo>
                  <a:cubicBezTo>
                    <a:pt x="47" y="160"/>
                    <a:pt x="47" y="160"/>
                    <a:pt x="47" y="160"/>
                  </a:cubicBezTo>
                  <a:close/>
                  <a:moveTo>
                    <a:pt x="59" y="162"/>
                  </a:moveTo>
                  <a:cubicBezTo>
                    <a:pt x="60" y="162"/>
                    <a:pt x="60" y="162"/>
                    <a:pt x="60" y="162"/>
                  </a:cubicBezTo>
                  <a:cubicBezTo>
                    <a:pt x="60" y="163"/>
                    <a:pt x="60" y="163"/>
                    <a:pt x="60" y="163"/>
                  </a:cubicBezTo>
                  <a:cubicBezTo>
                    <a:pt x="60" y="163"/>
                    <a:pt x="60" y="163"/>
                    <a:pt x="59" y="163"/>
                  </a:cubicBezTo>
                  <a:cubicBezTo>
                    <a:pt x="59" y="163"/>
                    <a:pt x="59" y="163"/>
                    <a:pt x="59" y="162"/>
                  </a:cubicBezTo>
                  <a:close/>
                  <a:moveTo>
                    <a:pt x="121" y="191"/>
                  </a:moveTo>
                  <a:cubicBezTo>
                    <a:pt x="121" y="191"/>
                    <a:pt x="122" y="191"/>
                    <a:pt x="122" y="191"/>
                  </a:cubicBezTo>
                  <a:cubicBezTo>
                    <a:pt x="122" y="191"/>
                    <a:pt x="122" y="190"/>
                    <a:pt x="122" y="190"/>
                  </a:cubicBezTo>
                  <a:cubicBezTo>
                    <a:pt x="122" y="190"/>
                    <a:pt x="122" y="190"/>
                    <a:pt x="122" y="190"/>
                  </a:cubicBezTo>
                  <a:cubicBezTo>
                    <a:pt x="122" y="190"/>
                    <a:pt x="122" y="190"/>
                    <a:pt x="122" y="189"/>
                  </a:cubicBezTo>
                  <a:cubicBezTo>
                    <a:pt x="122" y="189"/>
                    <a:pt x="122" y="189"/>
                    <a:pt x="123" y="189"/>
                  </a:cubicBezTo>
                  <a:cubicBezTo>
                    <a:pt x="123" y="188"/>
                    <a:pt x="123" y="187"/>
                    <a:pt x="123" y="187"/>
                  </a:cubicBezTo>
                  <a:cubicBezTo>
                    <a:pt x="123" y="187"/>
                    <a:pt x="124" y="187"/>
                    <a:pt x="124" y="187"/>
                  </a:cubicBezTo>
                  <a:cubicBezTo>
                    <a:pt x="124" y="187"/>
                    <a:pt x="124" y="186"/>
                    <a:pt x="124" y="186"/>
                  </a:cubicBezTo>
                  <a:cubicBezTo>
                    <a:pt x="124" y="186"/>
                    <a:pt x="124" y="186"/>
                    <a:pt x="124" y="186"/>
                  </a:cubicBezTo>
                  <a:cubicBezTo>
                    <a:pt x="125" y="186"/>
                    <a:pt x="125" y="185"/>
                    <a:pt x="125" y="185"/>
                  </a:cubicBezTo>
                  <a:cubicBezTo>
                    <a:pt x="125" y="185"/>
                    <a:pt x="125" y="185"/>
                    <a:pt x="125" y="185"/>
                  </a:cubicBezTo>
                  <a:cubicBezTo>
                    <a:pt x="125" y="184"/>
                    <a:pt x="125" y="183"/>
                    <a:pt x="125" y="182"/>
                  </a:cubicBezTo>
                  <a:cubicBezTo>
                    <a:pt x="126" y="182"/>
                    <a:pt x="126" y="182"/>
                    <a:pt x="126" y="182"/>
                  </a:cubicBezTo>
                  <a:cubicBezTo>
                    <a:pt x="126" y="182"/>
                    <a:pt x="126" y="182"/>
                    <a:pt x="126" y="181"/>
                  </a:cubicBezTo>
                  <a:cubicBezTo>
                    <a:pt x="126" y="181"/>
                    <a:pt x="126" y="181"/>
                    <a:pt x="127" y="181"/>
                  </a:cubicBezTo>
                  <a:cubicBezTo>
                    <a:pt x="127" y="181"/>
                    <a:pt x="127" y="180"/>
                    <a:pt x="127" y="180"/>
                  </a:cubicBezTo>
                  <a:cubicBezTo>
                    <a:pt x="127" y="180"/>
                    <a:pt x="127" y="180"/>
                    <a:pt x="127" y="180"/>
                  </a:cubicBezTo>
                  <a:cubicBezTo>
                    <a:pt x="127" y="179"/>
                    <a:pt x="128" y="179"/>
                    <a:pt x="128" y="178"/>
                  </a:cubicBezTo>
                  <a:cubicBezTo>
                    <a:pt x="128" y="178"/>
                    <a:pt x="128" y="178"/>
                    <a:pt x="128" y="179"/>
                  </a:cubicBezTo>
                  <a:cubicBezTo>
                    <a:pt x="128" y="178"/>
                    <a:pt x="128" y="178"/>
                    <a:pt x="128" y="178"/>
                  </a:cubicBezTo>
                  <a:cubicBezTo>
                    <a:pt x="128" y="178"/>
                    <a:pt x="129" y="178"/>
                    <a:pt x="129" y="178"/>
                  </a:cubicBezTo>
                  <a:cubicBezTo>
                    <a:pt x="129" y="178"/>
                    <a:pt x="129" y="177"/>
                    <a:pt x="129" y="177"/>
                  </a:cubicBezTo>
                  <a:cubicBezTo>
                    <a:pt x="129" y="177"/>
                    <a:pt x="129" y="177"/>
                    <a:pt x="129" y="177"/>
                  </a:cubicBezTo>
                  <a:cubicBezTo>
                    <a:pt x="130" y="177"/>
                    <a:pt x="130" y="176"/>
                    <a:pt x="131" y="176"/>
                  </a:cubicBezTo>
                  <a:cubicBezTo>
                    <a:pt x="131" y="176"/>
                    <a:pt x="131" y="176"/>
                    <a:pt x="131" y="176"/>
                  </a:cubicBezTo>
                  <a:cubicBezTo>
                    <a:pt x="131" y="176"/>
                    <a:pt x="132" y="176"/>
                    <a:pt x="132" y="176"/>
                  </a:cubicBezTo>
                  <a:cubicBezTo>
                    <a:pt x="132" y="177"/>
                    <a:pt x="132" y="177"/>
                    <a:pt x="132" y="178"/>
                  </a:cubicBezTo>
                  <a:cubicBezTo>
                    <a:pt x="132" y="178"/>
                    <a:pt x="132" y="179"/>
                    <a:pt x="132" y="179"/>
                  </a:cubicBezTo>
                  <a:cubicBezTo>
                    <a:pt x="132" y="179"/>
                    <a:pt x="133" y="179"/>
                    <a:pt x="133" y="179"/>
                  </a:cubicBezTo>
                  <a:cubicBezTo>
                    <a:pt x="133" y="180"/>
                    <a:pt x="132" y="180"/>
                    <a:pt x="132" y="180"/>
                  </a:cubicBezTo>
                  <a:cubicBezTo>
                    <a:pt x="132" y="180"/>
                    <a:pt x="132" y="180"/>
                    <a:pt x="132" y="180"/>
                  </a:cubicBezTo>
                  <a:cubicBezTo>
                    <a:pt x="132" y="180"/>
                    <a:pt x="132" y="180"/>
                    <a:pt x="132" y="180"/>
                  </a:cubicBezTo>
                  <a:cubicBezTo>
                    <a:pt x="132" y="180"/>
                    <a:pt x="132" y="180"/>
                    <a:pt x="132" y="180"/>
                  </a:cubicBezTo>
                  <a:cubicBezTo>
                    <a:pt x="132" y="181"/>
                    <a:pt x="131" y="181"/>
                    <a:pt x="131" y="182"/>
                  </a:cubicBezTo>
                  <a:cubicBezTo>
                    <a:pt x="131" y="182"/>
                    <a:pt x="131" y="182"/>
                    <a:pt x="131" y="181"/>
                  </a:cubicBezTo>
                  <a:cubicBezTo>
                    <a:pt x="131" y="182"/>
                    <a:pt x="131" y="182"/>
                    <a:pt x="131" y="182"/>
                  </a:cubicBezTo>
                  <a:cubicBezTo>
                    <a:pt x="131" y="182"/>
                    <a:pt x="131" y="182"/>
                    <a:pt x="131" y="182"/>
                  </a:cubicBezTo>
                  <a:cubicBezTo>
                    <a:pt x="130" y="183"/>
                    <a:pt x="130" y="183"/>
                    <a:pt x="130" y="184"/>
                  </a:cubicBezTo>
                  <a:cubicBezTo>
                    <a:pt x="130" y="184"/>
                    <a:pt x="130" y="184"/>
                    <a:pt x="130" y="184"/>
                  </a:cubicBezTo>
                  <a:cubicBezTo>
                    <a:pt x="130" y="184"/>
                    <a:pt x="130" y="184"/>
                    <a:pt x="130" y="185"/>
                  </a:cubicBezTo>
                  <a:cubicBezTo>
                    <a:pt x="130" y="185"/>
                    <a:pt x="129" y="185"/>
                    <a:pt x="129" y="185"/>
                  </a:cubicBezTo>
                  <a:cubicBezTo>
                    <a:pt x="129" y="185"/>
                    <a:pt x="129" y="185"/>
                    <a:pt x="129" y="185"/>
                  </a:cubicBezTo>
                  <a:cubicBezTo>
                    <a:pt x="129" y="185"/>
                    <a:pt x="129" y="185"/>
                    <a:pt x="129" y="185"/>
                  </a:cubicBezTo>
                  <a:cubicBezTo>
                    <a:pt x="129" y="185"/>
                    <a:pt x="129" y="186"/>
                    <a:pt x="129" y="186"/>
                  </a:cubicBezTo>
                  <a:cubicBezTo>
                    <a:pt x="129" y="186"/>
                    <a:pt x="129" y="186"/>
                    <a:pt x="128" y="186"/>
                  </a:cubicBezTo>
                  <a:cubicBezTo>
                    <a:pt x="127" y="186"/>
                    <a:pt x="126" y="186"/>
                    <a:pt x="125" y="186"/>
                  </a:cubicBezTo>
                  <a:cubicBezTo>
                    <a:pt x="125" y="187"/>
                    <a:pt x="125" y="187"/>
                    <a:pt x="125" y="187"/>
                  </a:cubicBezTo>
                  <a:cubicBezTo>
                    <a:pt x="125" y="187"/>
                    <a:pt x="125" y="187"/>
                    <a:pt x="125" y="187"/>
                  </a:cubicBezTo>
                  <a:cubicBezTo>
                    <a:pt x="125" y="188"/>
                    <a:pt x="125" y="188"/>
                    <a:pt x="125" y="189"/>
                  </a:cubicBezTo>
                  <a:cubicBezTo>
                    <a:pt x="125" y="189"/>
                    <a:pt x="125" y="188"/>
                    <a:pt x="125" y="188"/>
                  </a:cubicBezTo>
                  <a:cubicBezTo>
                    <a:pt x="125" y="189"/>
                    <a:pt x="124" y="189"/>
                    <a:pt x="124" y="189"/>
                  </a:cubicBezTo>
                  <a:cubicBezTo>
                    <a:pt x="124" y="189"/>
                    <a:pt x="124" y="189"/>
                    <a:pt x="124" y="189"/>
                  </a:cubicBezTo>
                  <a:cubicBezTo>
                    <a:pt x="124" y="190"/>
                    <a:pt x="124" y="190"/>
                    <a:pt x="124" y="191"/>
                  </a:cubicBezTo>
                  <a:cubicBezTo>
                    <a:pt x="124" y="191"/>
                    <a:pt x="124" y="191"/>
                    <a:pt x="124" y="191"/>
                  </a:cubicBezTo>
                  <a:cubicBezTo>
                    <a:pt x="124" y="191"/>
                    <a:pt x="124" y="191"/>
                    <a:pt x="123" y="191"/>
                  </a:cubicBezTo>
                  <a:cubicBezTo>
                    <a:pt x="123" y="191"/>
                    <a:pt x="123" y="191"/>
                    <a:pt x="123" y="191"/>
                  </a:cubicBezTo>
                  <a:cubicBezTo>
                    <a:pt x="123" y="192"/>
                    <a:pt x="123" y="192"/>
                    <a:pt x="123" y="193"/>
                  </a:cubicBezTo>
                  <a:cubicBezTo>
                    <a:pt x="123" y="193"/>
                    <a:pt x="123" y="193"/>
                    <a:pt x="123" y="193"/>
                  </a:cubicBezTo>
                  <a:cubicBezTo>
                    <a:pt x="123" y="193"/>
                    <a:pt x="123" y="193"/>
                    <a:pt x="123" y="193"/>
                  </a:cubicBezTo>
                  <a:cubicBezTo>
                    <a:pt x="123" y="193"/>
                    <a:pt x="123" y="193"/>
                    <a:pt x="123" y="193"/>
                  </a:cubicBezTo>
                  <a:cubicBezTo>
                    <a:pt x="123" y="193"/>
                    <a:pt x="123" y="194"/>
                    <a:pt x="123" y="194"/>
                  </a:cubicBezTo>
                  <a:cubicBezTo>
                    <a:pt x="122" y="194"/>
                    <a:pt x="122" y="194"/>
                    <a:pt x="122" y="194"/>
                  </a:cubicBezTo>
                  <a:cubicBezTo>
                    <a:pt x="122" y="194"/>
                    <a:pt x="122" y="194"/>
                    <a:pt x="122" y="194"/>
                  </a:cubicBezTo>
                  <a:cubicBezTo>
                    <a:pt x="122" y="194"/>
                    <a:pt x="122" y="194"/>
                    <a:pt x="122" y="194"/>
                  </a:cubicBezTo>
                  <a:cubicBezTo>
                    <a:pt x="122" y="195"/>
                    <a:pt x="122" y="195"/>
                    <a:pt x="122" y="195"/>
                  </a:cubicBezTo>
                  <a:cubicBezTo>
                    <a:pt x="122" y="195"/>
                    <a:pt x="122" y="195"/>
                    <a:pt x="122" y="195"/>
                  </a:cubicBezTo>
                  <a:cubicBezTo>
                    <a:pt x="122" y="195"/>
                    <a:pt x="122" y="196"/>
                    <a:pt x="122" y="196"/>
                  </a:cubicBezTo>
                  <a:cubicBezTo>
                    <a:pt x="121" y="196"/>
                    <a:pt x="121" y="196"/>
                    <a:pt x="121" y="196"/>
                  </a:cubicBezTo>
                  <a:cubicBezTo>
                    <a:pt x="121" y="196"/>
                    <a:pt x="121" y="196"/>
                    <a:pt x="121" y="196"/>
                  </a:cubicBezTo>
                  <a:cubicBezTo>
                    <a:pt x="120" y="196"/>
                    <a:pt x="120" y="196"/>
                    <a:pt x="120" y="196"/>
                  </a:cubicBezTo>
                  <a:cubicBezTo>
                    <a:pt x="120" y="195"/>
                    <a:pt x="121" y="194"/>
                    <a:pt x="121" y="194"/>
                  </a:cubicBezTo>
                  <a:cubicBezTo>
                    <a:pt x="121" y="194"/>
                    <a:pt x="120" y="193"/>
                    <a:pt x="120" y="193"/>
                  </a:cubicBezTo>
                  <a:cubicBezTo>
                    <a:pt x="120" y="193"/>
                    <a:pt x="120" y="193"/>
                    <a:pt x="120" y="193"/>
                  </a:cubicBezTo>
                  <a:cubicBezTo>
                    <a:pt x="120" y="193"/>
                    <a:pt x="120" y="193"/>
                    <a:pt x="120" y="193"/>
                  </a:cubicBezTo>
                  <a:cubicBezTo>
                    <a:pt x="120" y="193"/>
                    <a:pt x="120" y="193"/>
                    <a:pt x="120" y="193"/>
                  </a:cubicBezTo>
                  <a:cubicBezTo>
                    <a:pt x="120" y="193"/>
                    <a:pt x="120" y="193"/>
                    <a:pt x="120" y="193"/>
                  </a:cubicBezTo>
                  <a:cubicBezTo>
                    <a:pt x="120" y="192"/>
                    <a:pt x="120" y="192"/>
                    <a:pt x="120" y="192"/>
                  </a:cubicBezTo>
                  <a:cubicBezTo>
                    <a:pt x="120" y="192"/>
                    <a:pt x="120" y="193"/>
                    <a:pt x="121" y="193"/>
                  </a:cubicBezTo>
                  <a:cubicBezTo>
                    <a:pt x="121" y="192"/>
                    <a:pt x="121" y="191"/>
                    <a:pt x="121" y="191"/>
                  </a:cubicBezTo>
                  <a:close/>
                  <a:moveTo>
                    <a:pt x="59" y="163"/>
                  </a:moveTo>
                  <a:cubicBezTo>
                    <a:pt x="60" y="164"/>
                    <a:pt x="60" y="165"/>
                    <a:pt x="60" y="166"/>
                  </a:cubicBezTo>
                  <a:cubicBezTo>
                    <a:pt x="59" y="166"/>
                    <a:pt x="59" y="166"/>
                    <a:pt x="59" y="166"/>
                  </a:cubicBezTo>
                  <a:cubicBezTo>
                    <a:pt x="59" y="165"/>
                    <a:pt x="59" y="164"/>
                    <a:pt x="59" y="163"/>
                  </a:cubicBezTo>
                  <a:close/>
                  <a:moveTo>
                    <a:pt x="64" y="165"/>
                  </a:moveTo>
                  <a:cubicBezTo>
                    <a:pt x="64" y="165"/>
                    <a:pt x="64" y="165"/>
                    <a:pt x="65" y="165"/>
                  </a:cubicBezTo>
                  <a:cubicBezTo>
                    <a:pt x="65" y="165"/>
                    <a:pt x="65" y="165"/>
                    <a:pt x="64" y="165"/>
                  </a:cubicBezTo>
                  <a:cubicBezTo>
                    <a:pt x="64" y="165"/>
                    <a:pt x="64" y="165"/>
                    <a:pt x="64" y="165"/>
                  </a:cubicBezTo>
                  <a:cubicBezTo>
                    <a:pt x="64" y="165"/>
                    <a:pt x="64" y="165"/>
                    <a:pt x="64" y="165"/>
                  </a:cubicBezTo>
                  <a:close/>
                  <a:moveTo>
                    <a:pt x="30" y="159"/>
                  </a:moveTo>
                  <a:cubicBezTo>
                    <a:pt x="30" y="159"/>
                    <a:pt x="31" y="159"/>
                    <a:pt x="31" y="159"/>
                  </a:cubicBezTo>
                  <a:cubicBezTo>
                    <a:pt x="30" y="160"/>
                    <a:pt x="30" y="161"/>
                    <a:pt x="29" y="162"/>
                  </a:cubicBezTo>
                  <a:cubicBezTo>
                    <a:pt x="29" y="162"/>
                    <a:pt x="29" y="162"/>
                    <a:pt x="28" y="162"/>
                  </a:cubicBezTo>
                  <a:cubicBezTo>
                    <a:pt x="29" y="161"/>
                    <a:pt x="30" y="160"/>
                    <a:pt x="30" y="159"/>
                  </a:cubicBezTo>
                  <a:close/>
                  <a:moveTo>
                    <a:pt x="64" y="165"/>
                  </a:moveTo>
                  <a:cubicBezTo>
                    <a:pt x="64" y="165"/>
                    <a:pt x="65" y="165"/>
                    <a:pt x="65" y="166"/>
                  </a:cubicBezTo>
                  <a:cubicBezTo>
                    <a:pt x="64" y="167"/>
                    <a:pt x="65" y="168"/>
                    <a:pt x="65" y="169"/>
                  </a:cubicBezTo>
                  <a:cubicBezTo>
                    <a:pt x="65" y="169"/>
                    <a:pt x="64" y="169"/>
                    <a:pt x="64" y="168"/>
                  </a:cubicBezTo>
                  <a:cubicBezTo>
                    <a:pt x="64" y="167"/>
                    <a:pt x="64" y="167"/>
                    <a:pt x="64" y="165"/>
                  </a:cubicBezTo>
                  <a:close/>
                  <a:moveTo>
                    <a:pt x="36" y="165"/>
                  </a:moveTo>
                  <a:cubicBezTo>
                    <a:pt x="36" y="164"/>
                    <a:pt x="36" y="163"/>
                    <a:pt x="36" y="162"/>
                  </a:cubicBezTo>
                  <a:cubicBezTo>
                    <a:pt x="36" y="162"/>
                    <a:pt x="36" y="162"/>
                    <a:pt x="37" y="161"/>
                  </a:cubicBezTo>
                  <a:cubicBezTo>
                    <a:pt x="37" y="162"/>
                    <a:pt x="37" y="162"/>
                    <a:pt x="38" y="162"/>
                  </a:cubicBezTo>
                  <a:cubicBezTo>
                    <a:pt x="38" y="163"/>
                    <a:pt x="39" y="163"/>
                    <a:pt x="39" y="164"/>
                  </a:cubicBezTo>
                  <a:cubicBezTo>
                    <a:pt x="38" y="164"/>
                    <a:pt x="38" y="165"/>
                    <a:pt x="36" y="164"/>
                  </a:cubicBezTo>
                  <a:cubicBezTo>
                    <a:pt x="36" y="165"/>
                    <a:pt x="36" y="165"/>
                    <a:pt x="36" y="165"/>
                  </a:cubicBezTo>
                  <a:close/>
                  <a:moveTo>
                    <a:pt x="59" y="166"/>
                  </a:moveTo>
                  <a:cubicBezTo>
                    <a:pt x="59" y="166"/>
                    <a:pt x="59" y="166"/>
                    <a:pt x="60" y="166"/>
                  </a:cubicBezTo>
                  <a:cubicBezTo>
                    <a:pt x="59" y="166"/>
                    <a:pt x="59" y="167"/>
                    <a:pt x="59" y="167"/>
                  </a:cubicBezTo>
                  <a:cubicBezTo>
                    <a:pt x="59" y="167"/>
                    <a:pt x="59" y="167"/>
                    <a:pt x="59" y="167"/>
                  </a:cubicBezTo>
                  <a:cubicBezTo>
                    <a:pt x="59" y="167"/>
                    <a:pt x="59" y="166"/>
                    <a:pt x="59" y="166"/>
                  </a:cubicBezTo>
                  <a:close/>
                  <a:moveTo>
                    <a:pt x="45" y="164"/>
                  </a:moveTo>
                  <a:cubicBezTo>
                    <a:pt x="46" y="164"/>
                    <a:pt x="46" y="164"/>
                    <a:pt x="46" y="164"/>
                  </a:cubicBezTo>
                  <a:cubicBezTo>
                    <a:pt x="46" y="164"/>
                    <a:pt x="46" y="164"/>
                    <a:pt x="46" y="164"/>
                  </a:cubicBezTo>
                  <a:cubicBezTo>
                    <a:pt x="46" y="164"/>
                    <a:pt x="45" y="164"/>
                    <a:pt x="45" y="164"/>
                  </a:cubicBezTo>
                  <a:cubicBezTo>
                    <a:pt x="45" y="164"/>
                    <a:pt x="45" y="164"/>
                    <a:pt x="45" y="164"/>
                  </a:cubicBezTo>
                  <a:close/>
                  <a:moveTo>
                    <a:pt x="45" y="165"/>
                  </a:moveTo>
                  <a:cubicBezTo>
                    <a:pt x="45" y="165"/>
                    <a:pt x="45" y="165"/>
                    <a:pt x="45" y="165"/>
                  </a:cubicBezTo>
                  <a:cubicBezTo>
                    <a:pt x="45" y="165"/>
                    <a:pt x="45" y="166"/>
                    <a:pt x="45" y="166"/>
                  </a:cubicBezTo>
                  <a:cubicBezTo>
                    <a:pt x="45" y="166"/>
                    <a:pt x="45" y="166"/>
                    <a:pt x="45" y="166"/>
                  </a:cubicBezTo>
                  <a:cubicBezTo>
                    <a:pt x="45" y="165"/>
                    <a:pt x="45" y="165"/>
                    <a:pt x="45" y="165"/>
                  </a:cubicBezTo>
                  <a:close/>
                  <a:moveTo>
                    <a:pt x="61" y="168"/>
                  </a:moveTo>
                  <a:cubicBezTo>
                    <a:pt x="62" y="168"/>
                    <a:pt x="62" y="168"/>
                    <a:pt x="62" y="169"/>
                  </a:cubicBezTo>
                  <a:cubicBezTo>
                    <a:pt x="62" y="169"/>
                    <a:pt x="62" y="169"/>
                    <a:pt x="62" y="169"/>
                  </a:cubicBezTo>
                  <a:cubicBezTo>
                    <a:pt x="62" y="169"/>
                    <a:pt x="62" y="169"/>
                    <a:pt x="62" y="169"/>
                  </a:cubicBezTo>
                  <a:cubicBezTo>
                    <a:pt x="62" y="170"/>
                    <a:pt x="62" y="170"/>
                    <a:pt x="62" y="170"/>
                  </a:cubicBezTo>
                  <a:cubicBezTo>
                    <a:pt x="62" y="170"/>
                    <a:pt x="62" y="170"/>
                    <a:pt x="61" y="170"/>
                  </a:cubicBezTo>
                  <a:cubicBezTo>
                    <a:pt x="61" y="170"/>
                    <a:pt x="61" y="170"/>
                    <a:pt x="61" y="171"/>
                  </a:cubicBezTo>
                  <a:cubicBezTo>
                    <a:pt x="61" y="171"/>
                    <a:pt x="61" y="171"/>
                    <a:pt x="61" y="171"/>
                  </a:cubicBezTo>
                  <a:cubicBezTo>
                    <a:pt x="60" y="171"/>
                    <a:pt x="60" y="171"/>
                    <a:pt x="60" y="172"/>
                  </a:cubicBezTo>
                  <a:cubicBezTo>
                    <a:pt x="60" y="171"/>
                    <a:pt x="60" y="172"/>
                    <a:pt x="60" y="171"/>
                  </a:cubicBezTo>
                  <a:cubicBezTo>
                    <a:pt x="60" y="171"/>
                    <a:pt x="60" y="171"/>
                    <a:pt x="60" y="170"/>
                  </a:cubicBezTo>
                  <a:cubicBezTo>
                    <a:pt x="61" y="170"/>
                    <a:pt x="61" y="170"/>
                    <a:pt x="61" y="168"/>
                  </a:cubicBezTo>
                  <a:close/>
                  <a:moveTo>
                    <a:pt x="40" y="165"/>
                  </a:moveTo>
                  <a:cubicBezTo>
                    <a:pt x="41" y="165"/>
                    <a:pt x="41" y="165"/>
                    <a:pt x="41" y="165"/>
                  </a:cubicBezTo>
                  <a:cubicBezTo>
                    <a:pt x="41" y="165"/>
                    <a:pt x="41" y="165"/>
                    <a:pt x="41" y="165"/>
                  </a:cubicBezTo>
                  <a:cubicBezTo>
                    <a:pt x="42" y="165"/>
                    <a:pt x="43" y="165"/>
                    <a:pt x="44" y="165"/>
                  </a:cubicBezTo>
                  <a:cubicBezTo>
                    <a:pt x="44" y="166"/>
                    <a:pt x="44" y="166"/>
                    <a:pt x="43" y="167"/>
                  </a:cubicBezTo>
                  <a:cubicBezTo>
                    <a:pt x="43" y="167"/>
                    <a:pt x="43" y="167"/>
                    <a:pt x="43" y="167"/>
                  </a:cubicBezTo>
                  <a:cubicBezTo>
                    <a:pt x="43" y="167"/>
                    <a:pt x="43" y="167"/>
                    <a:pt x="43" y="168"/>
                  </a:cubicBezTo>
                  <a:cubicBezTo>
                    <a:pt x="42" y="168"/>
                    <a:pt x="41" y="168"/>
                    <a:pt x="40" y="168"/>
                  </a:cubicBezTo>
                  <a:cubicBezTo>
                    <a:pt x="40" y="167"/>
                    <a:pt x="40" y="167"/>
                    <a:pt x="40" y="167"/>
                  </a:cubicBezTo>
                  <a:cubicBezTo>
                    <a:pt x="40" y="166"/>
                    <a:pt x="40" y="166"/>
                    <a:pt x="40" y="165"/>
                  </a:cubicBezTo>
                  <a:close/>
                  <a:moveTo>
                    <a:pt x="64" y="169"/>
                  </a:moveTo>
                  <a:cubicBezTo>
                    <a:pt x="65" y="169"/>
                    <a:pt x="65" y="169"/>
                    <a:pt x="65" y="169"/>
                  </a:cubicBezTo>
                  <a:cubicBezTo>
                    <a:pt x="65" y="169"/>
                    <a:pt x="65" y="170"/>
                    <a:pt x="65" y="170"/>
                  </a:cubicBezTo>
                  <a:cubicBezTo>
                    <a:pt x="65" y="170"/>
                    <a:pt x="65" y="170"/>
                    <a:pt x="64" y="170"/>
                  </a:cubicBezTo>
                  <a:cubicBezTo>
                    <a:pt x="64" y="169"/>
                    <a:pt x="64" y="169"/>
                    <a:pt x="64" y="169"/>
                  </a:cubicBezTo>
                  <a:close/>
                  <a:moveTo>
                    <a:pt x="44" y="166"/>
                  </a:moveTo>
                  <a:cubicBezTo>
                    <a:pt x="44" y="166"/>
                    <a:pt x="45" y="166"/>
                    <a:pt x="45" y="166"/>
                  </a:cubicBezTo>
                  <a:cubicBezTo>
                    <a:pt x="45" y="166"/>
                    <a:pt x="45" y="167"/>
                    <a:pt x="45" y="167"/>
                  </a:cubicBezTo>
                  <a:cubicBezTo>
                    <a:pt x="44" y="167"/>
                    <a:pt x="44" y="167"/>
                    <a:pt x="44" y="167"/>
                  </a:cubicBezTo>
                  <a:cubicBezTo>
                    <a:pt x="44" y="166"/>
                    <a:pt x="44" y="166"/>
                    <a:pt x="44" y="166"/>
                  </a:cubicBezTo>
                  <a:close/>
                  <a:moveTo>
                    <a:pt x="36" y="165"/>
                  </a:moveTo>
                  <a:cubicBezTo>
                    <a:pt x="36" y="165"/>
                    <a:pt x="36" y="165"/>
                    <a:pt x="36" y="165"/>
                  </a:cubicBezTo>
                  <a:cubicBezTo>
                    <a:pt x="36" y="166"/>
                    <a:pt x="37" y="166"/>
                    <a:pt x="36" y="167"/>
                  </a:cubicBezTo>
                  <a:cubicBezTo>
                    <a:pt x="36" y="167"/>
                    <a:pt x="36" y="167"/>
                    <a:pt x="36" y="167"/>
                  </a:cubicBezTo>
                  <a:cubicBezTo>
                    <a:pt x="36" y="167"/>
                    <a:pt x="36" y="167"/>
                    <a:pt x="36" y="167"/>
                  </a:cubicBezTo>
                  <a:cubicBezTo>
                    <a:pt x="35" y="167"/>
                    <a:pt x="35" y="168"/>
                    <a:pt x="35" y="168"/>
                  </a:cubicBezTo>
                  <a:cubicBezTo>
                    <a:pt x="35" y="168"/>
                    <a:pt x="35" y="168"/>
                    <a:pt x="35" y="168"/>
                  </a:cubicBezTo>
                  <a:cubicBezTo>
                    <a:pt x="35" y="168"/>
                    <a:pt x="35" y="168"/>
                    <a:pt x="34" y="169"/>
                  </a:cubicBezTo>
                  <a:cubicBezTo>
                    <a:pt x="34" y="169"/>
                    <a:pt x="34" y="168"/>
                    <a:pt x="34" y="168"/>
                  </a:cubicBezTo>
                  <a:cubicBezTo>
                    <a:pt x="34" y="169"/>
                    <a:pt x="34" y="169"/>
                    <a:pt x="34" y="169"/>
                  </a:cubicBezTo>
                  <a:cubicBezTo>
                    <a:pt x="33" y="169"/>
                    <a:pt x="33" y="169"/>
                    <a:pt x="33" y="169"/>
                  </a:cubicBezTo>
                  <a:cubicBezTo>
                    <a:pt x="33" y="169"/>
                    <a:pt x="32" y="168"/>
                    <a:pt x="32" y="168"/>
                  </a:cubicBezTo>
                  <a:cubicBezTo>
                    <a:pt x="32" y="167"/>
                    <a:pt x="32" y="166"/>
                    <a:pt x="32" y="166"/>
                  </a:cubicBezTo>
                  <a:cubicBezTo>
                    <a:pt x="33" y="166"/>
                    <a:pt x="34" y="166"/>
                    <a:pt x="35" y="166"/>
                  </a:cubicBezTo>
                  <a:cubicBezTo>
                    <a:pt x="35" y="165"/>
                    <a:pt x="35" y="165"/>
                    <a:pt x="36" y="165"/>
                  </a:cubicBezTo>
                  <a:close/>
                  <a:moveTo>
                    <a:pt x="55" y="169"/>
                  </a:moveTo>
                  <a:cubicBezTo>
                    <a:pt x="55" y="170"/>
                    <a:pt x="55" y="170"/>
                    <a:pt x="55" y="170"/>
                  </a:cubicBezTo>
                  <a:cubicBezTo>
                    <a:pt x="55" y="170"/>
                    <a:pt x="55" y="170"/>
                    <a:pt x="55" y="170"/>
                  </a:cubicBezTo>
                  <a:cubicBezTo>
                    <a:pt x="55" y="170"/>
                    <a:pt x="55" y="170"/>
                    <a:pt x="55" y="171"/>
                  </a:cubicBezTo>
                  <a:cubicBezTo>
                    <a:pt x="54" y="171"/>
                    <a:pt x="54" y="171"/>
                    <a:pt x="54" y="170"/>
                  </a:cubicBezTo>
                  <a:cubicBezTo>
                    <a:pt x="54" y="171"/>
                    <a:pt x="54" y="171"/>
                    <a:pt x="54" y="171"/>
                  </a:cubicBezTo>
                  <a:cubicBezTo>
                    <a:pt x="54" y="171"/>
                    <a:pt x="53" y="171"/>
                    <a:pt x="53" y="171"/>
                  </a:cubicBezTo>
                  <a:cubicBezTo>
                    <a:pt x="53" y="171"/>
                    <a:pt x="53" y="171"/>
                    <a:pt x="53" y="171"/>
                  </a:cubicBezTo>
                  <a:cubicBezTo>
                    <a:pt x="53" y="171"/>
                    <a:pt x="53" y="171"/>
                    <a:pt x="52" y="171"/>
                  </a:cubicBezTo>
                  <a:cubicBezTo>
                    <a:pt x="52" y="171"/>
                    <a:pt x="52" y="171"/>
                    <a:pt x="52" y="170"/>
                  </a:cubicBezTo>
                  <a:cubicBezTo>
                    <a:pt x="51" y="171"/>
                    <a:pt x="51" y="171"/>
                    <a:pt x="50" y="171"/>
                  </a:cubicBezTo>
                  <a:cubicBezTo>
                    <a:pt x="50" y="170"/>
                    <a:pt x="50" y="170"/>
                    <a:pt x="50" y="169"/>
                  </a:cubicBezTo>
                  <a:cubicBezTo>
                    <a:pt x="50" y="169"/>
                    <a:pt x="50" y="169"/>
                    <a:pt x="50" y="169"/>
                  </a:cubicBezTo>
                  <a:cubicBezTo>
                    <a:pt x="51" y="169"/>
                    <a:pt x="51" y="169"/>
                    <a:pt x="51" y="169"/>
                  </a:cubicBezTo>
                  <a:cubicBezTo>
                    <a:pt x="51" y="169"/>
                    <a:pt x="51" y="169"/>
                    <a:pt x="51" y="169"/>
                  </a:cubicBezTo>
                  <a:cubicBezTo>
                    <a:pt x="52" y="169"/>
                    <a:pt x="52" y="169"/>
                    <a:pt x="52" y="169"/>
                  </a:cubicBezTo>
                  <a:cubicBezTo>
                    <a:pt x="52" y="169"/>
                    <a:pt x="52" y="169"/>
                    <a:pt x="52" y="169"/>
                  </a:cubicBezTo>
                  <a:cubicBezTo>
                    <a:pt x="53" y="170"/>
                    <a:pt x="53" y="170"/>
                    <a:pt x="54" y="170"/>
                  </a:cubicBezTo>
                  <a:cubicBezTo>
                    <a:pt x="54" y="170"/>
                    <a:pt x="54" y="170"/>
                    <a:pt x="54" y="169"/>
                  </a:cubicBezTo>
                  <a:cubicBezTo>
                    <a:pt x="54" y="170"/>
                    <a:pt x="54" y="170"/>
                    <a:pt x="54" y="170"/>
                  </a:cubicBezTo>
                  <a:cubicBezTo>
                    <a:pt x="54" y="169"/>
                    <a:pt x="54" y="169"/>
                    <a:pt x="54" y="169"/>
                  </a:cubicBezTo>
                  <a:cubicBezTo>
                    <a:pt x="54" y="169"/>
                    <a:pt x="55" y="169"/>
                    <a:pt x="55" y="169"/>
                  </a:cubicBezTo>
                  <a:close/>
                  <a:moveTo>
                    <a:pt x="65" y="173"/>
                  </a:moveTo>
                  <a:cubicBezTo>
                    <a:pt x="65" y="173"/>
                    <a:pt x="65" y="173"/>
                    <a:pt x="65" y="173"/>
                  </a:cubicBezTo>
                  <a:cubicBezTo>
                    <a:pt x="65" y="174"/>
                    <a:pt x="65" y="174"/>
                    <a:pt x="65" y="174"/>
                  </a:cubicBezTo>
                  <a:cubicBezTo>
                    <a:pt x="65" y="174"/>
                    <a:pt x="65" y="174"/>
                    <a:pt x="65" y="174"/>
                  </a:cubicBezTo>
                  <a:cubicBezTo>
                    <a:pt x="65" y="174"/>
                    <a:pt x="65" y="173"/>
                    <a:pt x="65" y="173"/>
                  </a:cubicBezTo>
                  <a:close/>
                  <a:moveTo>
                    <a:pt x="44" y="171"/>
                  </a:moveTo>
                  <a:cubicBezTo>
                    <a:pt x="45" y="171"/>
                    <a:pt x="45" y="171"/>
                    <a:pt x="46" y="172"/>
                  </a:cubicBezTo>
                  <a:cubicBezTo>
                    <a:pt x="46" y="172"/>
                    <a:pt x="46" y="172"/>
                    <a:pt x="46" y="172"/>
                  </a:cubicBezTo>
                  <a:cubicBezTo>
                    <a:pt x="46" y="173"/>
                    <a:pt x="45" y="173"/>
                    <a:pt x="44" y="173"/>
                  </a:cubicBezTo>
                  <a:cubicBezTo>
                    <a:pt x="44" y="173"/>
                    <a:pt x="44" y="173"/>
                    <a:pt x="44" y="172"/>
                  </a:cubicBezTo>
                  <a:cubicBezTo>
                    <a:pt x="44" y="172"/>
                    <a:pt x="44" y="172"/>
                    <a:pt x="44" y="172"/>
                  </a:cubicBezTo>
                  <a:cubicBezTo>
                    <a:pt x="44" y="172"/>
                    <a:pt x="44" y="172"/>
                    <a:pt x="44" y="171"/>
                  </a:cubicBezTo>
                  <a:close/>
                  <a:moveTo>
                    <a:pt x="55" y="173"/>
                  </a:moveTo>
                  <a:cubicBezTo>
                    <a:pt x="55" y="173"/>
                    <a:pt x="55" y="174"/>
                    <a:pt x="55" y="174"/>
                  </a:cubicBezTo>
                  <a:cubicBezTo>
                    <a:pt x="55" y="174"/>
                    <a:pt x="55" y="174"/>
                    <a:pt x="55" y="174"/>
                  </a:cubicBezTo>
                  <a:cubicBezTo>
                    <a:pt x="55" y="174"/>
                    <a:pt x="56" y="174"/>
                    <a:pt x="56" y="175"/>
                  </a:cubicBezTo>
                  <a:cubicBezTo>
                    <a:pt x="55" y="175"/>
                    <a:pt x="55" y="175"/>
                    <a:pt x="55" y="175"/>
                  </a:cubicBezTo>
                  <a:cubicBezTo>
                    <a:pt x="55" y="175"/>
                    <a:pt x="55" y="175"/>
                    <a:pt x="55" y="175"/>
                  </a:cubicBezTo>
                  <a:cubicBezTo>
                    <a:pt x="55" y="175"/>
                    <a:pt x="54" y="175"/>
                    <a:pt x="54" y="175"/>
                  </a:cubicBezTo>
                  <a:cubicBezTo>
                    <a:pt x="54" y="174"/>
                    <a:pt x="54" y="174"/>
                    <a:pt x="54" y="174"/>
                  </a:cubicBezTo>
                  <a:cubicBezTo>
                    <a:pt x="54" y="174"/>
                    <a:pt x="54" y="174"/>
                    <a:pt x="54" y="174"/>
                  </a:cubicBezTo>
                  <a:cubicBezTo>
                    <a:pt x="54" y="174"/>
                    <a:pt x="54" y="173"/>
                    <a:pt x="54" y="173"/>
                  </a:cubicBezTo>
                  <a:cubicBezTo>
                    <a:pt x="54" y="173"/>
                    <a:pt x="55" y="173"/>
                    <a:pt x="55" y="173"/>
                  </a:cubicBezTo>
                  <a:close/>
                  <a:moveTo>
                    <a:pt x="62" y="175"/>
                  </a:moveTo>
                  <a:cubicBezTo>
                    <a:pt x="63" y="175"/>
                    <a:pt x="63" y="175"/>
                    <a:pt x="63" y="175"/>
                  </a:cubicBezTo>
                  <a:cubicBezTo>
                    <a:pt x="63" y="175"/>
                    <a:pt x="63" y="176"/>
                    <a:pt x="63" y="176"/>
                  </a:cubicBezTo>
                  <a:cubicBezTo>
                    <a:pt x="64" y="176"/>
                    <a:pt x="63" y="177"/>
                    <a:pt x="63" y="178"/>
                  </a:cubicBezTo>
                  <a:cubicBezTo>
                    <a:pt x="63" y="178"/>
                    <a:pt x="63" y="178"/>
                    <a:pt x="64" y="178"/>
                  </a:cubicBezTo>
                  <a:cubicBezTo>
                    <a:pt x="64" y="179"/>
                    <a:pt x="64" y="181"/>
                    <a:pt x="64" y="182"/>
                  </a:cubicBezTo>
                  <a:cubicBezTo>
                    <a:pt x="63" y="182"/>
                    <a:pt x="63" y="182"/>
                    <a:pt x="63" y="183"/>
                  </a:cubicBezTo>
                  <a:cubicBezTo>
                    <a:pt x="63" y="182"/>
                    <a:pt x="63" y="183"/>
                    <a:pt x="63" y="182"/>
                  </a:cubicBezTo>
                  <a:cubicBezTo>
                    <a:pt x="62" y="181"/>
                    <a:pt x="63" y="181"/>
                    <a:pt x="63" y="180"/>
                  </a:cubicBezTo>
                  <a:cubicBezTo>
                    <a:pt x="63" y="180"/>
                    <a:pt x="63" y="180"/>
                    <a:pt x="63" y="180"/>
                  </a:cubicBezTo>
                  <a:cubicBezTo>
                    <a:pt x="63" y="180"/>
                    <a:pt x="63" y="179"/>
                    <a:pt x="63" y="179"/>
                  </a:cubicBezTo>
                  <a:cubicBezTo>
                    <a:pt x="63" y="179"/>
                    <a:pt x="63" y="179"/>
                    <a:pt x="62" y="179"/>
                  </a:cubicBezTo>
                  <a:cubicBezTo>
                    <a:pt x="63" y="179"/>
                    <a:pt x="63" y="178"/>
                    <a:pt x="63" y="177"/>
                  </a:cubicBezTo>
                  <a:cubicBezTo>
                    <a:pt x="63" y="177"/>
                    <a:pt x="62" y="177"/>
                    <a:pt x="62" y="177"/>
                  </a:cubicBezTo>
                  <a:cubicBezTo>
                    <a:pt x="62" y="176"/>
                    <a:pt x="62" y="175"/>
                    <a:pt x="62" y="175"/>
                  </a:cubicBezTo>
                  <a:close/>
                  <a:moveTo>
                    <a:pt x="65" y="176"/>
                  </a:moveTo>
                  <a:cubicBezTo>
                    <a:pt x="65" y="176"/>
                    <a:pt x="65" y="176"/>
                    <a:pt x="65" y="176"/>
                  </a:cubicBezTo>
                  <a:cubicBezTo>
                    <a:pt x="65" y="176"/>
                    <a:pt x="65" y="176"/>
                    <a:pt x="65" y="176"/>
                  </a:cubicBezTo>
                  <a:cubicBezTo>
                    <a:pt x="65" y="176"/>
                    <a:pt x="65" y="176"/>
                    <a:pt x="65" y="176"/>
                  </a:cubicBezTo>
                  <a:cubicBezTo>
                    <a:pt x="65" y="176"/>
                    <a:pt x="65" y="176"/>
                    <a:pt x="65" y="176"/>
                  </a:cubicBezTo>
                  <a:close/>
                  <a:moveTo>
                    <a:pt x="38" y="171"/>
                  </a:moveTo>
                  <a:cubicBezTo>
                    <a:pt x="38" y="171"/>
                    <a:pt x="38" y="171"/>
                    <a:pt x="39" y="171"/>
                  </a:cubicBezTo>
                  <a:cubicBezTo>
                    <a:pt x="39" y="172"/>
                    <a:pt x="39" y="172"/>
                    <a:pt x="39" y="172"/>
                  </a:cubicBezTo>
                  <a:cubicBezTo>
                    <a:pt x="39" y="172"/>
                    <a:pt x="39" y="172"/>
                    <a:pt x="39" y="172"/>
                  </a:cubicBezTo>
                  <a:cubicBezTo>
                    <a:pt x="39" y="172"/>
                    <a:pt x="39" y="173"/>
                    <a:pt x="39" y="173"/>
                  </a:cubicBezTo>
                  <a:cubicBezTo>
                    <a:pt x="38" y="173"/>
                    <a:pt x="38" y="173"/>
                    <a:pt x="38" y="174"/>
                  </a:cubicBezTo>
                  <a:cubicBezTo>
                    <a:pt x="37" y="174"/>
                    <a:pt x="37" y="175"/>
                    <a:pt x="35" y="174"/>
                  </a:cubicBezTo>
                  <a:cubicBezTo>
                    <a:pt x="35" y="174"/>
                    <a:pt x="35" y="173"/>
                    <a:pt x="35" y="172"/>
                  </a:cubicBezTo>
                  <a:cubicBezTo>
                    <a:pt x="36" y="172"/>
                    <a:pt x="37" y="172"/>
                    <a:pt x="38" y="171"/>
                  </a:cubicBezTo>
                  <a:close/>
                  <a:moveTo>
                    <a:pt x="65" y="177"/>
                  </a:moveTo>
                  <a:cubicBezTo>
                    <a:pt x="65" y="177"/>
                    <a:pt x="65" y="177"/>
                    <a:pt x="66" y="177"/>
                  </a:cubicBezTo>
                  <a:cubicBezTo>
                    <a:pt x="66" y="178"/>
                    <a:pt x="66" y="178"/>
                    <a:pt x="66" y="178"/>
                  </a:cubicBezTo>
                  <a:cubicBezTo>
                    <a:pt x="65" y="178"/>
                    <a:pt x="65" y="178"/>
                    <a:pt x="65" y="178"/>
                  </a:cubicBezTo>
                  <a:cubicBezTo>
                    <a:pt x="65" y="178"/>
                    <a:pt x="65" y="177"/>
                    <a:pt x="65" y="177"/>
                  </a:cubicBezTo>
                  <a:close/>
                  <a:moveTo>
                    <a:pt x="23" y="171"/>
                  </a:moveTo>
                  <a:cubicBezTo>
                    <a:pt x="24" y="171"/>
                    <a:pt x="24" y="171"/>
                    <a:pt x="24" y="171"/>
                  </a:cubicBezTo>
                  <a:cubicBezTo>
                    <a:pt x="24" y="171"/>
                    <a:pt x="24" y="171"/>
                    <a:pt x="24" y="171"/>
                  </a:cubicBezTo>
                  <a:cubicBezTo>
                    <a:pt x="24" y="171"/>
                    <a:pt x="23" y="171"/>
                    <a:pt x="23" y="171"/>
                  </a:cubicBezTo>
                  <a:cubicBezTo>
                    <a:pt x="23" y="171"/>
                    <a:pt x="23" y="171"/>
                    <a:pt x="23" y="171"/>
                  </a:cubicBezTo>
                  <a:close/>
                  <a:moveTo>
                    <a:pt x="41" y="176"/>
                  </a:moveTo>
                  <a:cubicBezTo>
                    <a:pt x="41" y="176"/>
                    <a:pt x="41" y="176"/>
                    <a:pt x="42" y="177"/>
                  </a:cubicBezTo>
                  <a:cubicBezTo>
                    <a:pt x="42" y="177"/>
                    <a:pt x="42" y="178"/>
                    <a:pt x="42" y="179"/>
                  </a:cubicBezTo>
                  <a:cubicBezTo>
                    <a:pt x="41" y="179"/>
                    <a:pt x="41" y="179"/>
                    <a:pt x="41" y="179"/>
                  </a:cubicBezTo>
                  <a:cubicBezTo>
                    <a:pt x="41" y="179"/>
                    <a:pt x="41" y="179"/>
                    <a:pt x="41" y="179"/>
                  </a:cubicBezTo>
                  <a:cubicBezTo>
                    <a:pt x="41" y="179"/>
                    <a:pt x="41" y="179"/>
                    <a:pt x="40" y="179"/>
                  </a:cubicBezTo>
                  <a:cubicBezTo>
                    <a:pt x="40" y="179"/>
                    <a:pt x="40" y="179"/>
                    <a:pt x="40" y="179"/>
                  </a:cubicBezTo>
                  <a:cubicBezTo>
                    <a:pt x="40" y="179"/>
                    <a:pt x="39" y="179"/>
                    <a:pt x="39" y="178"/>
                  </a:cubicBezTo>
                  <a:cubicBezTo>
                    <a:pt x="39" y="178"/>
                    <a:pt x="39" y="178"/>
                    <a:pt x="39" y="177"/>
                  </a:cubicBezTo>
                  <a:cubicBezTo>
                    <a:pt x="39" y="177"/>
                    <a:pt x="39" y="177"/>
                    <a:pt x="39" y="177"/>
                  </a:cubicBezTo>
                  <a:cubicBezTo>
                    <a:pt x="40" y="177"/>
                    <a:pt x="40" y="176"/>
                    <a:pt x="41" y="176"/>
                  </a:cubicBezTo>
                  <a:close/>
                  <a:moveTo>
                    <a:pt x="60" y="181"/>
                  </a:moveTo>
                  <a:cubicBezTo>
                    <a:pt x="60" y="182"/>
                    <a:pt x="60" y="182"/>
                    <a:pt x="60" y="182"/>
                  </a:cubicBezTo>
                  <a:cubicBezTo>
                    <a:pt x="59" y="182"/>
                    <a:pt x="59" y="183"/>
                    <a:pt x="59" y="183"/>
                  </a:cubicBezTo>
                  <a:cubicBezTo>
                    <a:pt x="59" y="182"/>
                    <a:pt x="59" y="182"/>
                    <a:pt x="59" y="182"/>
                  </a:cubicBezTo>
                  <a:cubicBezTo>
                    <a:pt x="59" y="182"/>
                    <a:pt x="59" y="182"/>
                    <a:pt x="58" y="182"/>
                  </a:cubicBezTo>
                  <a:cubicBezTo>
                    <a:pt x="59" y="181"/>
                    <a:pt x="59" y="181"/>
                    <a:pt x="59" y="181"/>
                  </a:cubicBezTo>
                  <a:cubicBezTo>
                    <a:pt x="59" y="180"/>
                    <a:pt x="59" y="180"/>
                    <a:pt x="59" y="180"/>
                  </a:cubicBezTo>
                  <a:cubicBezTo>
                    <a:pt x="60" y="180"/>
                    <a:pt x="59" y="180"/>
                    <a:pt x="60" y="180"/>
                  </a:cubicBezTo>
                  <a:cubicBezTo>
                    <a:pt x="60" y="181"/>
                    <a:pt x="60" y="181"/>
                    <a:pt x="60" y="181"/>
                  </a:cubicBezTo>
                  <a:close/>
                  <a:moveTo>
                    <a:pt x="45" y="180"/>
                  </a:moveTo>
                  <a:cubicBezTo>
                    <a:pt x="46" y="180"/>
                    <a:pt x="47" y="181"/>
                    <a:pt x="47" y="181"/>
                  </a:cubicBezTo>
                  <a:cubicBezTo>
                    <a:pt x="47" y="181"/>
                    <a:pt x="47" y="182"/>
                    <a:pt x="47" y="182"/>
                  </a:cubicBezTo>
                  <a:cubicBezTo>
                    <a:pt x="46" y="182"/>
                    <a:pt x="46" y="182"/>
                    <a:pt x="45" y="182"/>
                  </a:cubicBezTo>
                  <a:cubicBezTo>
                    <a:pt x="45" y="182"/>
                    <a:pt x="45" y="181"/>
                    <a:pt x="45" y="180"/>
                  </a:cubicBezTo>
                  <a:close/>
                  <a:moveTo>
                    <a:pt x="24" y="177"/>
                  </a:moveTo>
                  <a:cubicBezTo>
                    <a:pt x="24" y="177"/>
                    <a:pt x="24" y="178"/>
                    <a:pt x="25" y="178"/>
                  </a:cubicBezTo>
                  <a:cubicBezTo>
                    <a:pt x="25" y="178"/>
                    <a:pt x="25" y="178"/>
                    <a:pt x="25" y="179"/>
                  </a:cubicBezTo>
                  <a:cubicBezTo>
                    <a:pt x="24" y="180"/>
                    <a:pt x="24" y="180"/>
                    <a:pt x="22" y="179"/>
                  </a:cubicBezTo>
                  <a:cubicBezTo>
                    <a:pt x="22" y="179"/>
                    <a:pt x="22" y="179"/>
                    <a:pt x="22" y="178"/>
                  </a:cubicBezTo>
                  <a:cubicBezTo>
                    <a:pt x="23" y="178"/>
                    <a:pt x="23" y="178"/>
                    <a:pt x="24" y="177"/>
                  </a:cubicBezTo>
                  <a:close/>
                  <a:moveTo>
                    <a:pt x="52" y="186"/>
                  </a:moveTo>
                  <a:cubicBezTo>
                    <a:pt x="52" y="186"/>
                    <a:pt x="52" y="186"/>
                    <a:pt x="53" y="186"/>
                  </a:cubicBezTo>
                  <a:cubicBezTo>
                    <a:pt x="53" y="187"/>
                    <a:pt x="53" y="188"/>
                    <a:pt x="53" y="189"/>
                  </a:cubicBezTo>
                  <a:cubicBezTo>
                    <a:pt x="52" y="189"/>
                    <a:pt x="52" y="190"/>
                    <a:pt x="50" y="190"/>
                  </a:cubicBezTo>
                  <a:cubicBezTo>
                    <a:pt x="50" y="189"/>
                    <a:pt x="50" y="190"/>
                    <a:pt x="50" y="189"/>
                  </a:cubicBezTo>
                  <a:cubicBezTo>
                    <a:pt x="50" y="189"/>
                    <a:pt x="50" y="188"/>
                    <a:pt x="50" y="187"/>
                  </a:cubicBezTo>
                  <a:cubicBezTo>
                    <a:pt x="50" y="187"/>
                    <a:pt x="51" y="187"/>
                    <a:pt x="51" y="186"/>
                  </a:cubicBezTo>
                  <a:cubicBezTo>
                    <a:pt x="51" y="186"/>
                    <a:pt x="51" y="186"/>
                    <a:pt x="51" y="186"/>
                  </a:cubicBezTo>
                  <a:cubicBezTo>
                    <a:pt x="51" y="186"/>
                    <a:pt x="52" y="186"/>
                    <a:pt x="52" y="186"/>
                  </a:cubicBezTo>
                  <a:cubicBezTo>
                    <a:pt x="52" y="186"/>
                    <a:pt x="52" y="186"/>
                    <a:pt x="52" y="186"/>
                  </a:cubicBezTo>
                  <a:close/>
                  <a:moveTo>
                    <a:pt x="62" y="191"/>
                  </a:moveTo>
                  <a:cubicBezTo>
                    <a:pt x="61" y="191"/>
                    <a:pt x="61" y="191"/>
                    <a:pt x="61" y="191"/>
                  </a:cubicBezTo>
                  <a:cubicBezTo>
                    <a:pt x="61" y="190"/>
                    <a:pt x="60" y="191"/>
                    <a:pt x="61" y="190"/>
                  </a:cubicBezTo>
                  <a:cubicBezTo>
                    <a:pt x="61" y="190"/>
                    <a:pt x="61" y="190"/>
                    <a:pt x="62" y="190"/>
                  </a:cubicBezTo>
                  <a:cubicBezTo>
                    <a:pt x="62" y="190"/>
                    <a:pt x="62" y="191"/>
                    <a:pt x="62" y="191"/>
                  </a:cubicBezTo>
                  <a:close/>
                  <a:moveTo>
                    <a:pt x="222" y="227"/>
                  </a:moveTo>
                  <a:cubicBezTo>
                    <a:pt x="222" y="227"/>
                    <a:pt x="222" y="227"/>
                    <a:pt x="222" y="227"/>
                  </a:cubicBezTo>
                  <a:cubicBezTo>
                    <a:pt x="222" y="227"/>
                    <a:pt x="222" y="227"/>
                    <a:pt x="222" y="227"/>
                  </a:cubicBezTo>
                  <a:cubicBezTo>
                    <a:pt x="222" y="227"/>
                    <a:pt x="222" y="227"/>
                    <a:pt x="222" y="227"/>
                  </a:cubicBezTo>
                  <a:cubicBezTo>
                    <a:pt x="222" y="227"/>
                    <a:pt x="222" y="226"/>
                    <a:pt x="222" y="226"/>
                  </a:cubicBezTo>
                  <a:cubicBezTo>
                    <a:pt x="222" y="226"/>
                    <a:pt x="222" y="226"/>
                    <a:pt x="223" y="226"/>
                  </a:cubicBezTo>
                  <a:cubicBezTo>
                    <a:pt x="223" y="226"/>
                    <a:pt x="223" y="225"/>
                    <a:pt x="223" y="225"/>
                  </a:cubicBezTo>
                  <a:cubicBezTo>
                    <a:pt x="223" y="225"/>
                    <a:pt x="223" y="225"/>
                    <a:pt x="223" y="225"/>
                  </a:cubicBezTo>
                  <a:cubicBezTo>
                    <a:pt x="223" y="225"/>
                    <a:pt x="223" y="225"/>
                    <a:pt x="223" y="224"/>
                  </a:cubicBezTo>
                  <a:cubicBezTo>
                    <a:pt x="223" y="224"/>
                    <a:pt x="223" y="224"/>
                    <a:pt x="223" y="224"/>
                  </a:cubicBezTo>
                  <a:cubicBezTo>
                    <a:pt x="223" y="224"/>
                    <a:pt x="223" y="224"/>
                    <a:pt x="223" y="224"/>
                  </a:cubicBezTo>
                  <a:cubicBezTo>
                    <a:pt x="223" y="224"/>
                    <a:pt x="223" y="224"/>
                    <a:pt x="223" y="224"/>
                  </a:cubicBezTo>
                  <a:cubicBezTo>
                    <a:pt x="223" y="223"/>
                    <a:pt x="223" y="223"/>
                    <a:pt x="223" y="223"/>
                  </a:cubicBezTo>
                  <a:cubicBezTo>
                    <a:pt x="224" y="223"/>
                    <a:pt x="224" y="223"/>
                    <a:pt x="225" y="222"/>
                  </a:cubicBezTo>
                  <a:cubicBezTo>
                    <a:pt x="225" y="222"/>
                    <a:pt x="225" y="222"/>
                    <a:pt x="225" y="222"/>
                  </a:cubicBezTo>
                  <a:cubicBezTo>
                    <a:pt x="226" y="222"/>
                    <a:pt x="226" y="222"/>
                    <a:pt x="226" y="222"/>
                  </a:cubicBezTo>
                  <a:cubicBezTo>
                    <a:pt x="226" y="222"/>
                    <a:pt x="226" y="221"/>
                    <a:pt x="227" y="221"/>
                  </a:cubicBezTo>
                  <a:cubicBezTo>
                    <a:pt x="227" y="221"/>
                    <a:pt x="227" y="221"/>
                    <a:pt x="227" y="221"/>
                  </a:cubicBezTo>
                  <a:cubicBezTo>
                    <a:pt x="227" y="221"/>
                    <a:pt x="228" y="221"/>
                    <a:pt x="228" y="221"/>
                  </a:cubicBezTo>
                  <a:cubicBezTo>
                    <a:pt x="228" y="220"/>
                    <a:pt x="229" y="220"/>
                    <a:pt x="229" y="220"/>
                  </a:cubicBezTo>
                  <a:cubicBezTo>
                    <a:pt x="229" y="220"/>
                    <a:pt x="229" y="220"/>
                    <a:pt x="229" y="220"/>
                  </a:cubicBezTo>
                  <a:cubicBezTo>
                    <a:pt x="229" y="220"/>
                    <a:pt x="229" y="221"/>
                    <a:pt x="229" y="221"/>
                  </a:cubicBezTo>
                  <a:cubicBezTo>
                    <a:pt x="229" y="221"/>
                    <a:pt x="229" y="221"/>
                    <a:pt x="229" y="221"/>
                  </a:cubicBezTo>
                  <a:cubicBezTo>
                    <a:pt x="229" y="222"/>
                    <a:pt x="229" y="222"/>
                    <a:pt x="229" y="222"/>
                  </a:cubicBezTo>
                  <a:cubicBezTo>
                    <a:pt x="228" y="222"/>
                    <a:pt x="228" y="222"/>
                    <a:pt x="228" y="222"/>
                  </a:cubicBezTo>
                  <a:cubicBezTo>
                    <a:pt x="228" y="222"/>
                    <a:pt x="228" y="223"/>
                    <a:pt x="228" y="223"/>
                  </a:cubicBezTo>
                  <a:cubicBezTo>
                    <a:pt x="228" y="223"/>
                    <a:pt x="228" y="223"/>
                    <a:pt x="228" y="223"/>
                  </a:cubicBezTo>
                  <a:cubicBezTo>
                    <a:pt x="228" y="223"/>
                    <a:pt x="228" y="223"/>
                    <a:pt x="228" y="223"/>
                  </a:cubicBezTo>
                  <a:cubicBezTo>
                    <a:pt x="228" y="223"/>
                    <a:pt x="228" y="223"/>
                    <a:pt x="228" y="223"/>
                  </a:cubicBezTo>
                  <a:cubicBezTo>
                    <a:pt x="227" y="223"/>
                    <a:pt x="227" y="223"/>
                    <a:pt x="227" y="224"/>
                  </a:cubicBezTo>
                  <a:cubicBezTo>
                    <a:pt x="227" y="224"/>
                    <a:pt x="227" y="224"/>
                    <a:pt x="227" y="224"/>
                  </a:cubicBezTo>
                  <a:cubicBezTo>
                    <a:pt x="227" y="224"/>
                    <a:pt x="227" y="224"/>
                    <a:pt x="227" y="225"/>
                  </a:cubicBezTo>
                  <a:cubicBezTo>
                    <a:pt x="227" y="225"/>
                    <a:pt x="227" y="225"/>
                    <a:pt x="227" y="225"/>
                  </a:cubicBezTo>
                  <a:cubicBezTo>
                    <a:pt x="226" y="225"/>
                    <a:pt x="226" y="225"/>
                    <a:pt x="226" y="226"/>
                  </a:cubicBezTo>
                  <a:cubicBezTo>
                    <a:pt x="226" y="226"/>
                    <a:pt x="226" y="226"/>
                    <a:pt x="226" y="226"/>
                  </a:cubicBezTo>
                  <a:cubicBezTo>
                    <a:pt x="225" y="227"/>
                    <a:pt x="224" y="227"/>
                    <a:pt x="224" y="229"/>
                  </a:cubicBezTo>
                  <a:cubicBezTo>
                    <a:pt x="223" y="229"/>
                    <a:pt x="223" y="228"/>
                    <a:pt x="223" y="228"/>
                  </a:cubicBezTo>
                  <a:cubicBezTo>
                    <a:pt x="223" y="228"/>
                    <a:pt x="223" y="229"/>
                    <a:pt x="223" y="229"/>
                  </a:cubicBezTo>
                  <a:cubicBezTo>
                    <a:pt x="222" y="229"/>
                    <a:pt x="222" y="229"/>
                    <a:pt x="221" y="229"/>
                  </a:cubicBezTo>
                  <a:cubicBezTo>
                    <a:pt x="221" y="228"/>
                    <a:pt x="221" y="228"/>
                    <a:pt x="222" y="227"/>
                  </a:cubicBezTo>
                  <a:close/>
                  <a:moveTo>
                    <a:pt x="43" y="189"/>
                  </a:moveTo>
                  <a:cubicBezTo>
                    <a:pt x="44" y="189"/>
                    <a:pt x="45" y="189"/>
                    <a:pt x="46" y="189"/>
                  </a:cubicBezTo>
                  <a:cubicBezTo>
                    <a:pt x="46" y="189"/>
                    <a:pt x="46" y="189"/>
                    <a:pt x="46" y="190"/>
                  </a:cubicBezTo>
                  <a:cubicBezTo>
                    <a:pt x="45" y="190"/>
                    <a:pt x="45" y="190"/>
                    <a:pt x="44" y="190"/>
                  </a:cubicBezTo>
                  <a:cubicBezTo>
                    <a:pt x="44" y="190"/>
                    <a:pt x="44" y="190"/>
                    <a:pt x="44" y="190"/>
                  </a:cubicBezTo>
                  <a:cubicBezTo>
                    <a:pt x="44" y="190"/>
                    <a:pt x="44" y="190"/>
                    <a:pt x="43" y="190"/>
                  </a:cubicBezTo>
                  <a:cubicBezTo>
                    <a:pt x="43" y="189"/>
                    <a:pt x="43" y="189"/>
                    <a:pt x="43" y="189"/>
                  </a:cubicBezTo>
                  <a:close/>
                  <a:moveTo>
                    <a:pt x="32" y="188"/>
                  </a:moveTo>
                  <a:cubicBezTo>
                    <a:pt x="32" y="188"/>
                    <a:pt x="32" y="188"/>
                    <a:pt x="31" y="189"/>
                  </a:cubicBezTo>
                  <a:cubicBezTo>
                    <a:pt x="31" y="189"/>
                    <a:pt x="31" y="189"/>
                    <a:pt x="30" y="189"/>
                  </a:cubicBezTo>
                  <a:cubicBezTo>
                    <a:pt x="30" y="189"/>
                    <a:pt x="30" y="189"/>
                    <a:pt x="29" y="188"/>
                  </a:cubicBezTo>
                  <a:cubicBezTo>
                    <a:pt x="29" y="188"/>
                    <a:pt x="29" y="188"/>
                    <a:pt x="29" y="188"/>
                  </a:cubicBezTo>
                  <a:cubicBezTo>
                    <a:pt x="30" y="187"/>
                    <a:pt x="30" y="187"/>
                    <a:pt x="31" y="187"/>
                  </a:cubicBezTo>
                  <a:cubicBezTo>
                    <a:pt x="31" y="188"/>
                    <a:pt x="31" y="187"/>
                    <a:pt x="32" y="188"/>
                  </a:cubicBezTo>
                  <a:close/>
                  <a:moveTo>
                    <a:pt x="155" y="212"/>
                  </a:moveTo>
                  <a:cubicBezTo>
                    <a:pt x="155" y="212"/>
                    <a:pt x="155" y="213"/>
                    <a:pt x="155" y="213"/>
                  </a:cubicBezTo>
                  <a:cubicBezTo>
                    <a:pt x="155" y="213"/>
                    <a:pt x="155" y="213"/>
                    <a:pt x="155" y="213"/>
                  </a:cubicBezTo>
                  <a:cubicBezTo>
                    <a:pt x="155" y="213"/>
                    <a:pt x="155" y="213"/>
                    <a:pt x="155" y="213"/>
                  </a:cubicBezTo>
                  <a:cubicBezTo>
                    <a:pt x="155" y="213"/>
                    <a:pt x="154" y="213"/>
                    <a:pt x="154" y="213"/>
                  </a:cubicBezTo>
                  <a:cubicBezTo>
                    <a:pt x="154" y="213"/>
                    <a:pt x="154" y="212"/>
                    <a:pt x="154" y="212"/>
                  </a:cubicBezTo>
                  <a:cubicBezTo>
                    <a:pt x="154" y="212"/>
                    <a:pt x="153" y="211"/>
                    <a:pt x="153" y="210"/>
                  </a:cubicBezTo>
                  <a:cubicBezTo>
                    <a:pt x="153" y="210"/>
                    <a:pt x="153" y="209"/>
                    <a:pt x="153" y="209"/>
                  </a:cubicBezTo>
                  <a:cubicBezTo>
                    <a:pt x="154" y="209"/>
                    <a:pt x="154" y="209"/>
                    <a:pt x="155" y="210"/>
                  </a:cubicBezTo>
                  <a:cubicBezTo>
                    <a:pt x="155" y="210"/>
                    <a:pt x="155" y="210"/>
                    <a:pt x="154" y="210"/>
                  </a:cubicBezTo>
                  <a:cubicBezTo>
                    <a:pt x="155" y="210"/>
                    <a:pt x="155" y="210"/>
                    <a:pt x="155" y="210"/>
                  </a:cubicBezTo>
                  <a:cubicBezTo>
                    <a:pt x="155" y="211"/>
                    <a:pt x="155" y="212"/>
                    <a:pt x="155" y="212"/>
                  </a:cubicBezTo>
                  <a:close/>
                  <a:moveTo>
                    <a:pt x="43" y="198"/>
                  </a:moveTo>
                  <a:cubicBezTo>
                    <a:pt x="43" y="197"/>
                    <a:pt x="43" y="197"/>
                    <a:pt x="43" y="197"/>
                  </a:cubicBezTo>
                  <a:cubicBezTo>
                    <a:pt x="44" y="196"/>
                    <a:pt x="44" y="196"/>
                    <a:pt x="45" y="197"/>
                  </a:cubicBezTo>
                  <a:cubicBezTo>
                    <a:pt x="45" y="197"/>
                    <a:pt x="45" y="197"/>
                    <a:pt x="45" y="198"/>
                  </a:cubicBezTo>
                  <a:cubicBezTo>
                    <a:pt x="44" y="198"/>
                    <a:pt x="44" y="199"/>
                    <a:pt x="43" y="199"/>
                  </a:cubicBezTo>
                  <a:cubicBezTo>
                    <a:pt x="43" y="198"/>
                    <a:pt x="43" y="199"/>
                    <a:pt x="43" y="198"/>
                  </a:cubicBezTo>
                  <a:close/>
                  <a:moveTo>
                    <a:pt x="219" y="229"/>
                  </a:moveTo>
                  <a:cubicBezTo>
                    <a:pt x="219" y="229"/>
                    <a:pt x="219" y="229"/>
                    <a:pt x="219" y="229"/>
                  </a:cubicBezTo>
                  <a:cubicBezTo>
                    <a:pt x="219" y="229"/>
                    <a:pt x="219" y="229"/>
                    <a:pt x="219" y="229"/>
                  </a:cubicBezTo>
                  <a:cubicBezTo>
                    <a:pt x="218" y="230"/>
                    <a:pt x="218" y="230"/>
                    <a:pt x="218" y="230"/>
                  </a:cubicBezTo>
                  <a:cubicBezTo>
                    <a:pt x="218" y="230"/>
                    <a:pt x="218" y="230"/>
                    <a:pt x="218" y="231"/>
                  </a:cubicBezTo>
                  <a:cubicBezTo>
                    <a:pt x="218" y="231"/>
                    <a:pt x="218" y="231"/>
                    <a:pt x="218" y="231"/>
                  </a:cubicBezTo>
                  <a:cubicBezTo>
                    <a:pt x="217" y="231"/>
                    <a:pt x="217" y="231"/>
                    <a:pt x="217" y="231"/>
                  </a:cubicBezTo>
                  <a:cubicBezTo>
                    <a:pt x="217" y="231"/>
                    <a:pt x="216" y="231"/>
                    <a:pt x="216" y="231"/>
                  </a:cubicBezTo>
                  <a:cubicBezTo>
                    <a:pt x="216" y="232"/>
                    <a:pt x="216" y="232"/>
                    <a:pt x="216" y="232"/>
                  </a:cubicBezTo>
                  <a:cubicBezTo>
                    <a:pt x="216" y="232"/>
                    <a:pt x="215" y="232"/>
                    <a:pt x="215" y="232"/>
                  </a:cubicBezTo>
                  <a:cubicBezTo>
                    <a:pt x="215" y="232"/>
                    <a:pt x="214" y="232"/>
                    <a:pt x="214" y="232"/>
                  </a:cubicBezTo>
                  <a:cubicBezTo>
                    <a:pt x="214" y="233"/>
                    <a:pt x="214" y="233"/>
                    <a:pt x="214" y="233"/>
                  </a:cubicBezTo>
                  <a:cubicBezTo>
                    <a:pt x="213" y="233"/>
                    <a:pt x="213" y="233"/>
                    <a:pt x="212" y="234"/>
                  </a:cubicBezTo>
                  <a:cubicBezTo>
                    <a:pt x="212" y="233"/>
                    <a:pt x="212" y="233"/>
                    <a:pt x="212" y="233"/>
                  </a:cubicBezTo>
                  <a:cubicBezTo>
                    <a:pt x="212" y="234"/>
                    <a:pt x="212" y="234"/>
                    <a:pt x="212" y="234"/>
                  </a:cubicBezTo>
                  <a:cubicBezTo>
                    <a:pt x="211" y="234"/>
                    <a:pt x="211" y="234"/>
                    <a:pt x="211" y="234"/>
                  </a:cubicBezTo>
                  <a:cubicBezTo>
                    <a:pt x="211" y="234"/>
                    <a:pt x="211" y="234"/>
                    <a:pt x="211" y="234"/>
                  </a:cubicBezTo>
                  <a:cubicBezTo>
                    <a:pt x="211" y="234"/>
                    <a:pt x="211" y="234"/>
                    <a:pt x="210" y="234"/>
                  </a:cubicBezTo>
                  <a:cubicBezTo>
                    <a:pt x="210" y="234"/>
                    <a:pt x="210" y="234"/>
                    <a:pt x="209" y="234"/>
                  </a:cubicBezTo>
                  <a:cubicBezTo>
                    <a:pt x="209" y="234"/>
                    <a:pt x="209" y="233"/>
                    <a:pt x="209" y="233"/>
                  </a:cubicBezTo>
                  <a:cubicBezTo>
                    <a:pt x="210" y="233"/>
                    <a:pt x="210" y="233"/>
                    <a:pt x="210" y="233"/>
                  </a:cubicBezTo>
                  <a:cubicBezTo>
                    <a:pt x="210" y="233"/>
                    <a:pt x="211" y="232"/>
                    <a:pt x="211" y="232"/>
                  </a:cubicBezTo>
                  <a:cubicBezTo>
                    <a:pt x="211" y="232"/>
                    <a:pt x="211" y="232"/>
                    <a:pt x="211" y="232"/>
                  </a:cubicBezTo>
                  <a:cubicBezTo>
                    <a:pt x="211" y="232"/>
                    <a:pt x="211" y="232"/>
                    <a:pt x="211" y="232"/>
                  </a:cubicBezTo>
                  <a:cubicBezTo>
                    <a:pt x="212" y="232"/>
                    <a:pt x="212" y="232"/>
                    <a:pt x="212" y="232"/>
                  </a:cubicBezTo>
                  <a:cubicBezTo>
                    <a:pt x="212" y="232"/>
                    <a:pt x="212" y="232"/>
                    <a:pt x="212" y="232"/>
                  </a:cubicBezTo>
                  <a:cubicBezTo>
                    <a:pt x="213" y="232"/>
                    <a:pt x="213" y="232"/>
                    <a:pt x="213" y="232"/>
                  </a:cubicBezTo>
                  <a:cubicBezTo>
                    <a:pt x="213" y="232"/>
                    <a:pt x="213" y="232"/>
                    <a:pt x="213" y="232"/>
                  </a:cubicBezTo>
                  <a:cubicBezTo>
                    <a:pt x="214" y="231"/>
                    <a:pt x="214" y="231"/>
                    <a:pt x="215" y="231"/>
                  </a:cubicBezTo>
                  <a:cubicBezTo>
                    <a:pt x="215" y="231"/>
                    <a:pt x="215" y="231"/>
                    <a:pt x="216" y="231"/>
                  </a:cubicBezTo>
                  <a:cubicBezTo>
                    <a:pt x="216" y="229"/>
                    <a:pt x="218" y="229"/>
                    <a:pt x="219" y="229"/>
                  </a:cubicBezTo>
                  <a:close/>
                  <a:moveTo>
                    <a:pt x="13" y="196"/>
                  </a:moveTo>
                  <a:cubicBezTo>
                    <a:pt x="13" y="196"/>
                    <a:pt x="13" y="196"/>
                    <a:pt x="13" y="196"/>
                  </a:cubicBezTo>
                  <a:cubicBezTo>
                    <a:pt x="13" y="196"/>
                    <a:pt x="13" y="196"/>
                    <a:pt x="13" y="196"/>
                  </a:cubicBezTo>
                  <a:cubicBezTo>
                    <a:pt x="13" y="195"/>
                    <a:pt x="14" y="194"/>
                    <a:pt x="14" y="193"/>
                  </a:cubicBezTo>
                  <a:cubicBezTo>
                    <a:pt x="14" y="193"/>
                    <a:pt x="15" y="193"/>
                    <a:pt x="15" y="193"/>
                  </a:cubicBezTo>
                  <a:cubicBezTo>
                    <a:pt x="15" y="193"/>
                    <a:pt x="15" y="193"/>
                    <a:pt x="15" y="193"/>
                  </a:cubicBezTo>
                  <a:cubicBezTo>
                    <a:pt x="16" y="193"/>
                    <a:pt x="18" y="194"/>
                    <a:pt x="18" y="195"/>
                  </a:cubicBezTo>
                  <a:cubicBezTo>
                    <a:pt x="18" y="195"/>
                    <a:pt x="18" y="195"/>
                    <a:pt x="18" y="196"/>
                  </a:cubicBezTo>
                  <a:cubicBezTo>
                    <a:pt x="17" y="196"/>
                    <a:pt x="18" y="196"/>
                    <a:pt x="17" y="196"/>
                  </a:cubicBezTo>
                  <a:cubicBezTo>
                    <a:pt x="17" y="196"/>
                    <a:pt x="16" y="197"/>
                    <a:pt x="16" y="197"/>
                  </a:cubicBezTo>
                  <a:cubicBezTo>
                    <a:pt x="15" y="197"/>
                    <a:pt x="14" y="197"/>
                    <a:pt x="13" y="196"/>
                  </a:cubicBezTo>
                  <a:close/>
                  <a:moveTo>
                    <a:pt x="57" y="201"/>
                  </a:moveTo>
                  <a:cubicBezTo>
                    <a:pt x="58" y="201"/>
                    <a:pt x="58" y="202"/>
                    <a:pt x="58" y="202"/>
                  </a:cubicBezTo>
                  <a:cubicBezTo>
                    <a:pt x="59" y="202"/>
                    <a:pt x="59" y="203"/>
                    <a:pt x="59" y="204"/>
                  </a:cubicBezTo>
                  <a:cubicBezTo>
                    <a:pt x="58" y="204"/>
                    <a:pt x="58" y="205"/>
                    <a:pt x="56" y="204"/>
                  </a:cubicBezTo>
                  <a:cubicBezTo>
                    <a:pt x="56" y="204"/>
                    <a:pt x="56" y="204"/>
                    <a:pt x="56" y="204"/>
                  </a:cubicBezTo>
                  <a:cubicBezTo>
                    <a:pt x="56" y="204"/>
                    <a:pt x="56" y="204"/>
                    <a:pt x="56" y="204"/>
                  </a:cubicBezTo>
                  <a:cubicBezTo>
                    <a:pt x="56" y="204"/>
                    <a:pt x="56" y="204"/>
                    <a:pt x="56" y="204"/>
                  </a:cubicBezTo>
                  <a:cubicBezTo>
                    <a:pt x="56" y="204"/>
                    <a:pt x="56" y="204"/>
                    <a:pt x="55" y="204"/>
                  </a:cubicBezTo>
                  <a:cubicBezTo>
                    <a:pt x="56" y="203"/>
                    <a:pt x="56" y="203"/>
                    <a:pt x="56" y="202"/>
                  </a:cubicBezTo>
                  <a:cubicBezTo>
                    <a:pt x="56" y="202"/>
                    <a:pt x="56" y="202"/>
                    <a:pt x="56" y="202"/>
                  </a:cubicBezTo>
                  <a:cubicBezTo>
                    <a:pt x="56" y="202"/>
                    <a:pt x="57" y="202"/>
                    <a:pt x="57" y="201"/>
                  </a:cubicBezTo>
                  <a:close/>
                  <a:moveTo>
                    <a:pt x="29" y="198"/>
                  </a:moveTo>
                  <a:cubicBezTo>
                    <a:pt x="29" y="198"/>
                    <a:pt x="29" y="198"/>
                    <a:pt x="29" y="198"/>
                  </a:cubicBezTo>
                  <a:cubicBezTo>
                    <a:pt x="29" y="198"/>
                    <a:pt x="29" y="198"/>
                    <a:pt x="29" y="199"/>
                  </a:cubicBezTo>
                  <a:cubicBezTo>
                    <a:pt x="30" y="199"/>
                    <a:pt x="30" y="199"/>
                    <a:pt x="30" y="200"/>
                  </a:cubicBezTo>
                  <a:cubicBezTo>
                    <a:pt x="30" y="200"/>
                    <a:pt x="30" y="201"/>
                    <a:pt x="29" y="202"/>
                  </a:cubicBezTo>
                  <a:cubicBezTo>
                    <a:pt x="29" y="202"/>
                    <a:pt x="28" y="202"/>
                    <a:pt x="27" y="202"/>
                  </a:cubicBezTo>
                  <a:cubicBezTo>
                    <a:pt x="27" y="202"/>
                    <a:pt x="27" y="202"/>
                    <a:pt x="27" y="202"/>
                  </a:cubicBezTo>
                  <a:cubicBezTo>
                    <a:pt x="27" y="202"/>
                    <a:pt x="27" y="202"/>
                    <a:pt x="26" y="201"/>
                  </a:cubicBezTo>
                  <a:cubicBezTo>
                    <a:pt x="26" y="201"/>
                    <a:pt x="26" y="200"/>
                    <a:pt x="26" y="199"/>
                  </a:cubicBezTo>
                  <a:cubicBezTo>
                    <a:pt x="27" y="199"/>
                    <a:pt x="27" y="199"/>
                    <a:pt x="27" y="199"/>
                  </a:cubicBezTo>
                  <a:cubicBezTo>
                    <a:pt x="27" y="198"/>
                    <a:pt x="27" y="198"/>
                    <a:pt x="27" y="198"/>
                  </a:cubicBezTo>
                  <a:cubicBezTo>
                    <a:pt x="28" y="198"/>
                    <a:pt x="28" y="198"/>
                    <a:pt x="28" y="198"/>
                  </a:cubicBezTo>
                  <a:cubicBezTo>
                    <a:pt x="29" y="198"/>
                    <a:pt x="29" y="198"/>
                    <a:pt x="29" y="198"/>
                  </a:cubicBezTo>
                  <a:close/>
                  <a:moveTo>
                    <a:pt x="4" y="195"/>
                  </a:moveTo>
                  <a:cubicBezTo>
                    <a:pt x="4" y="195"/>
                    <a:pt x="4" y="195"/>
                    <a:pt x="4" y="196"/>
                  </a:cubicBezTo>
                  <a:cubicBezTo>
                    <a:pt x="3" y="196"/>
                    <a:pt x="3" y="196"/>
                    <a:pt x="3" y="196"/>
                  </a:cubicBezTo>
                  <a:cubicBezTo>
                    <a:pt x="3" y="196"/>
                    <a:pt x="3" y="196"/>
                    <a:pt x="3" y="195"/>
                  </a:cubicBezTo>
                  <a:cubicBezTo>
                    <a:pt x="2" y="195"/>
                    <a:pt x="2" y="195"/>
                    <a:pt x="2" y="195"/>
                  </a:cubicBezTo>
                  <a:cubicBezTo>
                    <a:pt x="2" y="195"/>
                    <a:pt x="2" y="195"/>
                    <a:pt x="2" y="195"/>
                  </a:cubicBezTo>
                  <a:cubicBezTo>
                    <a:pt x="3" y="195"/>
                    <a:pt x="3" y="195"/>
                    <a:pt x="4" y="195"/>
                  </a:cubicBezTo>
                  <a:close/>
                  <a:moveTo>
                    <a:pt x="41" y="205"/>
                  </a:moveTo>
                  <a:cubicBezTo>
                    <a:pt x="42" y="206"/>
                    <a:pt x="42" y="206"/>
                    <a:pt x="43" y="206"/>
                  </a:cubicBezTo>
                  <a:cubicBezTo>
                    <a:pt x="43" y="207"/>
                    <a:pt x="43" y="207"/>
                    <a:pt x="43" y="208"/>
                  </a:cubicBezTo>
                  <a:cubicBezTo>
                    <a:pt x="43" y="208"/>
                    <a:pt x="43" y="208"/>
                    <a:pt x="43" y="208"/>
                  </a:cubicBezTo>
                  <a:cubicBezTo>
                    <a:pt x="43" y="208"/>
                    <a:pt x="43" y="208"/>
                    <a:pt x="42" y="208"/>
                  </a:cubicBezTo>
                  <a:cubicBezTo>
                    <a:pt x="41" y="209"/>
                    <a:pt x="40" y="208"/>
                    <a:pt x="40" y="208"/>
                  </a:cubicBezTo>
                  <a:cubicBezTo>
                    <a:pt x="40" y="207"/>
                    <a:pt x="40" y="207"/>
                    <a:pt x="40" y="206"/>
                  </a:cubicBezTo>
                  <a:cubicBezTo>
                    <a:pt x="40" y="206"/>
                    <a:pt x="40" y="206"/>
                    <a:pt x="40" y="206"/>
                  </a:cubicBezTo>
                  <a:cubicBezTo>
                    <a:pt x="40" y="206"/>
                    <a:pt x="40" y="206"/>
                    <a:pt x="40" y="206"/>
                  </a:cubicBezTo>
                  <a:cubicBezTo>
                    <a:pt x="40" y="206"/>
                    <a:pt x="40" y="206"/>
                    <a:pt x="41" y="206"/>
                  </a:cubicBezTo>
                  <a:cubicBezTo>
                    <a:pt x="41" y="206"/>
                    <a:pt x="41" y="206"/>
                    <a:pt x="41" y="205"/>
                  </a:cubicBezTo>
                  <a:close/>
                  <a:moveTo>
                    <a:pt x="68" y="211"/>
                  </a:moveTo>
                  <a:cubicBezTo>
                    <a:pt x="68" y="211"/>
                    <a:pt x="68" y="212"/>
                    <a:pt x="68" y="213"/>
                  </a:cubicBezTo>
                  <a:cubicBezTo>
                    <a:pt x="67" y="213"/>
                    <a:pt x="67" y="213"/>
                    <a:pt x="67" y="213"/>
                  </a:cubicBezTo>
                  <a:cubicBezTo>
                    <a:pt x="67" y="213"/>
                    <a:pt x="67" y="213"/>
                    <a:pt x="67" y="213"/>
                  </a:cubicBezTo>
                  <a:cubicBezTo>
                    <a:pt x="66" y="213"/>
                    <a:pt x="65" y="213"/>
                    <a:pt x="65" y="212"/>
                  </a:cubicBezTo>
                  <a:cubicBezTo>
                    <a:pt x="65" y="212"/>
                    <a:pt x="65" y="212"/>
                    <a:pt x="65" y="212"/>
                  </a:cubicBezTo>
                  <a:cubicBezTo>
                    <a:pt x="65" y="212"/>
                    <a:pt x="64" y="212"/>
                    <a:pt x="64" y="212"/>
                  </a:cubicBezTo>
                  <a:cubicBezTo>
                    <a:pt x="64" y="211"/>
                    <a:pt x="64" y="211"/>
                    <a:pt x="65" y="211"/>
                  </a:cubicBezTo>
                  <a:cubicBezTo>
                    <a:pt x="65" y="211"/>
                    <a:pt x="65" y="211"/>
                    <a:pt x="65" y="210"/>
                  </a:cubicBezTo>
                  <a:cubicBezTo>
                    <a:pt x="66" y="210"/>
                    <a:pt x="66" y="210"/>
                    <a:pt x="67" y="210"/>
                  </a:cubicBezTo>
                  <a:cubicBezTo>
                    <a:pt x="67" y="210"/>
                    <a:pt x="67" y="210"/>
                    <a:pt x="68" y="211"/>
                  </a:cubicBezTo>
                  <a:close/>
                  <a:moveTo>
                    <a:pt x="6" y="204"/>
                  </a:moveTo>
                  <a:cubicBezTo>
                    <a:pt x="6" y="205"/>
                    <a:pt x="6" y="205"/>
                    <a:pt x="6" y="206"/>
                  </a:cubicBezTo>
                  <a:cubicBezTo>
                    <a:pt x="6" y="206"/>
                    <a:pt x="6" y="206"/>
                    <a:pt x="6" y="206"/>
                  </a:cubicBezTo>
                  <a:cubicBezTo>
                    <a:pt x="6" y="206"/>
                    <a:pt x="6" y="206"/>
                    <a:pt x="7" y="207"/>
                  </a:cubicBezTo>
                  <a:cubicBezTo>
                    <a:pt x="7" y="207"/>
                    <a:pt x="6" y="207"/>
                    <a:pt x="6" y="207"/>
                  </a:cubicBezTo>
                  <a:cubicBezTo>
                    <a:pt x="6" y="207"/>
                    <a:pt x="7" y="207"/>
                    <a:pt x="6" y="208"/>
                  </a:cubicBezTo>
                  <a:cubicBezTo>
                    <a:pt x="6" y="208"/>
                    <a:pt x="6" y="208"/>
                    <a:pt x="6" y="208"/>
                  </a:cubicBezTo>
                  <a:cubicBezTo>
                    <a:pt x="6" y="208"/>
                    <a:pt x="6" y="209"/>
                    <a:pt x="6" y="209"/>
                  </a:cubicBezTo>
                  <a:cubicBezTo>
                    <a:pt x="5" y="209"/>
                    <a:pt x="2" y="209"/>
                    <a:pt x="2" y="209"/>
                  </a:cubicBezTo>
                  <a:cubicBezTo>
                    <a:pt x="0" y="208"/>
                    <a:pt x="0" y="206"/>
                    <a:pt x="1" y="204"/>
                  </a:cubicBezTo>
                  <a:cubicBezTo>
                    <a:pt x="1" y="204"/>
                    <a:pt x="1" y="204"/>
                    <a:pt x="1" y="204"/>
                  </a:cubicBezTo>
                  <a:cubicBezTo>
                    <a:pt x="1" y="204"/>
                    <a:pt x="2" y="204"/>
                    <a:pt x="2" y="204"/>
                  </a:cubicBezTo>
                  <a:cubicBezTo>
                    <a:pt x="2" y="203"/>
                    <a:pt x="2" y="203"/>
                    <a:pt x="3" y="203"/>
                  </a:cubicBezTo>
                  <a:cubicBezTo>
                    <a:pt x="3" y="203"/>
                    <a:pt x="3" y="203"/>
                    <a:pt x="4" y="203"/>
                  </a:cubicBezTo>
                  <a:cubicBezTo>
                    <a:pt x="4" y="203"/>
                    <a:pt x="4" y="203"/>
                    <a:pt x="4" y="203"/>
                  </a:cubicBezTo>
                  <a:cubicBezTo>
                    <a:pt x="4" y="203"/>
                    <a:pt x="5" y="203"/>
                    <a:pt x="5" y="203"/>
                  </a:cubicBezTo>
                  <a:cubicBezTo>
                    <a:pt x="5" y="204"/>
                    <a:pt x="5" y="204"/>
                    <a:pt x="5" y="204"/>
                  </a:cubicBezTo>
                  <a:cubicBezTo>
                    <a:pt x="6" y="204"/>
                    <a:pt x="6" y="204"/>
                    <a:pt x="6" y="204"/>
                  </a:cubicBezTo>
                  <a:close/>
                  <a:moveTo>
                    <a:pt x="18" y="211"/>
                  </a:moveTo>
                  <a:cubicBezTo>
                    <a:pt x="18" y="210"/>
                    <a:pt x="18" y="209"/>
                    <a:pt x="19" y="208"/>
                  </a:cubicBezTo>
                  <a:cubicBezTo>
                    <a:pt x="20" y="207"/>
                    <a:pt x="20" y="207"/>
                    <a:pt x="21" y="208"/>
                  </a:cubicBezTo>
                  <a:cubicBezTo>
                    <a:pt x="21" y="208"/>
                    <a:pt x="21" y="208"/>
                    <a:pt x="21" y="208"/>
                  </a:cubicBezTo>
                  <a:cubicBezTo>
                    <a:pt x="22" y="208"/>
                    <a:pt x="22" y="209"/>
                    <a:pt x="22" y="209"/>
                  </a:cubicBezTo>
                  <a:cubicBezTo>
                    <a:pt x="22" y="209"/>
                    <a:pt x="22" y="209"/>
                    <a:pt x="22" y="209"/>
                  </a:cubicBezTo>
                  <a:cubicBezTo>
                    <a:pt x="22" y="210"/>
                    <a:pt x="22" y="211"/>
                    <a:pt x="22" y="211"/>
                  </a:cubicBezTo>
                  <a:cubicBezTo>
                    <a:pt x="22" y="211"/>
                    <a:pt x="22" y="211"/>
                    <a:pt x="22" y="212"/>
                  </a:cubicBezTo>
                  <a:cubicBezTo>
                    <a:pt x="21" y="212"/>
                    <a:pt x="21" y="212"/>
                    <a:pt x="21" y="212"/>
                  </a:cubicBezTo>
                  <a:cubicBezTo>
                    <a:pt x="21" y="212"/>
                    <a:pt x="19" y="211"/>
                    <a:pt x="18" y="211"/>
                  </a:cubicBezTo>
                  <a:close/>
                  <a:moveTo>
                    <a:pt x="199" y="241"/>
                  </a:moveTo>
                  <a:cubicBezTo>
                    <a:pt x="199" y="241"/>
                    <a:pt x="199" y="241"/>
                    <a:pt x="199" y="242"/>
                  </a:cubicBezTo>
                  <a:cubicBezTo>
                    <a:pt x="199" y="242"/>
                    <a:pt x="199" y="242"/>
                    <a:pt x="199" y="242"/>
                  </a:cubicBezTo>
                  <a:cubicBezTo>
                    <a:pt x="199" y="242"/>
                    <a:pt x="199" y="242"/>
                    <a:pt x="199" y="242"/>
                  </a:cubicBezTo>
                  <a:cubicBezTo>
                    <a:pt x="198" y="242"/>
                    <a:pt x="198" y="242"/>
                    <a:pt x="198" y="242"/>
                  </a:cubicBezTo>
                  <a:cubicBezTo>
                    <a:pt x="197" y="242"/>
                    <a:pt x="197" y="241"/>
                    <a:pt x="197" y="241"/>
                  </a:cubicBezTo>
                  <a:cubicBezTo>
                    <a:pt x="197" y="241"/>
                    <a:pt x="197" y="241"/>
                    <a:pt x="197" y="241"/>
                  </a:cubicBezTo>
                  <a:cubicBezTo>
                    <a:pt x="198" y="241"/>
                    <a:pt x="198" y="241"/>
                    <a:pt x="199" y="241"/>
                  </a:cubicBezTo>
                  <a:close/>
                  <a:moveTo>
                    <a:pt x="44" y="219"/>
                  </a:moveTo>
                  <a:cubicBezTo>
                    <a:pt x="44" y="220"/>
                    <a:pt x="44" y="220"/>
                    <a:pt x="44" y="221"/>
                  </a:cubicBezTo>
                  <a:cubicBezTo>
                    <a:pt x="43" y="221"/>
                    <a:pt x="43" y="222"/>
                    <a:pt x="42" y="222"/>
                  </a:cubicBezTo>
                  <a:cubicBezTo>
                    <a:pt x="42" y="221"/>
                    <a:pt x="41" y="221"/>
                    <a:pt x="41" y="221"/>
                  </a:cubicBezTo>
                  <a:cubicBezTo>
                    <a:pt x="41" y="220"/>
                    <a:pt x="41" y="220"/>
                    <a:pt x="41" y="219"/>
                  </a:cubicBezTo>
                  <a:cubicBezTo>
                    <a:pt x="42" y="219"/>
                    <a:pt x="42" y="218"/>
                    <a:pt x="44" y="219"/>
                  </a:cubicBezTo>
                  <a:close/>
                  <a:moveTo>
                    <a:pt x="24" y="215"/>
                  </a:moveTo>
                  <a:cubicBezTo>
                    <a:pt x="24" y="215"/>
                    <a:pt x="24" y="215"/>
                    <a:pt x="25" y="215"/>
                  </a:cubicBezTo>
                  <a:cubicBezTo>
                    <a:pt x="25" y="216"/>
                    <a:pt x="26" y="216"/>
                    <a:pt x="26" y="217"/>
                  </a:cubicBezTo>
                  <a:cubicBezTo>
                    <a:pt x="25" y="217"/>
                    <a:pt x="25" y="217"/>
                    <a:pt x="24" y="217"/>
                  </a:cubicBezTo>
                  <a:cubicBezTo>
                    <a:pt x="24" y="216"/>
                    <a:pt x="24" y="217"/>
                    <a:pt x="24" y="215"/>
                  </a:cubicBezTo>
                  <a:close/>
                  <a:moveTo>
                    <a:pt x="58" y="225"/>
                  </a:moveTo>
                  <a:cubicBezTo>
                    <a:pt x="58" y="223"/>
                    <a:pt x="59" y="223"/>
                    <a:pt x="59" y="222"/>
                  </a:cubicBezTo>
                  <a:cubicBezTo>
                    <a:pt x="60" y="222"/>
                    <a:pt x="61" y="222"/>
                    <a:pt x="62" y="222"/>
                  </a:cubicBezTo>
                  <a:cubicBezTo>
                    <a:pt x="62" y="223"/>
                    <a:pt x="62" y="223"/>
                    <a:pt x="62" y="224"/>
                  </a:cubicBezTo>
                  <a:cubicBezTo>
                    <a:pt x="62" y="224"/>
                    <a:pt x="62" y="224"/>
                    <a:pt x="62" y="224"/>
                  </a:cubicBezTo>
                  <a:cubicBezTo>
                    <a:pt x="62" y="225"/>
                    <a:pt x="62" y="225"/>
                    <a:pt x="62" y="225"/>
                  </a:cubicBezTo>
                  <a:cubicBezTo>
                    <a:pt x="61" y="226"/>
                    <a:pt x="60" y="226"/>
                    <a:pt x="59" y="226"/>
                  </a:cubicBezTo>
                  <a:cubicBezTo>
                    <a:pt x="59" y="225"/>
                    <a:pt x="59" y="225"/>
                    <a:pt x="58" y="225"/>
                  </a:cubicBezTo>
                  <a:close/>
                  <a:moveTo>
                    <a:pt x="16" y="217"/>
                  </a:moveTo>
                  <a:cubicBezTo>
                    <a:pt x="16" y="217"/>
                    <a:pt x="17" y="217"/>
                    <a:pt x="17" y="217"/>
                  </a:cubicBezTo>
                  <a:cubicBezTo>
                    <a:pt x="17" y="218"/>
                    <a:pt x="17" y="218"/>
                    <a:pt x="17" y="218"/>
                  </a:cubicBezTo>
                  <a:cubicBezTo>
                    <a:pt x="17" y="218"/>
                    <a:pt x="17" y="218"/>
                    <a:pt x="17" y="218"/>
                  </a:cubicBezTo>
                  <a:cubicBezTo>
                    <a:pt x="17" y="218"/>
                    <a:pt x="17" y="218"/>
                    <a:pt x="16" y="219"/>
                  </a:cubicBezTo>
                  <a:cubicBezTo>
                    <a:pt x="16" y="219"/>
                    <a:pt x="16" y="219"/>
                    <a:pt x="16" y="219"/>
                  </a:cubicBezTo>
                  <a:cubicBezTo>
                    <a:pt x="16" y="219"/>
                    <a:pt x="15" y="219"/>
                    <a:pt x="15" y="219"/>
                  </a:cubicBezTo>
                  <a:cubicBezTo>
                    <a:pt x="15" y="218"/>
                    <a:pt x="15" y="219"/>
                    <a:pt x="15" y="218"/>
                  </a:cubicBezTo>
                  <a:cubicBezTo>
                    <a:pt x="15" y="217"/>
                    <a:pt x="15" y="218"/>
                    <a:pt x="15" y="217"/>
                  </a:cubicBezTo>
                  <a:cubicBezTo>
                    <a:pt x="15" y="217"/>
                    <a:pt x="15" y="217"/>
                    <a:pt x="16" y="217"/>
                  </a:cubicBezTo>
                  <a:close/>
                  <a:moveTo>
                    <a:pt x="32" y="221"/>
                  </a:moveTo>
                  <a:cubicBezTo>
                    <a:pt x="33" y="221"/>
                    <a:pt x="34" y="221"/>
                    <a:pt x="34" y="221"/>
                  </a:cubicBezTo>
                  <a:cubicBezTo>
                    <a:pt x="34" y="221"/>
                    <a:pt x="35" y="222"/>
                    <a:pt x="35" y="222"/>
                  </a:cubicBezTo>
                  <a:cubicBezTo>
                    <a:pt x="36" y="223"/>
                    <a:pt x="34" y="225"/>
                    <a:pt x="33" y="226"/>
                  </a:cubicBezTo>
                  <a:cubicBezTo>
                    <a:pt x="32" y="226"/>
                    <a:pt x="31" y="226"/>
                    <a:pt x="30" y="225"/>
                  </a:cubicBezTo>
                  <a:cubicBezTo>
                    <a:pt x="30" y="225"/>
                    <a:pt x="30" y="225"/>
                    <a:pt x="30" y="225"/>
                  </a:cubicBezTo>
                  <a:cubicBezTo>
                    <a:pt x="30" y="225"/>
                    <a:pt x="30" y="225"/>
                    <a:pt x="30" y="225"/>
                  </a:cubicBezTo>
                  <a:cubicBezTo>
                    <a:pt x="30" y="225"/>
                    <a:pt x="30" y="224"/>
                    <a:pt x="30" y="224"/>
                  </a:cubicBezTo>
                  <a:cubicBezTo>
                    <a:pt x="30" y="224"/>
                    <a:pt x="29" y="224"/>
                    <a:pt x="29" y="224"/>
                  </a:cubicBezTo>
                  <a:cubicBezTo>
                    <a:pt x="29" y="224"/>
                    <a:pt x="30" y="223"/>
                    <a:pt x="30" y="222"/>
                  </a:cubicBezTo>
                  <a:cubicBezTo>
                    <a:pt x="30" y="222"/>
                    <a:pt x="30" y="222"/>
                    <a:pt x="30" y="221"/>
                  </a:cubicBezTo>
                  <a:cubicBezTo>
                    <a:pt x="31" y="221"/>
                    <a:pt x="32" y="221"/>
                    <a:pt x="32" y="221"/>
                  </a:cubicBezTo>
                  <a:close/>
                  <a:moveTo>
                    <a:pt x="39" y="223"/>
                  </a:moveTo>
                  <a:cubicBezTo>
                    <a:pt x="39" y="223"/>
                    <a:pt x="39" y="223"/>
                    <a:pt x="39" y="223"/>
                  </a:cubicBezTo>
                  <a:cubicBezTo>
                    <a:pt x="40" y="223"/>
                    <a:pt x="40" y="223"/>
                    <a:pt x="40" y="224"/>
                  </a:cubicBezTo>
                  <a:cubicBezTo>
                    <a:pt x="39" y="225"/>
                    <a:pt x="39" y="225"/>
                    <a:pt x="38" y="225"/>
                  </a:cubicBezTo>
                  <a:cubicBezTo>
                    <a:pt x="38" y="224"/>
                    <a:pt x="38" y="224"/>
                    <a:pt x="38" y="224"/>
                  </a:cubicBezTo>
                  <a:cubicBezTo>
                    <a:pt x="37" y="224"/>
                    <a:pt x="37" y="224"/>
                    <a:pt x="37" y="224"/>
                  </a:cubicBezTo>
                  <a:cubicBezTo>
                    <a:pt x="37" y="224"/>
                    <a:pt x="37" y="223"/>
                    <a:pt x="37" y="223"/>
                  </a:cubicBezTo>
                  <a:cubicBezTo>
                    <a:pt x="38" y="223"/>
                    <a:pt x="38" y="223"/>
                    <a:pt x="39" y="223"/>
                  </a:cubicBezTo>
                  <a:close/>
                  <a:moveTo>
                    <a:pt x="51" y="232"/>
                  </a:moveTo>
                  <a:cubicBezTo>
                    <a:pt x="51" y="232"/>
                    <a:pt x="50" y="233"/>
                    <a:pt x="49" y="232"/>
                  </a:cubicBezTo>
                  <a:cubicBezTo>
                    <a:pt x="49" y="232"/>
                    <a:pt x="49" y="232"/>
                    <a:pt x="49" y="232"/>
                  </a:cubicBezTo>
                  <a:cubicBezTo>
                    <a:pt x="49" y="232"/>
                    <a:pt x="49" y="232"/>
                    <a:pt x="48" y="232"/>
                  </a:cubicBezTo>
                  <a:cubicBezTo>
                    <a:pt x="49" y="231"/>
                    <a:pt x="49" y="230"/>
                    <a:pt x="49" y="230"/>
                  </a:cubicBezTo>
                  <a:cubicBezTo>
                    <a:pt x="50" y="229"/>
                    <a:pt x="50" y="229"/>
                    <a:pt x="51" y="229"/>
                  </a:cubicBezTo>
                  <a:cubicBezTo>
                    <a:pt x="51" y="229"/>
                    <a:pt x="51" y="229"/>
                    <a:pt x="52" y="229"/>
                  </a:cubicBezTo>
                  <a:cubicBezTo>
                    <a:pt x="52" y="230"/>
                    <a:pt x="52" y="231"/>
                    <a:pt x="52" y="232"/>
                  </a:cubicBezTo>
                  <a:cubicBezTo>
                    <a:pt x="52" y="231"/>
                    <a:pt x="52" y="231"/>
                    <a:pt x="52" y="231"/>
                  </a:cubicBezTo>
                  <a:cubicBezTo>
                    <a:pt x="52" y="232"/>
                    <a:pt x="52" y="232"/>
                    <a:pt x="52" y="232"/>
                  </a:cubicBezTo>
                  <a:cubicBezTo>
                    <a:pt x="51" y="232"/>
                    <a:pt x="51" y="232"/>
                    <a:pt x="51" y="232"/>
                  </a:cubicBezTo>
                  <a:cubicBezTo>
                    <a:pt x="51" y="232"/>
                    <a:pt x="51" y="232"/>
                    <a:pt x="51" y="232"/>
                  </a:cubicBezTo>
                  <a:close/>
                  <a:moveTo>
                    <a:pt x="35" y="236"/>
                  </a:moveTo>
                  <a:cubicBezTo>
                    <a:pt x="34" y="236"/>
                    <a:pt x="33" y="236"/>
                    <a:pt x="32" y="236"/>
                  </a:cubicBezTo>
                  <a:cubicBezTo>
                    <a:pt x="32" y="236"/>
                    <a:pt x="32" y="235"/>
                    <a:pt x="32" y="235"/>
                  </a:cubicBezTo>
                  <a:cubicBezTo>
                    <a:pt x="32" y="235"/>
                    <a:pt x="32" y="234"/>
                    <a:pt x="32" y="234"/>
                  </a:cubicBezTo>
                  <a:cubicBezTo>
                    <a:pt x="32" y="234"/>
                    <a:pt x="32" y="234"/>
                    <a:pt x="32" y="234"/>
                  </a:cubicBezTo>
                  <a:cubicBezTo>
                    <a:pt x="32" y="234"/>
                    <a:pt x="32" y="234"/>
                    <a:pt x="32" y="233"/>
                  </a:cubicBezTo>
                  <a:cubicBezTo>
                    <a:pt x="31" y="233"/>
                    <a:pt x="31" y="233"/>
                    <a:pt x="31" y="233"/>
                  </a:cubicBezTo>
                  <a:cubicBezTo>
                    <a:pt x="31" y="233"/>
                    <a:pt x="31" y="233"/>
                    <a:pt x="31" y="233"/>
                  </a:cubicBezTo>
                  <a:cubicBezTo>
                    <a:pt x="30" y="233"/>
                    <a:pt x="30" y="232"/>
                    <a:pt x="30" y="232"/>
                  </a:cubicBezTo>
                  <a:cubicBezTo>
                    <a:pt x="30" y="232"/>
                    <a:pt x="30" y="232"/>
                    <a:pt x="30" y="232"/>
                  </a:cubicBezTo>
                  <a:cubicBezTo>
                    <a:pt x="30" y="232"/>
                    <a:pt x="30" y="232"/>
                    <a:pt x="30" y="232"/>
                  </a:cubicBezTo>
                  <a:cubicBezTo>
                    <a:pt x="30" y="231"/>
                    <a:pt x="30" y="231"/>
                    <a:pt x="30" y="231"/>
                  </a:cubicBezTo>
                  <a:cubicBezTo>
                    <a:pt x="30" y="231"/>
                    <a:pt x="30" y="231"/>
                    <a:pt x="31" y="231"/>
                  </a:cubicBezTo>
                  <a:cubicBezTo>
                    <a:pt x="31" y="231"/>
                    <a:pt x="31" y="231"/>
                    <a:pt x="31" y="231"/>
                  </a:cubicBezTo>
                  <a:cubicBezTo>
                    <a:pt x="31" y="231"/>
                    <a:pt x="31" y="231"/>
                    <a:pt x="32" y="231"/>
                  </a:cubicBezTo>
                  <a:cubicBezTo>
                    <a:pt x="32" y="232"/>
                    <a:pt x="32" y="232"/>
                    <a:pt x="32" y="232"/>
                  </a:cubicBezTo>
                  <a:cubicBezTo>
                    <a:pt x="32" y="232"/>
                    <a:pt x="32" y="232"/>
                    <a:pt x="32" y="232"/>
                  </a:cubicBezTo>
                  <a:cubicBezTo>
                    <a:pt x="32" y="232"/>
                    <a:pt x="32" y="232"/>
                    <a:pt x="32" y="232"/>
                  </a:cubicBezTo>
                  <a:cubicBezTo>
                    <a:pt x="33" y="232"/>
                    <a:pt x="33" y="232"/>
                    <a:pt x="33" y="232"/>
                  </a:cubicBezTo>
                  <a:cubicBezTo>
                    <a:pt x="33" y="232"/>
                    <a:pt x="33" y="232"/>
                    <a:pt x="33" y="232"/>
                  </a:cubicBezTo>
                  <a:cubicBezTo>
                    <a:pt x="34" y="233"/>
                    <a:pt x="34" y="233"/>
                    <a:pt x="35" y="233"/>
                  </a:cubicBezTo>
                  <a:cubicBezTo>
                    <a:pt x="35" y="233"/>
                    <a:pt x="35" y="234"/>
                    <a:pt x="35" y="234"/>
                  </a:cubicBezTo>
                  <a:cubicBezTo>
                    <a:pt x="35" y="235"/>
                    <a:pt x="35" y="235"/>
                    <a:pt x="35" y="236"/>
                  </a:cubicBezTo>
                  <a:close/>
                  <a:moveTo>
                    <a:pt x="201" y="263"/>
                  </a:moveTo>
                  <a:cubicBezTo>
                    <a:pt x="201" y="265"/>
                    <a:pt x="201" y="265"/>
                    <a:pt x="202" y="265"/>
                  </a:cubicBezTo>
                  <a:cubicBezTo>
                    <a:pt x="202" y="266"/>
                    <a:pt x="202" y="268"/>
                    <a:pt x="201" y="269"/>
                  </a:cubicBezTo>
                  <a:cubicBezTo>
                    <a:pt x="202" y="270"/>
                    <a:pt x="202" y="270"/>
                    <a:pt x="202" y="270"/>
                  </a:cubicBezTo>
                  <a:cubicBezTo>
                    <a:pt x="202" y="270"/>
                    <a:pt x="202" y="270"/>
                    <a:pt x="202" y="270"/>
                  </a:cubicBezTo>
                  <a:cubicBezTo>
                    <a:pt x="201" y="270"/>
                    <a:pt x="201" y="270"/>
                    <a:pt x="200" y="269"/>
                  </a:cubicBezTo>
                  <a:cubicBezTo>
                    <a:pt x="201" y="267"/>
                    <a:pt x="201" y="267"/>
                    <a:pt x="201" y="265"/>
                  </a:cubicBezTo>
                  <a:cubicBezTo>
                    <a:pt x="201" y="265"/>
                    <a:pt x="201" y="265"/>
                    <a:pt x="201" y="265"/>
                  </a:cubicBezTo>
                  <a:cubicBezTo>
                    <a:pt x="201" y="264"/>
                    <a:pt x="201" y="264"/>
                    <a:pt x="201" y="263"/>
                  </a:cubicBezTo>
                  <a:cubicBezTo>
                    <a:pt x="201" y="263"/>
                    <a:pt x="201" y="263"/>
                    <a:pt x="201" y="263"/>
                  </a:cubicBezTo>
                  <a:close/>
                  <a:moveTo>
                    <a:pt x="17" y="232"/>
                  </a:moveTo>
                  <a:cubicBezTo>
                    <a:pt x="17" y="232"/>
                    <a:pt x="17" y="232"/>
                    <a:pt x="17" y="233"/>
                  </a:cubicBezTo>
                  <a:cubicBezTo>
                    <a:pt x="17" y="233"/>
                    <a:pt x="17" y="233"/>
                    <a:pt x="17" y="233"/>
                  </a:cubicBezTo>
                  <a:cubicBezTo>
                    <a:pt x="17" y="234"/>
                    <a:pt x="16" y="234"/>
                    <a:pt x="16" y="235"/>
                  </a:cubicBezTo>
                  <a:cubicBezTo>
                    <a:pt x="15" y="235"/>
                    <a:pt x="15" y="235"/>
                    <a:pt x="14" y="235"/>
                  </a:cubicBezTo>
                  <a:cubicBezTo>
                    <a:pt x="14" y="235"/>
                    <a:pt x="14" y="235"/>
                    <a:pt x="14" y="235"/>
                  </a:cubicBezTo>
                  <a:cubicBezTo>
                    <a:pt x="14" y="235"/>
                    <a:pt x="14" y="235"/>
                    <a:pt x="14" y="235"/>
                  </a:cubicBezTo>
                  <a:cubicBezTo>
                    <a:pt x="14" y="234"/>
                    <a:pt x="14" y="234"/>
                    <a:pt x="14" y="234"/>
                  </a:cubicBezTo>
                  <a:cubicBezTo>
                    <a:pt x="13" y="234"/>
                    <a:pt x="13" y="234"/>
                    <a:pt x="13" y="234"/>
                  </a:cubicBezTo>
                  <a:cubicBezTo>
                    <a:pt x="13" y="233"/>
                    <a:pt x="13" y="233"/>
                    <a:pt x="13" y="233"/>
                  </a:cubicBezTo>
                  <a:cubicBezTo>
                    <a:pt x="13" y="233"/>
                    <a:pt x="13" y="233"/>
                    <a:pt x="13" y="233"/>
                  </a:cubicBezTo>
                  <a:cubicBezTo>
                    <a:pt x="13" y="233"/>
                    <a:pt x="13" y="232"/>
                    <a:pt x="13" y="232"/>
                  </a:cubicBezTo>
                  <a:cubicBezTo>
                    <a:pt x="13" y="232"/>
                    <a:pt x="14" y="232"/>
                    <a:pt x="14" y="232"/>
                  </a:cubicBezTo>
                  <a:cubicBezTo>
                    <a:pt x="15" y="231"/>
                    <a:pt x="15" y="231"/>
                    <a:pt x="16" y="232"/>
                  </a:cubicBezTo>
                  <a:cubicBezTo>
                    <a:pt x="16" y="232"/>
                    <a:pt x="16" y="232"/>
                    <a:pt x="16" y="232"/>
                  </a:cubicBezTo>
                  <a:cubicBezTo>
                    <a:pt x="16" y="232"/>
                    <a:pt x="17" y="232"/>
                    <a:pt x="17" y="232"/>
                  </a:cubicBezTo>
                  <a:close/>
                </a:path>
              </a:pathLst>
            </a:custGeom>
            <a:solidFill>
              <a:srgbClr val="E2001A"/>
            </a:solidFill>
            <a:ln w="9525">
              <a:noFill/>
              <a:round/>
              <a:headEnd/>
              <a:tailEnd/>
            </a:ln>
          </p:spPr>
          <p:txBody>
            <a:bodyPr/>
            <a:lstStyle/>
            <a:p>
              <a:endParaRPr lang="da-DK"/>
            </a:p>
          </p:txBody>
        </p:sp>
      </p:grpSp>
      <p:sp>
        <p:nvSpPr>
          <p:cNvPr id="3076" name="Rectangle 4"/>
          <p:cNvSpPr>
            <a:spLocks noGrp="1" noChangeArrowheads="1"/>
          </p:cNvSpPr>
          <p:nvPr>
            <p:ph type="ctrTitle"/>
          </p:nvPr>
        </p:nvSpPr>
        <p:spPr>
          <a:xfrm>
            <a:off x="395288" y="2420938"/>
            <a:ext cx="8353425" cy="1150937"/>
          </a:xfrm>
        </p:spPr>
        <p:txBody>
          <a:bodyPr lIns="91440" anchor="b"/>
          <a:lstStyle>
            <a:lvl1pPr marL="3175" algn="ctr">
              <a:defRPr sz="4400">
                <a:solidFill>
                  <a:srgbClr val="000000"/>
                </a:solidFill>
              </a:defRPr>
            </a:lvl1pPr>
          </a:lstStyle>
          <a:p>
            <a:pPr lvl="0"/>
            <a:r>
              <a:rPr lang="fr-BE" noProof="0" smtClean="0"/>
              <a:t>here</a:t>
            </a:r>
            <a:endParaRPr lang="en-GB" noProof="0" smtClean="0"/>
          </a:p>
        </p:txBody>
      </p:sp>
      <p:sp>
        <p:nvSpPr>
          <p:cNvPr id="3077" name="Rectangle 5"/>
          <p:cNvSpPr>
            <a:spLocks noGrp="1" noChangeArrowheads="1"/>
          </p:cNvSpPr>
          <p:nvPr>
            <p:ph type="subTitle" idx="1"/>
          </p:nvPr>
        </p:nvSpPr>
        <p:spPr>
          <a:xfrm>
            <a:off x="395288" y="3617913"/>
            <a:ext cx="8353425" cy="1225550"/>
          </a:xfrm>
        </p:spPr>
        <p:txBody>
          <a:bodyPr/>
          <a:lstStyle>
            <a:lvl1pPr marL="0" indent="0" algn="ctr">
              <a:buFontTx/>
              <a:buNone/>
              <a:defRPr sz="2400">
                <a:solidFill>
                  <a:schemeClr val="bg1"/>
                </a:solidFill>
              </a:defRPr>
            </a:lvl1pPr>
          </a:lstStyle>
          <a:p>
            <a:pPr lvl="0"/>
            <a:r>
              <a:rPr lang="fr-BE" noProof="0" smtClean="0"/>
              <a:t>Insert title</a:t>
            </a:r>
            <a:endParaRPr lang="en-GB" noProof="0" smtClean="0"/>
          </a:p>
        </p:txBody>
      </p:sp>
      <p:sp>
        <p:nvSpPr>
          <p:cNvPr id="21" name="Rectangle 8"/>
          <p:cNvSpPr>
            <a:spLocks noGrp="1" noChangeArrowheads="1"/>
          </p:cNvSpPr>
          <p:nvPr>
            <p:ph type="sldNum" sz="quarter" idx="10"/>
          </p:nvPr>
        </p:nvSpPr>
        <p:spPr>
          <a:xfrm>
            <a:off x="4211638" y="6597650"/>
            <a:ext cx="792162" cy="2603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A2F00B80-AA6E-4486-9A18-1515358426DD}" type="slidenum">
              <a:rPr lang="en-GB"/>
              <a:pPr/>
              <a:t>‹nr.›</a:t>
            </a:fld>
            <a:endParaRPr lang="en-GB"/>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1"/>
          <p:cNvSpPr>
            <a:spLocks noGrp="1" noChangeArrowheads="1"/>
          </p:cNvSpPr>
          <p:nvPr>
            <p:ph type="sldNum" sz="quarter" idx="10"/>
          </p:nvPr>
        </p:nvSpPr>
        <p:spPr>
          <a:ln/>
        </p:spPr>
        <p:txBody>
          <a:bodyPr/>
          <a:lstStyle>
            <a:lvl1pPr>
              <a:defRPr/>
            </a:lvl1pPr>
          </a:lstStyle>
          <a:p>
            <a:fld id="{2B27BE01-22CB-4C76-BE71-5E578DB8038F}" type="slidenum">
              <a:rPr lang="en-GB"/>
              <a:pPr/>
              <a:t>‹nr.›</a:t>
            </a:fld>
            <a:endParaRPr lang="en-GB"/>
          </a:p>
        </p:txBody>
      </p:sp>
      <p:sp>
        <p:nvSpPr>
          <p:cNvPr id="5"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1341438"/>
            <a:ext cx="2087563" cy="4967287"/>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95288" y="1341438"/>
            <a:ext cx="6113462" cy="49672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1"/>
          <p:cNvSpPr>
            <a:spLocks noGrp="1" noChangeArrowheads="1"/>
          </p:cNvSpPr>
          <p:nvPr>
            <p:ph type="sldNum" sz="quarter" idx="10"/>
          </p:nvPr>
        </p:nvSpPr>
        <p:spPr>
          <a:ln/>
        </p:spPr>
        <p:txBody>
          <a:bodyPr/>
          <a:lstStyle>
            <a:lvl1pPr>
              <a:defRPr/>
            </a:lvl1pPr>
          </a:lstStyle>
          <a:p>
            <a:fld id="{9FDD9A92-BD38-4712-8601-CAD8EE767A1D}" type="slidenum">
              <a:rPr lang="en-GB"/>
              <a:pPr/>
              <a:t>‹nr.›</a:t>
            </a:fld>
            <a:endParaRPr lang="en-GB"/>
          </a:p>
        </p:txBody>
      </p:sp>
      <p:sp>
        <p:nvSpPr>
          <p:cNvPr id="5"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1"/>
          <p:cNvSpPr>
            <a:spLocks noGrp="1" noChangeArrowheads="1"/>
          </p:cNvSpPr>
          <p:nvPr>
            <p:ph type="sldNum" sz="quarter" idx="10"/>
          </p:nvPr>
        </p:nvSpPr>
        <p:spPr>
          <a:ln/>
        </p:spPr>
        <p:txBody>
          <a:bodyPr/>
          <a:lstStyle>
            <a:lvl1pPr>
              <a:defRPr/>
            </a:lvl1pPr>
          </a:lstStyle>
          <a:p>
            <a:fld id="{3FD1E398-C0CC-4010-8608-EFAC252A9051}" type="slidenum">
              <a:rPr lang="en-GB"/>
              <a:pPr/>
              <a:t>‹nr.›</a:t>
            </a:fld>
            <a:endParaRPr lang="en-GB"/>
          </a:p>
        </p:txBody>
      </p:sp>
      <p:sp>
        <p:nvSpPr>
          <p:cNvPr id="5"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1"/>
          <p:cNvSpPr>
            <a:spLocks noGrp="1" noChangeArrowheads="1"/>
          </p:cNvSpPr>
          <p:nvPr>
            <p:ph type="sldNum" sz="quarter" idx="10"/>
          </p:nvPr>
        </p:nvSpPr>
        <p:spPr>
          <a:ln/>
        </p:spPr>
        <p:txBody>
          <a:bodyPr/>
          <a:lstStyle>
            <a:lvl1pPr>
              <a:defRPr/>
            </a:lvl1pPr>
          </a:lstStyle>
          <a:p>
            <a:fld id="{97179B96-BF2C-470A-9EC1-3B072EFC881D}" type="slidenum">
              <a:rPr lang="en-GB"/>
              <a:pPr/>
              <a:t>‹nr.›</a:t>
            </a:fld>
            <a:endParaRPr lang="en-GB"/>
          </a:p>
        </p:txBody>
      </p:sp>
      <p:sp>
        <p:nvSpPr>
          <p:cNvPr id="5"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395288" y="2420938"/>
            <a:ext cx="4100512"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420938"/>
            <a:ext cx="4100513"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1"/>
          <p:cNvSpPr>
            <a:spLocks noGrp="1" noChangeArrowheads="1"/>
          </p:cNvSpPr>
          <p:nvPr>
            <p:ph type="sldNum" sz="quarter" idx="10"/>
          </p:nvPr>
        </p:nvSpPr>
        <p:spPr>
          <a:ln/>
        </p:spPr>
        <p:txBody>
          <a:bodyPr/>
          <a:lstStyle>
            <a:lvl1pPr>
              <a:defRPr/>
            </a:lvl1pPr>
          </a:lstStyle>
          <a:p>
            <a:fld id="{E8D69ADC-CCF6-4975-AB3F-580071FD01CF}" type="slidenum">
              <a:rPr lang="en-GB"/>
              <a:pPr/>
              <a:t>‹nr.›</a:t>
            </a:fld>
            <a:endParaRPr lang="en-GB"/>
          </a:p>
        </p:txBody>
      </p:sp>
      <p:sp>
        <p:nvSpPr>
          <p:cNvPr id="6"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1"/>
          <p:cNvSpPr>
            <a:spLocks noGrp="1" noChangeArrowheads="1"/>
          </p:cNvSpPr>
          <p:nvPr>
            <p:ph type="sldNum" sz="quarter" idx="10"/>
          </p:nvPr>
        </p:nvSpPr>
        <p:spPr>
          <a:ln/>
        </p:spPr>
        <p:txBody>
          <a:bodyPr/>
          <a:lstStyle>
            <a:lvl1pPr>
              <a:defRPr/>
            </a:lvl1pPr>
          </a:lstStyle>
          <a:p>
            <a:fld id="{BAFD51F3-8D83-4103-B208-13BAF4C95A08}" type="slidenum">
              <a:rPr lang="en-GB"/>
              <a:pPr/>
              <a:t>‹nr.›</a:t>
            </a:fld>
            <a:endParaRPr lang="en-GB"/>
          </a:p>
        </p:txBody>
      </p:sp>
      <p:sp>
        <p:nvSpPr>
          <p:cNvPr id="8"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21"/>
          <p:cNvSpPr>
            <a:spLocks noGrp="1" noChangeArrowheads="1"/>
          </p:cNvSpPr>
          <p:nvPr>
            <p:ph type="sldNum" sz="quarter" idx="10"/>
          </p:nvPr>
        </p:nvSpPr>
        <p:spPr>
          <a:ln/>
        </p:spPr>
        <p:txBody>
          <a:bodyPr/>
          <a:lstStyle>
            <a:lvl1pPr>
              <a:defRPr/>
            </a:lvl1pPr>
          </a:lstStyle>
          <a:p>
            <a:fld id="{2AD4713C-2B87-44A8-9762-23BAC045F65D}" type="slidenum">
              <a:rPr lang="en-GB"/>
              <a:pPr/>
              <a:t>‹nr.›</a:t>
            </a:fld>
            <a:endParaRPr lang="en-GB"/>
          </a:p>
        </p:txBody>
      </p:sp>
      <p:sp>
        <p:nvSpPr>
          <p:cNvPr id="4"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fld id="{52EC5CCF-746E-46D5-9B69-EEC23A33B831}" type="slidenum">
              <a:rPr lang="en-GB"/>
              <a:pPr/>
              <a:t>‹nr.›</a:t>
            </a:fld>
            <a:endParaRPr lang="en-GB"/>
          </a:p>
        </p:txBody>
      </p:sp>
      <p:sp>
        <p:nvSpPr>
          <p:cNvPr id="3"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1"/>
          <p:cNvSpPr>
            <a:spLocks noGrp="1" noChangeArrowheads="1"/>
          </p:cNvSpPr>
          <p:nvPr>
            <p:ph type="sldNum" sz="quarter" idx="10"/>
          </p:nvPr>
        </p:nvSpPr>
        <p:spPr>
          <a:ln/>
        </p:spPr>
        <p:txBody>
          <a:bodyPr/>
          <a:lstStyle>
            <a:lvl1pPr>
              <a:defRPr/>
            </a:lvl1pPr>
          </a:lstStyle>
          <a:p>
            <a:fld id="{23D17447-8BDD-4468-B918-498BF6389BE7}" type="slidenum">
              <a:rPr lang="en-GB"/>
              <a:pPr/>
              <a:t>‹nr.›</a:t>
            </a:fld>
            <a:endParaRPr lang="en-GB"/>
          </a:p>
        </p:txBody>
      </p:sp>
      <p:sp>
        <p:nvSpPr>
          <p:cNvPr id="6"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1"/>
          <p:cNvSpPr>
            <a:spLocks noGrp="1" noChangeArrowheads="1"/>
          </p:cNvSpPr>
          <p:nvPr>
            <p:ph type="sldNum" sz="quarter" idx="10"/>
          </p:nvPr>
        </p:nvSpPr>
        <p:spPr>
          <a:ln/>
        </p:spPr>
        <p:txBody>
          <a:bodyPr/>
          <a:lstStyle>
            <a:lvl1pPr>
              <a:defRPr/>
            </a:lvl1pPr>
          </a:lstStyle>
          <a:p>
            <a:fld id="{046CF49C-FA81-4B80-AA00-A310744DCA5C}" type="slidenum">
              <a:rPr lang="en-GB"/>
              <a:pPr/>
              <a:t>‹nr.›</a:t>
            </a:fld>
            <a:endParaRPr lang="en-GB"/>
          </a:p>
        </p:txBody>
      </p:sp>
      <p:sp>
        <p:nvSpPr>
          <p:cNvPr id="6" name="Rectangle 26"/>
          <p:cNvSpPr>
            <a:spLocks noGrp="1" noChangeArrowheads="1"/>
          </p:cNvSpPr>
          <p:nvPr>
            <p:ph type="dt" sz="half" idx="11"/>
          </p:nvPr>
        </p:nvSpPr>
        <p:spPr>
          <a:ln/>
        </p:spPr>
        <p:txBody>
          <a:bodyPr/>
          <a:lstStyle>
            <a:lvl1pPr>
              <a:defRPr/>
            </a:lvl1pPr>
          </a:lstStyle>
          <a:p>
            <a:pPr>
              <a:defRPr/>
            </a:pPr>
            <a:r>
              <a:rPr lang="fr-FR"/>
              <a:t>Brussels</a:t>
            </a:r>
          </a:p>
          <a:p>
            <a:pPr>
              <a:defRPr/>
            </a:pPr>
            <a:r>
              <a:rPr lang="fr-FR"/>
              <a:t>16-17 October 2012</a:t>
            </a: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userDrawn="1"/>
        </p:nvSpPr>
        <p:spPr bwMode="gray">
          <a:xfrm flipV="1">
            <a:off x="0" y="0"/>
            <a:ext cx="9144000" cy="1016000"/>
          </a:xfrm>
          <a:prstGeom prst="rect">
            <a:avLst/>
          </a:prstGeom>
          <a:solidFill>
            <a:schemeClr val="tx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sp>
        <p:nvSpPr>
          <p:cNvPr id="1026" name="Rectangle 2"/>
          <p:cNvSpPr>
            <a:spLocks noGrp="1" noChangeArrowheads="1"/>
          </p:cNvSpPr>
          <p:nvPr>
            <p:ph type="title"/>
          </p:nvPr>
        </p:nvSpPr>
        <p:spPr bwMode="gray">
          <a:xfrm>
            <a:off x="395288" y="1341438"/>
            <a:ext cx="8353425"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gray">
          <a:xfrm>
            <a:off x="395288" y="2420938"/>
            <a:ext cx="8353425" cy="3887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Fourth level</a:t>
            </a:r>
          </a:p>
        </p:txBody>
      </p:sp>
      <p:sp>
        <p:nvSpPr>
          <p:cNvPr id="1044" name="Rectangle 20"/>
          <p:cNvSpPr>
            <a:spLocks noChangeArrowheads="1"/>
          </p:cNvSpPr>
          <p:nvPr userDrawn="1"/>
        </p:nvSpPr>
        <p:spPr bwMode="gray">
          <a:xfrm>
            <a:off x="4264025" y="6597650"/>
            <a:ext cx="633413" cy="260350"/>
          </a:xfrm>
          <a:prstGeom prst="rect">
            <a:avLst/>
          </a:prstGeom>
          <a:solidFill>
            <a:srgbClr val="00388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sp>
        <p:nvSpPr>
          <p:cNvPr id="1045" name="Rectangle 21"/>
          <p:cNvSpPr>
            <a:spLocks noGrp="1" noChangeArrowheads="1"/>
          </p:cNvSpPr>
          <p:nvPr>
            <p:ph type="sldNum" sz="quarter" idx="4"/>
          </p:nvPr>
        </p:nvSpPr>
        <p:spPr bwMode="gray">
          <a:xfrm>
            <a:off x="4264025" y="6597650"/>
            <a:ext cx="633413"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000" b="0">
                <a:solidFill>
                  <a:schemeClr val="bg1"/>
                </a:solidFill>
              </a:defRPr>
            </a:lvl1pPr>
          </a:lstStyle>
          <a:p>
            <a:fld id="{7064C1ED-922E-4285-A8FF-C776DBC4FA26}" type="slidenum">
              <a:rPr lang="en-GB"/>
              <a:pPr/>
              <a:t>‹nr.›</a:t>
            </a:fld>
            <a:endParaRPr lang="en-GB"/>
          </a:p>
        </p:txBody>
      </p:sp>
      <p:pic>
        <p:nvPicPr>
          <p:cNvPr id="1031" name="Picture 5" descr="LOGO CE-EN-NEG-quadri.ai"/>
          <p:cNvPicPr>
            <a:picLocks noChangeAspect="1"/>
          </p:cNvPicPr>
          <p:nvPr userDrawn="1"/>
        </p:nvPicPr>
        <p:blipFill>
          <a:blip r:embed="rId13"/>
          <a:srcRect t="16887"/>
          <a:stretch>
            <a:fillRect/>
          </a:stretch>
        </p:blipFill>
        <p:spPr bwMode="gray">
          <a:xfrm>
            <a:off x="3900488" y="254000"/>
            <a:ext cx="1560512" cy="1296988"/>
          </a:xfrm>
          <a:prstGeom prst="rect">
            <a:avLst/>
          </a:prstGeom>
          <a:noFill/>
          <a:ln w="9525">
            <a:noFill/>
            <a:miter lim="800000"/>
            <a:headEnd/>
            <a:tailEnd/>
          </a:ln>
        </p:spPr>
      </p:pic>
      <p:sp>
        <p:nvSpPr>
          <p:cNvPr id="1050" name="Rectangle 26"/>
          <p:cNvSpPr>
            <a:spLocks noGrp="1" noChangeArrowheads="1"/>
          </p:cNvSpPr>
          <p:nvPr>
            <p:ph type="dt" sz="half" idx="2"/>
          </p:nvPr>
        </p:nvSpPr>
        <p:spPr bwMode="gray">
          <a:xfrm>
            <a:off x="2628900" y="6308725"/>
            <a:ext cx="1655763"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800" smtClean="0">
                <a:solidFill>
                  <a:schemeClr val="tx1"/>
                </a:solidFill>
                <a:latin typeface="Verdana" charset="0"/>
                <a:ea typeface="ＭＳ Ｐゴシック" charset="0"/>
              </a:defRPr>
            </a:lvl1pPr>
          </a:lstStyle>
          <a:p>
            <a:pPr>
              <a:defRPr/>
            </a:pPr>
            <a:r>
              <a:rPr lang="fr-FR"/>
              <a:t>Brussels</a:t>
            </a:r>
          </a:p>
          <a:p>
            <a:pPr>
              <a:defRPr/>
            </a:pPr>
            <a:r>
              <a:rPr lang="fr-FR"/>
              <a:t>16-17 October 2012</a:t>
            </a:r>
          </a:p>
        </p:txBody>
      </p:sp>
      <p:pic>
        <p:nvPicPr>
          <p:cNvPr id="1033" name="Picture 28" descr="logo EDD CMJN"/>
          <p:cNvPicPr>
            <a:picLocks noChangeAspect="1" noChangeArrowheads="1"/>
          </p:cNvPicPr>
          <p:nvPr userDrawn="1"/>
        </p:nvPicPr>
        <p:blipFill>
          <a:blip r:embed="rId14"/>
          <a:srcRect/>
          <a:stretch>
            <a:fillRect/>
          </a:stretch>
        </p:blipFill>
        <p:spPr bwMode="gray">
          <a:xfrm>
            <a:off x="539750" y="6107113"/>
            <a:ext cx="2016125" cy="544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spd="slow">
    <p:wipe dir="d"/>
  </p:transition>
  <p:timing>
    <p:tnLst>
      <p:par>
        <p:cTn id="1" dur="indefinite" restart="never" nodeType="tmRoot"/>
      </p:par>
    </p:tnLst>
  </p:timing>
  <p:hf hdr="0" ftr="0"/>
  <p:txStyles>
    <p:titleStyle>
      <a:lvl1pPr marL="176213" indent="-176213" algn="l" rtl="0" eaLnBrk="0" fontAlgn="base" hangingPunct="0">
        <a:spcBef>
          <a:spcPct val="0"/>
        </a:spcBef>
        <a:spcAft>
          <a:spcPct val="0"/>
        </a:spcAft>
        <a:defRPr sz="2600" b="1">
          <a:solidFill>
            <a:schemeClr val="accent2"/>
          </a:solidFill>
          <a:latin typeface="+mj-lt"/>
          <a:ea typeface="MS PGothic" pitchFamily="34" charset="-128"/>
          <a:cs typeface="+mj-cs"/>
        </a:defRPr>
      </a:lvl1pPr>
      <a:lvl2pPr marL="176213" indent="-176213" algn="l" rtl="0" eaLnBrk="0" fontAlgn="base" hangingPunct="0">
        <a:spcBef>
          <a:spcPct val="0"/>
        </a:spcBef>
        <a:spcAft>
          <a:spcPct val="0"/>
        </a:spcAft>
        <a:defRPr sz="2600" b="1">
          <a:solidFill>
            <a:schemeClr val="accent2"/>
          </a:solidFill>
          <a:latin typeface="Verdana" charset="0"/>
          <a:ea typeface="MS PGothic" pitchFamily="34" charset="-128"/>
        </a:defRPr>
      </a:lvl2pPr>
      <a:lvl3pPr marL="176213" indent="-176213" algn="l" rtl="0" eaLnBrk="0" fontAlgn="base" hangingPunct="0">
        <a:spcBef>
          <a:spcPct val="0"/>
        </a:spcBef>
        <a:spcAft>
          <a:spcPct val="0"/>
        </a:spcAft>
        <a:defRPr sz="2600" b="1">
          <a:solidFill>
            <a:schemeClr val="accent2"/>
          </a:solidFill>
          <a:latin typeface="Verdana" charset="0"/>
          <a:ea typeface="MS PGothic" pitchFamily="34" charset="-128"/>
        </a:defRPr>
      </a:lvl3pPr>
      <a:lvl4pPr marL="176213" indent="-176213" algn="l" rtl="0" eaLnBrk="0" fontAlgn="base" hangingPunct="0">
        <a:spcBef>
          <a:spcPct val="0"/>
        </a:spcBef>
        <a:spcAft>
          <a:spcPct val="0"/>
        </a:spcAft>
        <a:defRPr sz="2600" b="1">
          <a:solidFill>
            <a:schemeClr val="accent2"/>
          </a:solidFill>
          <a:latin typeface="Verdana" charset="0"/>
          <a:ea typeface="MS PGothic" pitchFamily="34" charset="-128"/>
        </a:defRPr>
      </a:lvl4pPr>
      <a:lvl5pPr marL="176213" indent="-176213" algn="l" rtl="0" eaLnBrk="0" fontAlgn="base" hangingPunct="0">
        <a:spcBef>
          <a:spcPct val="0"/>
        </a:spcBef>
        <a:spcAft>
          <a:spcPct val="0"/>
        </a:spcAft>
        <a:defRPr sz="2600" b="1">
          <a:solidFill>
            <a:schemeClr val="accent2"/>
          </a:solidFill>
          <a:latin typeface="Verdana" charset="0"/>
          <a:ea typeface="MS PGothic" pitchFamily="34" charset="-128"/>
        </a:defRPr>
      </a:lvl5pPr>
      <a:lvl6pPr marL="633413" algn="l" rtl="0" fontAlgn="base">
        <a:spcBef>
          <a:spcPct val="0"/>
        </a:spcBef>
        <a:spcAft>
          <a:spcPct val="0"/>
        </a:spcAft>
        <a:defRPr sz="2600" b="1">
          <a:solidFill>
            <a:schemeClr val="accent2"/>
          </a:solidFill>
          <a:latin typeface="Verdana" charset="0"/>
          <a:ea typeface="ＭＳ Ｐゴシック" charset="0"/>
        </a:defRPr>
      </a:lvl6pPr>
      <a:lvl7pPr marL="1090613" algn="l" rtl="0" fontAlgn="base">
        <a:spcBef>
          <a:spcPct val="0"/>
        </a:spcBef>
        <a:spcAft>
          <a:spcPct val="0"/>
        </a:spcAft>
        <a:defRPr sz="2600" b="1">
          <a:solidFill>
            <a:schemeClr val="accent2"/>
          </a:solidFill>
          <a:latin typeface="Verdana" charset="0"/>
          <a:ea typeface="ＭＳ Ｐゴシック" charset="0"/>
        </a:defRPr>
      </a:lvl7pPr>
      <a:lvl8pPr marL="1547813" algn="l" rtl="0" fontAlgn="base">
        <a:spcBef>
          <a:spcPct val="0"/>
        </a:spcBef>
        <a:spcAft>
          <a:spcPct val="0"/>
        </a:spcAft>
        <a:defRPr sz="2600" b="1">
          <a:solidFill>
            <a:schemeClr val="accent2"/>
          </a:solidFill>
          <a:latin typeface="Verdana" charset="0"/>
          <a:ea typeface="ＭＳ Ｐゴシック" charset="0"/>
        </a:defRPr>
      </a:lvl8pPr>
      <a:lvl9pPr marL="2005013" algn="l" rtl="0" fontAlgn="base">
        <a:spcBef>
          <a:spcPct val="0"/>
        </a:spcBef>
        <a:spcAft>
          <a:spcPct val="0"/>
        </a:spcAft>
        <a:defRPr sz="2600" b="1">
          <a:solidFill>
            <a:schemeClr val="accent2"/>
          </a:solidFill>
          <a:latin typeface="Verdana" charset="0"/>
          <a:ea typeface="ＭＳ Ｐゴシック" charset="0"/>
        </a:defRPr>
      </a:lvl9pPr>
    </p:titleStyle>
    <p:bodyStyle>
      <a:lvl1pPr marL="271463" indent="-271463" algn="l" rtl="0" eaLnBrk="0" fontAlgn="base" hangingPunct="0">
        <a:spcBef>
          <a:spcPct val="20000"/>
        </a:spcBef>
        <a:spcAft>
          <a:spcPct val="0"/>
        </a:spcAft>
        <a:buClr>
          <a:schemeClr val="accent2"/>
        </a:buClr>
        <a:buChar char="•"/>
        <a:defRPr sz="2000">
          <a:solidFill>
            <a:schemeClr val="tx1"/>
          </a:solidFill>
          <a:latin typeface="+mn-lt"/>
          <a:ea typeface="MS PGothic" pitchFamily="34" charset="-128"/>
          <a:cs typeface="+mn-cs"/>
        </a:defRPr>
      </a:lvl1pPr>
      <a:lvl2pPr marL="539750" indent="-266700" algn="l" rtl="0" eaLnBrk="0" fontAlgn="base" hangingPunct="0">
        <a:spcBef>
          <a:spcPct val="20000"/>
        </a:spcBef>
        <a:spcAft>
          <a:spcPct val="0"/>
        </a:spcAft>
        <a:buClr>
          <a:schemeClr val="tx1"/>
        </a:buClr>
        <a:buFont typeface="Arial" charset="0"/>
        <a:buChar char="•"/>
        <a:defRPr>
          <a:solidFill>
            <a:schemeClr val="tx1"/>
          </a:solidFill>
          <a:latin typeface="+mn-lt"/>
          <a:ea typeface="MS PGothic" pitchFamily="34" charset="-128"/>
        </a:defRPr>
      </a:lvl2pPr>
      <a:lvl3pPr marL="800100" indent="-258763" algn="l" rtl="0" eaLnBrk="0" fontAlgn="base" hangingPunct="0">
        <a:spcBef>
          <a:spcPct val="20000"/>
        </a:spcBef>
        <a:spcAft>
          <a:spcPct val="0"/>
        </a:spcAft>
        <a:buClr>
          <a:schemeClr val="accent2"/>
        </a:buClr>
        <a:buChar char="•"/>
        <a:defRPr sz="16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0150017-9C00-4290-8A9F-2824620D4BCB}" type="slidenum">
              <a:rPr lang="en-GB"/>
              <a:pPr/>
              <a:t>1</a:t>
            </a:fld>
            <a:endParaRPr lang="en-GB"/>
          </a:p>
        </p:txBody>
      </p:sp>
      <p:sp>
        <p:nvSpPr>
          <p:cNvPr id="208911" name="Rectangle 15"/>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indent="0" eaLnBrk="1" hangingPunct="1">
              <a:defRPr/>
            </a:pPr>
            <a:r>
              <a:rPr lang="en-GB" smtClean="0">
                <a:ea typeface="+mj-ea"/>
              </a:rPr>
              <a:t>European</a:t>
            </a:r>
            <a:br>
              <a:rPr lang="en-GB" smtClean="0">
                <a:ea typeface="+mj-ea"/>
              </a:rPr>
            </a:br>
            <a:r>
              <a:rPr lang="en-GB" smtClean="0">
                <a:ea typeface="+mj-ea"/>
              </a:rPr>
              <a:t>Development Days</a:t>
            </a:r>
          </a:p>
        </p:txBody>
      </p:sp>
      <p:sp>
        <p:nvSpPr>
          <p:cNvPr id="208912" name="Rectangle 16"/>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fr-FR" smtClean="0">
                <a:ea typeface="+mn-ea"/>
              </a:rPr>
              <a:t>Brussels - 16-17 October 2012</a:t>
            </a: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79EAAA2-185C-4B79-9404-C3E8DD3FACBC}" type="slidenum">
              <a:rPr lang="en-GB"/>
              <a:pPr/>
              <a:t>10</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315394" name="Rectangle 2"/>
          <p:cNvSpPr>
            <a:spLocks noGrp="1" noChangeArrowheads="1"/>
          </p:cNvSpPr>
          <p:nvPr>
            <p:ph type="title"/>
          </p:nvPr>
        </p:nvSpPr>
        <p:spPr/>
        <p:txBody>
          <a:bodyPr/>
          <a:lstStyle/>
          <a:p>
            <a:pPr indent="0" eaLnBrk="1" hangingPunct="1"/>
            <a:r>
              <a:rPr lang="en-GB" smtClean="0"/>
              <a:t>Sub theme 3 – Empowering people for inclusive growth</a:t>
            </a:r>
          </a:p>
        </p:txBody>
      </p:sp>
      <p:sp>
        <p:nvSpPr>
          <p:cNvPr id="315395" name="Rectangle 3"/>
          <p:cNvSpPr>
            <a:spLocks noGrp="1" noChangeArrowheads="1"/>
          </p:cNvSpPr>
          <p:nvPr>
            <p:ph type="body" idx="1"/>
          </p:nvPr>
        </p:nvSpPr>
        <p:spPr/>
        <p:txBody>
          <a:bodyPr/>
          <a:lstStyle/>
          <a:p>
            <a:pPr marL="381000" indent="-381000" eaLnBrk="1" hangingPunct="1">
              <a:defRPr/>
            </a:pPr>
            <a:r>
              <a:rPr lang="en-US" smtClean="0">
                <a:ea typeface="+mn-ea"/>
              </a:rPr>
              <a:t>Objectives: </a:t>
            </a:r>
          </a:p>
          <a:p>
            <a:pPr marL="560388" lvl="1" indent="-287338" eaLnBrk="1" hangingPunct="1">
              <a:defRPr/>
            </a:pPr>
            <a:r>
              <a:rPr lang="en-US" smtClean="0">
                <a:ea typeface="+mn-ea"/>
              </a:rPr>
              <a:t>EDDs 2012 as forum for discussion of innovative </a:t>
            </a:r>
            <a:br>
              <a:rPr lang="en-US" smtClean="0">
                <a:ea typeface="+mn-ea"/>
              </a:rPr>
            </a:br>
            <a:r>
              <a:rPr lang="en-US" smtClean="0">
                <a:ea typeface="+mn-ea"/>
              </a:rPr>
              <a:t>models and new approaches to supporting </a:t>
            </a:r>
          </a:p>
          <a:p>
            <a:pPr marL="1081088" lvl="2" indent="-341313" eaLnBrk="1" hangingPunct="1">
              <a:buFontTx/>
              <a:buAutoNum type="arabicPeriod"/>
              <a:defRPr/>
            </a:pPr>
            <a:r>
              <a:rPr lang="en-US" smtClean="0">
                <a:ea typeface="+mn-ea"/>
              </a:rPr>
              <a:t>P</a:t>
            </a:r>
            <a:r>
              <a:rPr lang="en-GB" altLang="ja-JP" smtClean="0">
                <a:ea typeface="MS PGothic" charset="0"/>
                <a:cs typeface="MS PGothic" charset="0"/>
              </a:rPr>
              <a:t>roductive employment, decent work for all </a:t>
            </a:r>
            <a:br>
              <a:rPr lang="en-GB" altLang="ja-JP" smtClean="0">
                <a:ea typeface="MS PGothic" charset="0"/>
                <a:cs typeface="MS PGothic" charset="0"/>
              </a:rPr>
            </a:br>
            <a:r>
              <a:rPr lang="en-GB" altLang="ja-JP" smtClean="0">
                <a:ea typeface="MS PGothic" charset="0"/>
                <a:cs typeface="MS PGothic" charset="0"/>
              </a:rPr>
              <a:t>and improved employability</a:t>
            </a:r>
          </a:p>
          <a:p>
            <a:pPr marL="1081088" lvl="2" indent="-341313" eaLnBrk="1" hangingPunct="1">
              <a:buFontTx/>
              <a:buAutoNum type="arabicPeriod"/>
              <a:defRPr/>
            </a:pPr>
            <a:r>
              <a:rPr lang="en-GB" altLang="ja-JP" smtClean="0">
                <a:ea typeface="MS PGothic" charset="0"/>
                <a:cs typeface="MS PGothic" charset="0"/>
              </a:rPr>
              <a:t>Social protection in support of inclusive growth</a:t>
            </a:r>
          </a:p>
          <a:p>
            <a:pPr marL="560388" lvl="1" indent="-287338" eaLnBrk="1" hangingPunct="1">
              <a:defRPr/>
            </a:pPr>
            <a:r>
              <a:rPr lang="en-US" smtClean="0">
                <a:ea typeface="+mn-ea"/>
              </a:rPr>
              <a:t>Stimulate discussion among private, public and </a:t>
            </a:r>
            <a:br>
              <a:rPr lang="en-US" smtClean="0">
                <a:ea typeface="+mn-ea"/>
              </a:rPr>
            </a:br>
            <a:r>
              <a:rPr lang="en-US" smtClean="0">
                <a:ea typeface="+mn-ea"/>
              </a:rPr>
              <a:t>civil society actors about their respective roles </a:t>
            </a:r>
            <a:br>
              <a:rPr lang="en-US" smtClean="0">
                <a:ea typeface="+mn-ea"/>
              </a:rPr>
            </a:br>
            <a:r>
              <a:rPr lang="en-US" smtClean="0">
                <a:ea typeface="+mn-ea"/>
              </a:rPr>
              <a:t>and collaboration in development </a:t>
            </a:r>
            <a:endParaRPr lang="en-GB" smtClean="0">
              <a:ea typeface="+mn-ea"/>
            </a:endParaRPr>
          </a:p>
        </p:txBody>
      </p:sp>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0F19A84-9B20-4E7A-96D5-02A2E8D71047}" type="slidenum">
              <a:rPr lang="en-GB"/>
              <a:pPr/>
              <a:t>11</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311300" name="Rectangle 4"/>
          <p:cNvSpPr>
            <a:spLocks noGrp="1" noChangeArrowheads="1"/>
          </p:cNvSpPr>
          <p:nvPr>
            <p:ph type="title"/>
          </p:nvPr>
        </p:nvSpPr>
        <p:spPr/>
        <p:txBody>
          <a:bodyPr/>
          <a:lstStyle/>
          <a:p>
            <a:pPr indent="0" eaLnBrk="1" hangingPunct="1"/>
            <a:r>
              <a:rPr lang="en-GB" smtClean="0"/>
              <a:t>Sub theme 3 – Empowering people for inclusive growth</a:t>
            </a:r>
          </a:p>
        </p:txBody>
      </p:sp>
      <p:sp>
        <p:nvSpPr>
          <p:cNvPr id="311301" name="Rectangle 5"/>
          <p:cNvSpPr>
            <a:spLocks noGrp="1" noChangeArrowheads="1"/>
          </p:cNvSpPr>
          <p:nvPr>
            <p:ph type="body" idx="1"/>
          </p:nvPr>
        </p:nvSpPr>
        <p:spPr/>
        <p:txBody>
          <a:bodyPr/>
          <a:lstStyle/>
          <a:p>
            <a:pPr eaLnBrk="1" hangingPunct="1">
              <a:defRPr/>
            </a:pPr>
            <a:r>
              <a:rPr lang="en-GB" smtClean="0">
                <a:ea typeface="+mn-ea"/>
              </a:rPr>
              <a:t>Possible topics for coverage in panels</a:t>
            </a:r>
          </a:p>
          <a:p>
            <a:pPr lvl="1" eaLnBrk="1" hangingPunct="1">
              <a:defRPr/>
            </a:pPr>
            <a:r>
              <a:rPr lang="en-GB" smtClean="0">
                <a:ea typeface="+mn-ea"/>
              </a:rPr>
              <a:t>Supporting good practices in addressing informality </a:t>
            </a:r>
            <a:br>
              <a:rPr lang="en-GB" smtClean="0">
                <a:ea typeface="+mn-ea"/>
              </a:rPr>
            </a:br>
            <a:r>
              <a:rPr lang="en-GB" smtClean="0">
                <a:ea typeface="+mn-ea"/>
              </a:rPr>
              <a:t>and informal employment</a:t>
            </a:r>
          </a:p>
          <a:p>
            <a:pPr lvl="1" eaLnBrk="1" hangingPunct="1">
              <a:defRPr/>
            </a:pPr>
            <a:r>
              <a:rPr lang="en-GB" smtClean="0">
                <a:ea typeface="+mn-ea"/>
              </a:rPr>
              <a:t>Social protection in the informal sector</a:t>
            </a:r>
          </a:p>
          <a:p>
            <a:pPr lvl="1" eaLnBrk="1" hangingPunct="1">
              <a:defRPr/>
            </a:pPr>
            <a:r>
              <a:rPr lang="en-GB" smtClean="0">
                <a:ea typeface="+mn-ea"/>
              </a:rPr>
              <a:t>Role of the private sector in employment and </a:t>
            </a:r>
            <a:br>
              <a:rPr lang="en-GB" smtClean="0">
                <a:ea typeface="+mn-ea"/>
              </a:rPr>
            </a:br>
            <a:r>
              <a:rPr lang="en-GB" smtClean="0">
                <a:ea typeface="+mn-ea"/>
              </a:rPr>
              <a:t>in social protection</a:t>
            </a:r>
          </a:p>
        </p:txBody>
      </p:sp>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32B4EFE-76D6-4579-ACA7-D5775BB226A4}" type="slidenum">
              <a:rPr lang="en-GB"/>
              <a:pPr/>
              <a:t>12</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29383" name="Rectangle 7"/>
          <p:cNvSpPr>
            <a:spLocks noGrp="1" noChangeArrowheads="1"/>
          </p:cNvSpPr>
          <p:nvPr>
            <p:ph type="title"/>
          </p:nvPr>
        </p:nvSpPr>
        <p:spPr/>
        <p:txBody>
          <a:bodyPr/>
          <a:lstStyle/>
          <a:p>
            <a:pPr indent="0" eaLnBrk="1" hangingPunct="1"/>
            <a:r>
              <a:rPr lang="en-GB" smtClean="0"/>
              <a:t>EDD 2012 – Agenda Structure</a:t>
            </a:r>
          </a:p>
        </p:txBody>
      </p:sp>
      <p:sp>
        <p:nvSpPr>
          <p:cNvPr id="229384" name="Rectangle 8"/>
          <p:cNvSpPr>
            <a:spLocks noGrp="1" noChangeArrowheads="1"/>
          </p:cNvSpPr>
          <p:nvPr>
            <p:ph type="body" idx="1"/>
          </p:nvPr>
        </p:nvSpPr>
        <p:spPr/>
        <p:txBody>
          <a:bodyPr/>
          <a:lstStyle/>
          <a:p>
            <a:pPr eaLnBrk="1" hangingPunct="1"/>
            <a:r>
              <a:rPr lang="fr-BE" smtClean="0">
                <a:solidFill>
                  <a:srgbClr val="666666"/>
                </a:solidFill>
              </a:rPr>
              <a:t>2 Opening &amp; Closing (plenary format)</a:t>
            </a:r>
          </a:p>
          <a:p>
            <a:pPr eaLnBrk="1" hangingPunct="1"/>
            <a:r>
              <a:rPr lang="fr-BE" smtClean="0">
                <a:solidFill>
                  <a:srgbClr val="666666"/>
                </a:solidFill>
              </a:rPr>
              <a:t>4 special addresses (plenary format)</a:t>
            </a:r>
          </a:p>
          <a:p>
            <a:pPr eaLnBrk="1" hangingPunct="1"/>
            <a:r>
              <a:rPr lang="fr-BE" smtClean="0">
                <a:solidFill>
                  <a:srgbClr val="666666"/>
                </a:solidFill>
              </a:rPr>
              <a:t>15 High-Level Panels</a:t>
            </a:r>
          </a:p>
          <a:p>
            <a:pPr eaLnBrk="1" hangingPunct="1"/>
            <a:r>
              <a:rPr lang="fr-BE" smtClean="0">
                <a:solidFill>
                  <a:srgbClr val="666666"/>
                </a:solidFill>
              </a:rPr>
              <a:t>Other events: press conferences, report and project presentations, working and informal public meetings, brainstorming sessions…</a:t>
            </a:r>
            <a:endParaRPr lang="fr-FR" smtClean="0"/>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2FC4946-B856-4810-A84F-2C46E02DAED4}" type="slidenum">
              <a:rPr lang="en-GB"/>
              <a:pPr/>
              <a:t>13</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33478" name="Rectangle 6"/>
          <p:cNvSpPr>
            <a:spLocks noGrp="1" noChangeArrowheads="1"/>
          </p:cNvSpPr>
          <p:nvPr>
            <p:ph type="title"/>
          </p:nvPr>
        </p:nvSpPr>
        <p:spPr/>
        <p:txBody>
          <a:bodyPr/>
          <a:lstStyle/>
          <a:p>
            <a:pPr indent="0" eaLnBrk="1" hangingPunct="1"/>
            <a:r>
              <a:rPr lang="en-GB" smtClean="0"/>
              <a:t>EDD 2012 – Event Submission Form</a:t>
            </a:r>
          </a:p>
        </p:txBody>
      </p:sp>
      <p:sp>
        <p:nvSpPr>
          <p:cNvPr id="233479" name="Rectangle 7"/>
          <p:cNvSpPr>
            <a:spLocks noGrp="1" noChangeArrowheads="1"/>
          </p:cNvSpPr>
          <p:nvPr>
            <p:ph type="body" idx="1"/>
          </p:nvPr>
        </p:nvSpPr>
        <p:spPr/>
        <p:txBody>
          <a:bodyPr/>
          <a:lstStyle/>
          <a:p>
            <a:pPr eaLnBrk="1" hangingPunct="1">
              <a:defRPr/>
            </a:pPr>
            <a:r>
              <a:rPr lang="fr-BE" smtClean="0">
                <a:ea typeface="+mn-ea"/>
              </a:rPr>
              <a:t>Shorter sessions: 90 minutes maximum</a:t>
            </a:r>
          </a:p>
          <a:p>
            <a:pPr eaLnBrk="1" hangingPunct="1">
              <a:defRPr/>
            </a:pPr>
            <a:r>
              <a:rPr lang="fr-BE" smtClean="0">
                <a:ea typeface="+mn-ea"/>
              </a:rPr>
              <a:t>Linking explicitely event proposals to the themes</a:t>
            </a:r>
          </a:p>
          <a:p>
            <a:pPr eaLnBrk="1" hangingPunct="1">
              <a:defRPr/>
            </a:pPr>
            <a:r>
              <a:rPr lang="fr-BE" smtClean="0">
                <a:ea typeface="+mn-ea"/>
              </a:rPr>
              <a:t>Event Description Form (2 pages)</a:t>
            </a:r>
          </a:p>
          <a:p>
            <a:pPr eaLnBrk="1" hangingPunct="1">
              <a:defRPr/>
            </a:pPr>
            <a:r>
              <a:rPr lang="fr-BE" smtClean="0">
                <a:ea typeface="+mn-ea"/>
              </a:rPr>
              <a:t>Three selection criteria for HLPs</a:t>
            </a: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C610975-04DF-4C11-93F4-E4880F86A7D6}" type="slidenum">
              <a:rPr lang="en-GB"/>
              <a:pPr/>
              <a:t>14</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35526" name="Rectangle 6"/>
          <p:cNvSpPr>
            <a:spLocks noGrp="1" noChangeArrowheads="1"/>
          </p:cNvSpPr>
          <p:nvPr>
            <p:ph type="title"/>
          </p:nvPr>
        </p:nvSpPr>
        <p:spPr/>
        <p:txBody>
          <a:bodyPr/>
          <a:lstStyle/>
          <a:p>
            <a:pPr indent="0" eaLnBrk="1" hangingPunct="1"/>
            <a:r>
              <a:rPr lang="en-GB" smtClean="0"/>
              <a:t>EDD 2012 – Criteria 1 – Content Approach</a:t>
            </a:r>
          </a:p>
        </p:txBody>
      </p:sp>
      <p:sp>
        <p:nvSpPr>
          <p:cNvPr id="235527" name="Rectangle 7"/>
          <p:cNvSpPr>
            <a:spLocks noGrp="1" noChangeArrowheads="1"/>
          </p:cNvSpPr>
          <p:nvPr>
            <p:ph type="body" idx="1"/>
          </p:nvPr>
        </p:nvSpPr>
        <p:spPr/>
        <p:txBody>
          <a:bodyPr/>
          <a:lstStyle/>
          <a:p>
            <a:pPr eaLnBrk="1" hangingPunct="1">
              <a:defRPr/>
            </a:pPr>
            <a:r>
              <a:rPr lang="fr-BE" smtClean="0">
                <a:ea typeface="+mn-ea"/>
              </a:rPr>
              <a:t>Need to collaborate on mobilising content together</a:t>
            </a:r>
          </a:p>
          <a:p>
            <a:pPr eaLnBrk="1" hangingPunct="1">
              <a:defRPr/>
            </a:pPr>
            <a:r>
              <a:rPr lang="fr-BE" smtClean="0">
                <a:ea typeface="+mn-ea"/>
              </a:rPr>
              <a:t>Supporting evidence: reports, studies, graphs and charts</a:t>
            </a:r>
          </a:p>
          <a:p>
            <a:pPr eaLnBrk="1" hangingPunct="1">
              <a:defRPr/>
            </a:pPr>
            <a:r>
              <a:rPr lang="fr-BE" smtClean="0">
                <a:ea typeface="+mn-ea"/>
              </a:rPr>
              <a:t>Photo and video archive</a:t>
            </a:r>
          </a:p>
          <a:p>
            <a:pPr eaLnBrk="1" hangingPunct="1">
              <a:defRPr/>
            </a:pPr>
            <a:r>
              <a:rPr lang="fr-BE" smtClean="0">
                <a:ea typeface="+mn-ea"/>
              </a:rPr>
              <a:t>Interviews, posts and articles on the EDD website</a:t>
            </a:r>
          </a:p>
          <a:p>
            <a:pPr eaLnBrk="1" hangingPunct="1">
              <a:defRPr/>
            </a:pPr>
            <a:r>
              <a:rPr lang="fr-BE" smtClean="0">
                <a:ea typeface="+mn-ea"/>
              </a:rPr>
              <a:t>Weighting 40% (3 pages maximum)</a:t>
            </a: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6168981-781F-46A9-A79F-17FE73669EC0}" type="slidenum">
              <a:rPr lang="en-GB"/>
              <a:pPr/>
              <a:t>15</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37574" name="Rectangle 6"/>
          <p:cNvSpPr>
            <a:spLocks noGrp="1" noChangeArrowheads="1"/>
          </p:cNvSpPr>
          <p:nvPr>
            <p:ph type="title"/>
          </p:nvPr>
        </p:nvSpPr>
        <p:spPr/>
        <p:txBody>
          <a:bodyPr/>
          <a:lstStyle/>
          <a:p>
            <a:pPr indent="0" eaLnBrk="1" hangingPunct="1"/>
            <a:r>
              <a:rPr lang="en-GB" smtClean="0"/>
              <a:t>EDD 2012 – Criteria 2 – </a:t>
            </a:r>
            <a:br>
              <a:rPr lang="en-GB" smtClean="0"/>
            </a:br>
            <a:r>
              <a:rPr lang="en-GB" smtClean="0"/>
              <a:t>Communication Strategy</a:t>
            </a:r>
          </a:p>
        </p:txBody>
      </p:sp>
      <p:sp>
        <p:nvSpPr>
          <p:cNvPr id="237575" name="Rectangle 7"/>
          <p:cNvSpPr>
            <a:spLocks noGrp="1" noChangeArrowheads="1"/>
          </p:cNvSpPr>
          <p:nvPr>
            <p:ph type="body" idx="1"/>
          </p:nvPr>
        </p:nvSpPr>
        <p:spPr/>
        <p:txBody>
          <a:bodyPr/>
          <a:lstStyle/>
          <a:p>
            <a:pPr eaLnBrk="1" hangingPunct="1">
              <a:defRPr/>
            </a:pPr>
            <a:r>
              <a:rPr lang="fr-BE" smtClean="0">
                <a:ea typeface="+mn-ea"/>
              </a:rPr>
              <a:t>Need to collaborate on communicating together</a:t>
            </a:r>
          </a:p>
          <a:p>
            <a:pPr eaLnBrk="1" hangingPunct="1">
              <a:defRPr/>
            </a:pPr>
            <a:r>
              <a:rPr lang="fr-BE" smtClean="0">
                <a:ea typeface="+mn-ea"/>
              </a:rPr>
              <a:t>Clearly identifying targets, channels and messages</a:t>
            </a:r>
          </a:p>
          <a:p>
            <a:pPr eaLnBrk="1" hangingPunct="1">
              <a:defRPr/>
            </a:pPr>
            <a:r>
              <a:rPr lang="fr-BE" smtClean="0">
                <a:ea typeface="+mn-ea"/>
              </a:rPr>
              <a:t>Synergies in social media and media efforts</a:t>
            </a:r>
          </a:p>
          <a:p>
            <a:pPr eaLnBrk="1" hangingPunct="1">
              <a:defRPr/>
            </a:pPr>
            <a:r>
              <a:rPr lang="fr-BE" smtClean="0">
                <a:ea typeface="+mn-ea"/>
              </a:rPr>
              <a:t>EDD promotion</a:t>
            </a:r>
          </a:p>
          <a:p>
            <a:pPr eaLnBrk="1" hangingPunct="1">
              <a:defRPr/>
            </a:pPr>
            <a:r>
              <a:rPr lang="fr-BE" smtClean="0">
                <a:ea typeface="+mn-ea"/>
              </a:rPr>
              <a:t>Weighting 40% (3 pages maximum)</a:t>
            </a: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3E548C0-FE08-46A6-BE14-8DC124E5A8D8}" type="slidenum">
              <a:rPr lang="en-GB"/>
              <a:pPr/>
              <a:t>16</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39622" name="Rectangle 6"/>
          <p:cNvSpPr>
            <a:spLocks noGrp="1" noChangeArrowheads="1"/>
          </p:cNvSpPr>
          <p:nvPr>
            <p:ph type="title"/>
          </p:nvPr>
        </p:nvSpPr>
        <p:spPr/>
        <p:txBody>
          <a:bodyPr/>
          <a:lstStyle/>
          <a:p>
            <a:pPr indent="0" eaLnBrk="1" hangingPunct="1"/>
            <a:r>
              <a:rPr lang="en-GB" smtClean="0"/>
              <a:t>EDD 2012 – Criteria 3 – Inclusiveness</a:t>
            </a:r>
          </a:p>
        </p:txBody>
      </p:sp>
      <p:sp>
        <p:nvSpPr>
          <p:cNvPr id="239623" name="Rectangle 7"/>
          <p:cNvSpPr>
            <a:spLocks noGrp="1" noChangeArrowheads="1"/>
          </p:cNvSpPr>
          <p:nvPr>
            <p:ph type="body" idx="1"/>
          </p:nvPr>
        </p:nvSpPr>
        <p:spPr/>
        <p:txBody>
          <a:bodyPr/>
          <a:lstStyle/>
          <a:p>
            <a:pPr eaLnBrk="1" hangingPunct="1">
              <a:defRPr/>
            </a:pPr>
            <a:r>
              <a:rPr lang="en-US" smtClean="0">
                <a:ea typeface="+mn-ea"/>
              </a:rPr>
              <a:t>Speakers: Gender &amp; North-South balance</a:t>
            </a:r>
          </a:p>
          <a:p>
            <a:pPr eaLnBrk="1" hangingPunct="1">
              <a:defRPr/>
            </a:pPr>
            <a:r>
              <a:rPr lang="en-US" smtClean="0">
                <a:ea typeface="+mn-ea"/>
              </a:rPr>
              <a:t>Organising stakeholders: Diversity in organisation type</a:t>
            </a:r>
            <a:endParaRPr lang="fr-BE" smtClean="0">
              <a:ea typeface="+mn-ea"/>
            </a:endParaRPr>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E6D6D12-0090-41CD-82AA-B0663446809F}" type="slidenum">
              <a:rPr lang="en-GB"/>
              <a:pPr/>
              <a:t>17</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41670" name="Rectangle 6"/>
          <p:cNvSpPr>
            <a:spLocks noGrp="1" noChangeArrowheads="1"/>
          </p:cNvSpPr>
          <p:nvPr>
            <p:ph type="title"/>
          </p:nvPr>
        </p:nvSpPr>
        <p:spPr/>
        <p:txBody>
          <a:bodyPr/>
          <a:lstStyle/>
          <a:p>
            <a:pPr indent="0" eaLnBrk="1" hangingPunct="1"/>
            <a:r>
              <a:rPr lang="en-GB" smtClean="0"/>
              <a:t>EDD 2012 – Event Submission Calendar</a:t>
            </a:r>
          </a:p>
        </p:txBody>
      </p:sp>
      <p:sp>
        <p:nvSpPr>
          <p:cNvPr id="241671" name="Rectangle 7"/>
          <p:cNvSpPr>
            <a:spLocks noGrp="1" noChangeArrowheads="1"/>
          </p:cNvSpPr>
          <p:nvPr>
            <p:ph type="body" idx="1"/>
          </p:nvPr>
        </p:nvSpPr>
        <p:spPr/>
        <p:txBody>
          <a:bodyPr/>
          <a:lstStyle/>
          <a:p>
            <a:pPr eaLnBrk="1" hangingPunct="1">
              <a:defRPr/>
            </a:pPr>
            <a:r>
              <a:rPr lang="fr-BE" b="1" smtClean="0">
                <a:ea typeface="+mn-ea"/>
              </a:rPr>
              <a:t>23 May</a:t>
            </a:r>
            <a:r>
              <a:rPr lang="fr-BE" smtClean="0">
                <a:ea typeface="+mn-ea"/>
              </a:rPr>
              <a:t>: Deadline for submission of HLP proposals </a:t>
            </a:r>
            <a:br>
              <a:rPr lang="fr-BE" smtClean="0">
                <a:ea typeface="+mn-ea"/>
              </a:rPr>
            </a:br>
            <a:r>
              <a:rPr lang="fr-BE" smtClean="0">
                <a:ea typeface="+mn-ea"/>
              </a:rPr>
              <a:t>by stakeholders</a:t>
            </a:r>
          </a:p>
          <a:p>
            <a:pPr eaLnBrk="1" hangingPunct="1">
              <a:defRPr/>
            </a:pPr>
            <a:r>
              <a:rPr lang="fr-BE" b="1" smtClean="0">
                <a:ea typeface="+mn-ea"/>
              </a:rPr>
              <a:t>11 June</a:t>
            </a:r>
            <a:r>
              <a:rPr lang="fr-BE" smtClean="0">
                <a:ea typeface="+mn-ea"/>
              </a:rPr>
              <a:t>: Decision regarding the HLP proposals communicated by the European Commission</a:t>
            </a:r>
          </a:p>
          <a:p>
            <a:pPr eaLnBrk="1" hangingPunct="1">
              <a:defRPr/>
            </a:pPr>
            <a:r>
              <a:rPr lang="fr-BE" b="1" smtClean="0">
                <a:ea typeface="+mn-ea"/>
              </a:rPr>
              <a:t>Early September</a:t>
            </a:r>
            <a:r>
              <a:rPr lang="fr-BE" smtClean="0">
                <a:ea typeface="+mn-ea"/>
              </a:rPr>
              <a:t>: Second stakeholder meeting </a:t>
            </a:r>
            <a:br>
              <a:rPr lang="fr-BE" smtClean="0">
                <a:ea typeface="+mn-ea"/>
              </a:rPr>
            </a:br>
            <a:r>
              <a:rPr lang="fr-BE" smtClean="0">
                <a:ea typeface="+mn-ea"/>
              </a:rPr>
              <a:t>and presentation of the HLPs by stakeholders</a:t>
            </a: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A12B988-7AA4-4B86-8F0F-A86641D0086B}" type="slidenum">
              <a:rPr lang="en-GB"/>
              <a:pPr/>
              <a:t>2</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84676" name="Rectangle 4"/>
          <p:cNvSpPr>
            <a:spLocks noGrp="1" noChangeArrowheads="1"/>
          </p:cNvSpPr>
          <p:nvPr>
            <p:ph type="title"/>
          </p:nvPr>
        </p:nvSpPr>
        <p:spPr/>
        <p:txBody>
          <a:bodyPr/>
          <a:lstStyle/>
          <a:p>
            <a:pPr indent="0" eaLnBrk="1" hangingPunct="1">
              <a:defRPr/>
            </a:pPr>
            <a:r>
              <a:rPr lang="fr-BE" smtClean="0">
                <a:ea typeface="+mj-ea"/>
              </a:rPr>
              <a:t>Main Theme: Supporting Inclusive </a:t>
            </a:r>
            <a:br>
              <a:rPr lang="fr-BE" smtClean="0">
                <a:ea typeface="+mj-ea"/>
              </a:rPr>
            </a:br>
            <a:r>
              <a:rPr lang="fr-BE" smtClean="0">
                <a:ea typeface="+mj-ea"/>
              </a:rPr>
              <a:t>and Sustainable Growth</a:t>
            </a:r>
            <a:endParaRPr lang="en-GB" smtClean="0">
              <a:ea typeface="+mj-ea"/>
            </a:endParaRPr>
          </a:p>
        </p:txBody>
      </p:sp>
      <p:sp>
        <p:nvSpPr>
          <p:cNvPr id="284677" name="Rectangle 5"/>
          <p:cNvSpPr>
            <a:spLocks noGrp="1" noChangeArrowheads="1"/>
          </p:cNvSpPr>
          <p:nvPr>
            <p:ph type="body" idx="1"/>
          </p:nvPr>
        </p:nvSpPr>
        <p:spPr/>
        <p:txBody>
          <a:bodyPr/>
          <a:lstStyle/>
          <a:p>
            <a:pPr eaLnBrk="1" hangingPunct="1"/>
            <a:r>
              <a:rPr lang="en-GB" smtClean="0"/>
              <a:t>Development cooperation should be a catalyst </a:t>
            </a:r>
            <a:br>
              <a:rPr lang="en-GB" smtClean="0"/>
            </a:br>
            <a:r>
              <a:rPr lang="en-GB" smtClean="0"/>
              <a:t>for partner countries</a:t>
            </a:r>
            <a:r>
              <a:rPr lang="en-GB" altLang="fr-FR" smtClean="0"/>
              <a:t>’</a:t>
            </a:r>
            <a:r>
              <a:rPr lang="en-GB" smtClean="0"/>
              <a:t> own growth</a:t>
            </a:r>
          </a:p>
          <a:p>
            <a:pPr eaLnBrk="1" hangingPunct="1"/>
            <a:r>
              <a:rPr lang="en-GB" smtClean="0"/>
              <a:t>Imperative to promote a growth inclusive </a:t>
            </a:r>
            <a:br>
              <a:rPr lang="en-GB" smtClean="0"/>
            </a:br>
            <a:r>
              <a:rPr lang="en-GB" smtClean="0"/>
              <a:t>(in which most people can participate in or benefit from) </a:t>
            </a:r>
            <a:br>
              <a:rPr lang="en-GB" smtClean="0"/>
            </a:br>
            <a:r>
              <a:rPr lang="en-GB" smtClean="0"/>
              <a:t>and sustainable (not harmful for future generations)</a:t>
            </a:r>
          </a:p>
          <a:p>
            <a:pPr eaLnBrk="1" hangingPunct="1"/>
            <a:endParaRPr lang="en-GB" smtClean="0"/>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E322B53-6AF8-45B0-AB1D-694CF6374893}" type="slidenum">
              <a:rPr lang="en-GB"/>
              <a:pPr/>
              <a:t>3</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85700" name="Rectangle 4"/>
          <p:cNvSpPr>
            <a:spLocks noGrp="1" noChangeArrowheads="1"/>
          </p:cNvSpPr>
          <p:nvPr>
            <p:ph type="title"/>
          </p:nvPr>
        </p:nvSpPr>
        <p:spPr/>
        <p:txBody>
          <a:bodyPr/>
          <a:lstStyle/>
          <a:p>
            <a:pPr indent="0" eaLnBrk="1" hangingPunct="1">
              <a:defRPr/>
            </a:pPr>
            <a:r>
              <a:rPr lang="fr-BE" smtClean="0">
                <a:ea typeface="+mj-ea"/>
              </a:rPr>
              <a:t>Main Theme: Supporting Inclusive </a:t>
            </a:r>
            <a:br>
              <a:rPr lang="fr-BE" smtClean="0">
                <a:ea typeface="+mj-ea"/>
              </a:rPr>
            </a:br>
            <a:r>
              <a:rPr lang="fr-BE" smtClean="0">
                <a:ea typeface="+mj-ea"/>
              </a:rPr>
              <a:t>and Sustainable Growth</a:t>
            </a:r>
            <a:endParaRPr lang="en-GB" smtClean="0">
              <a:ea typeface="+mj-ea"/>
            </a:endParaRPr>
          </a:p>
        </p:txBody>
      </p:sp>
      <p:sp>
        <p:nvSpPr>
          <p:cNvPr id="285701" name="Rectangle 5"/>
          <p:cNvSpPr>
            <a:spLocks noGrp="1" noChangeArrowheads="1"/>
          </p:cNvSpPr>
          <p:nvPr>
            <p:ph type="body" idx="1"/>
          </p:nvPr>
        </p:nvSpPr>
        <p:spPr/>
        <p:txBody>
          <a:bodyPr/>
          <a:lstStyle/>
          <a:p>
            <a:pPr marL="269875" indent="-269875" eaLnBrk="1" hangingPunct="1">
              <a:defRPr/>
            </a:pPr>
            <a:r>
              <a:rPr lang="en-GB" smtClean="0">
                <a:ea typeface="+mn-ea"/>
              </a:rPr>
              <a:t>Actions to be undertaken at 3 levels:</a:t>
            </a:r>
          </a:p>
          <a:p>
            <a:pPr marL="717550" lvl="1" indent="-268288" eaLnBrk="1" hangingPunct="1">
              <a:buFont typeface="Arial" charset="0"/>
              <a:buAutoNum type="arabicPeriod"/>
              <a:defRPr/>
            </a:pPr>
            <a:r>
              <a:rPr lang="en-GB" smtClean="0">
                <a:ea typeface="+mn-ea"/>
                <a:sym typeface="Wingdings" charset="0"/>
              </a:rPr>
              <a:t>Foundations for inclusive growth e.g. social protection, </a:t>
            </a:r>
            <a:br>
              <a:rPr lang="en-GB" smtClean="0">
                <a:ea typeface="+mn-ea"/>
                <a:sym typeface="Wingdings" charset="0"/>
              </a:rPr>
            </a:br>
            <a:r>
              <a:rPr lang="en-GB" smtClean="0">
                <a:ea typeface="+mn-ea"/>
                <a:sym typeface="Wingdings" charset="0"/>
              </a:rPr>
              <a:t>health &amp; education</a:t>
            </a:r>
          </a:p>
          <a:p>
            <a:pPr marL="717550" lvl="1" indent="-268288" eaLnBrk="1" hangingPunct="1">
              <a:buFont typeface="Arial" charset="0"/>
              <a:buAutoNum type="arabicPeriod"/>
              <a:defRPr/>
            </a:pPr>
            <a:r>
              <a:rPr lang="en-GB" smtClean="0">
                <a:ea typeface="+mn-ea"/>
                <a:sym typeface="Wingdings" charset="0"/>
              </a:rPr>
              <a:t>Drivers for growth and job creation e.g. business environment, regional integration</a:t>
            </a:r>
          </a:p>
          <a:p>
            <a:pPr marL="717550" lvl="1" indent="-268288" eaLnBrk="1" hangingPunct="1">
              <a:buFont typeface="Arial" charset="0"/>
              <a:buAutoNum type="arabicPeriod"/>
              <a:defRPr/>
            </a:pPr>
            <a:r>
              <a:rPr lang="en-GB" smtClean="0">
                <a:ea typeface="+mn-ea"/>
                <a:sym typeface="Wingdings" charset="0"/>
              </a:rPr>
              <a:t>Sectors with strong multiplier impact and that contribute </a:t>
            </a:r>
            <a:br>
              <a:rPr lang="en-GB" smtClean="0">
                <a:ea typeface="+mn-ea"/>
                <a:sym typeface="Wingdings" charset="0"/>
              </a:rPr>
            </a:br>
            <a:r>
              <a:rPr lang="en-GB" smtClean="0">
                <a:ea typeface="+mn-ea"/>
                <a:sym typeface="Wingdings" charset="0"/>
              </a:rPr>
              <a:t>to environmental protection &amp; climate change prevention/adaptation</a:t>
            </a:r>
            <a:endParaRPr lang="en-GB" smtClean="0">
              <a:ea typeface="+mn-ea"/>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223F13F-3092-410D-B56C-AD42EC5313FB}" type="slidenum">
              <a:rPr lang="en-GB"/>
              <a:pPr/>
              <a:t>4</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86724" name="Rectangle 4"/>
          <p:cNvSpPr>
            <a:spLocks noGrp="1" noChangeArrowheads="1"/>
          </p:cNvSpPr>
          <p:nvPr>
            <p:ph type="title"/>
          </p:nvPr>
        </p:nvSpPr>
        <p:spPr/>
        <p:txBody>
          <a:bodyPr/>
          <a:lstStyle/>
          <a:p>
            <a:pPr indent="0" eaLnBrk="1" hangingPunct="1">
              <a:defRPr/>
            </a:pPr>
            <a:r>
              <a:rPr lang="fr-BE" smtClean="0">
                <a:ea typeface="+mj-ea"/>
              </a:rPr>
              <a:t>Sub themes of the 2012 EDDs</a:t>
            </a:r>
            <a:endParaRPr lang="en-GB" smtClean="0">
              <a:ea typeface="+mj-ea"/>
            </a:endParaRPr>
          </a:p>
        </p:txBody>
      </p:sp>
      <p:sp>
        <p:nvSpPr>
          <p:cNvPr id="286725" name="Rectangle 5"/>
          <p:cNvSpPr>
            <a:spLocks noGrp="1" noChangeArrowheads="1"/>
          </p:cNvSpPr>
          <p:nvPr>
            <p:ph type="body" idx="1"/>
          </p:nvPr>
        </p:nvSpPr>
        <p:spPr/>
        <p:txBody>
          <a:bodyPr/>
          <a:lstStyle/>
          <a:p>
            <a:pPr marL="381000" indent="-381000" eaLnBrk="1" hangingPunct="1">
              <a:buFontTx/>
              <a:buAutoNum type="arabicPeriod"/>
            </a:pPr>
            <a:r>
              <a:rPr lang="en-GB" smtClean="0"/>
              <a:t>Development, agriculture and food security</a:t>
            </a:r>
          </a:p>
          <a:p>
            <a:pPr marL="381000" indent="-381000" eaLnBrk="1" hangingPunct="1">
              <a:buFontTx/>
              <a:buAutoNum type="arabicPeriod"/>
            </a:pPr>
            <a:r>
              <a:rPr lang="en-GB" smtClean="0"/>
              <a:t>Engaging the private sector for development</a:t>
            </a:r>
          </a:p>
          <a:p>
            <a:pPr marL="381000" indent="-381000" eaLnBrk="1" hangingPunct="1">
              <a:buFontTx/>
              <a:buAutoNum type="arabicPeriod"/>
            </a:pPr>
            <a:r>
              <a:rPr lang="en-GB" smtClean="0"/>
              <a:t>Empowering people for inclusive growth</a:t>
            </a:r>
          </a:p>
          <a:p>
            <a:pPr marL="615950" lvl="1" indent="-342900" eaLnBrk="1" hangingPunct="1"/>
            <a:endParaRPr lang="en-GB" smtClean="0"/>
          </a:p>
          <a:p>
            <a:pPr marL="381000" indent="-381000" algn="ctr" eaLnBrk="1" hangingPunct="1">
              <a:buFontTx/>
              <a:buNone/>
            </a:pPr>
            <a:r>
              <a:rPr lang="en-GB" smtClean="0">
                <a:solidFill>
                  <a:schemeClr val="accent2"/>
                </a:solidFill>
              </a:rPr>
              <a:t>	STAKEHOLDERS WILL BE REQUESTED TO SUBMIT PROPOSALS FOR PANELS BASED ON THE GENERAL </a:t>
            </a:r>
            <a:br>
              <a:rPr lang="en-GB" smtClean="0">
                <a:solidFill>
                  <a:schemeClr val="accent2"/>
                </a:solidFill>
              </a:rPr>
            </a:br>
            <a:r>
              <a:rPr lang="en-GB" smtClean="0">
                <a:solidFill>
                  <a:schemeClr val="accent2"/>
                </a:solidFill>
              </a:rPr>
              <a:t>THEME AND ON THREE SUBTHEMES</a:t>
            </a: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FE43871-FA23-4905-A1F3-758B958C8A26}" type="slidenum">
              <a:rPr lang="en-GB"/>
              <a:pPr/>
              <a:t>5</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99013" name="Rectangle 5"/>
          <p:cNvSpPr>
            <a:spLocks noGrp="1" noChangeArrowheads="1"/>
          </p:cNvSpPr>
          <p:nvPr>
            <p:ph type="title"/>
          </p:nvPr>
        </p:nvSpPr>
        <p:spPr/>
        <p:txBody>
          <a:bodyPr/>
          <a:lstStyle/>
          <a:p>
            <a:pPr indent="0" eaLnBrk="1" hangingPunct="1"/>
            <a:r>
              <a:rPr lang="en-GB" smtClean="0"/>
              <a:t>Sub-Theme 1–</a:t>
            </a:r>
            <a:r>
              <a:rPr lang="en-US" smtClean="0"/>
              <a:t> </a:t>
            </a:r>
            <a:r>
              <a:rPr lang="en-GB" smtClean="0"/>
              <a:t>Development, agriculture and food security - Context</a:t>
            </a:r>
          </a:p>
        </p:txBody>
      </p:sp>
      <p:sp>
        <p:nvSpPr>
          <p:cNvPr id="299014" name="Rectangle 6"/>
          <p:cNvSpPr>
            <a:spLocks noGrp="1" noChangeArrowheads="1"/>
          </p:cNvSpPr>
          <p:nvPr>
            <p:ph type="body" idx="1"/>
          </p:nvPr>
        </p:nvSpPr>
        <p:spPr/>
        <p:txBody>
          <a:bodyPr/>
          <a:lstStyle/>
          <a:p>
            <a:pPr eaLnBrk="1" hangingPunct="1">
              <a:defRPr/>
            </a:pPr>
            <a:r>
              <a:rPr lang="fr-FR" dirty="0" smtClean="0">
                <a:ea typeface="+mn-ea"/>
              </a:rPr>
              <a:t>Agriculture </a:t>
            </a:r>
            <a:r>
              <a:rPr lang="fr-FR" dirty="0" err="1" smtClean="0">
                <a:ea typeface="+mn-ea"/>
              </a:rPr>
              <a:t>is</a:t>
            </a:r>
            <a:r>
              <a:rPr lang="fr-FR" dirty="0" smtClean="0">
                <a:ea typeface="+mn-ea"/>
              </a:rPr>
              <a:t> the </a:t>
            </a:r>
            <a:r>
              <a:rPr lang="fr-FR" dirty="0" err="1" smtClean="0">
                <a:ea typeface="+mn-ea"/>
              </a:rPr>
              <a:t>backbone</a:t>
            </a:r>
            <a:r>
              <a:rPr lang="fr-FR" dirty="0" smtClean="0">
                <a:ea typeface="+mn-ea"/>
              </a:rPr>
              <a:t> of </a:t>
            </a:r>
            <a:r>
              <a:rPr lang="fr-FR" dirty="0" err="1" smtClean="0">
                <a:ea typeface="+mn-ea"/>
              </a:rPr>
              <a:t>developing</a:t>
            </a:r>
            <a:r>
              <a:rPr lang="fr-FR" dirty="0" smtClean="0">
                <a:ea typeface="+mn-ea"/>
              </a:rPr>
              <a:t> countries </a:t>
            </a:r>
            <a:r>
              <a:rPr lang="fr-FR" dirty="0" err="1" smtClean="0">
                <a:ea typeface="+mn-ea"/>
              </a:rPr>
              <a:t>economies</a:t>
            </a:r>
            <a:r>
              <a:rPr lang="fr-FR" dirty="0" smtClean="0">
                <a:ea typeface="+mn-ea"/>
              </a:rPr>
              <a:t> and </a:t>
            </a:r>
            <a:r>
              <a:rPr lang="fr-FR" dirty="0" err="1" smtClean="0">
                <a:ea typeface="+mn-ea"/>
              </a:rPr>
              <a:t>poverty</a:t>
            </a:r>
            <a:r>
              <a:rPr lang="fr-FR" dirty="0" smtClean="0">
                <a:ea typeface="+mn-ea"/>
              </a:rPr>
              <a:t> </a:t>
            </a:r>
            <a:r>
              <a:rPr lang="fr-FR" dirty="0" err="1" smtClean="0">
                <a:ea typeface="+mn-ea"/>
              </a:rPr>
              <a:t>is</a:t>
            </a:r>
            <a:r>
              <a:rPr lang="fr-FR" dirty="0" smtClean="0">
                <a:ea typeface="+mn-ea"/>
              </a:rPr>
              <a:t> </a:t>
            </a:r>
            <a:r>
              <a:rPr lang="fr-FR" dirty="0" err="1" smtClean="0">
                <a:ea typeface="+mn-ea"/>
              </a:rPr>
              <a:t>predominant</a:t>
            </a:r>
            <a:r>
              <a:rPr lang="fr-FR" dirty="0" smtClean="0">
                <a:ea typeface="+mn-ea"/>
              </a:rPr>
              <a:t> in rural  areas</a:t>
            </a:r>
          </a:p>
          <a:p>
            <a:pPr eaLnBrk="1" hangingPunct="1">
              <a:defRPr/>
            </a:pPr>
            <a:r>
              <a:rPr lang="fr-FR" dirty="0" err="1" smtClean="0">
                <a:ea typeface="+mn-ea"/>
              </a:rPr>
              <a:t>Coherence</a:t>
            </a:r>
            <a:r>
              <a:rPr lang="fr-FR" dirty="0" smtClean="0">
                <a:ea typeface="+mn-ea"/>
              </a:rPr>
              <a:t> of EU </a:t>
            </a:r>
            <a:r>
              <a:rPr lang="fr-FR" dirty="0" err="1" smtClean="0">
                <a:ea typeface="+mn-ea"/>
              </a:rPr>
              <a:t>internal</a:t>
            </a:r>
            <a:r>
              <a:rPr lang="fr-FR" dirty="0" smtClean="0">
                <a:ea typeface="+mn-ea"/>
              </a:rPr>
              <a:t> agricultural </a:t>
            </a:r>
            <a:r>
              <a:rPr lang="fr-FR" dirty="0" err="1" smtClean="0">
                <a:ea typeface="+mn-ea"/>
              </a:rPr>
              <a:t>policies</a:t>
            </a:r>
            <a:r>
              <a:rPr lang="fr-FR" dirty="0" smtClean="0">
                <a:ea typeface="+mn-ea"/>
              </a:rPr>
              <a:t> </a:t>
            </a:r>
            <a:r>
              <a:rPr lang="fr-FR" dirty="0" err="1" smtClean="0">
                <a:ea typeface="+mn-ea"/>
              </a:rPr>
              <a:t>with</a:t>
            </a:r>
            <a:r>
              <a:rPr lang="fr-FR" dirty="0" smtClean="0">
                <a:ea typeface="+mn-ea"/>
              </a:rPr>
              <a:t> </a:t>
            </a:r>
            <a:r>
              <a:rPr lang="fr-FR" dirty="0" err="1" smtClean="0">
                <a:ea typeface="+mn-ea"/>
              </a:rPr>
              <a:t>development</a:t>
            </a:r>
            <a:r>
              <a:rPr lang="fr-FR" dirty="0" smtClean="0">
                <a:ea typeface="+mn-ea"/>
              </a:rPr>
              <a:t> </a:t>
            </a:r>
            <a:r>
              <a:rPr lang="fr-FR" dirty="0" err="1" smtClean="0">
                <a:ea typeface="+mn-ea"/>
              </a:rPr>
              <a:t>cooperation</a:t>
            </a:r>
            <a:r>
              <a:rPr lang="fr-FR" dirty="0" smtClean="0">
                <a:ea typeface="+mn-ea"/>
              </a:rPr>
              <a:t> objectives (PCD): the </a:t>
            </a:r>
            <a:r>
              <a:rPr lang="fr-FR" dirty="0" err="1" smtClean="0">
                <a:ea typeface="+mn-ea"/>
              </a:rPr>
              <a:t>role</a:t>
            </a:r>
            <a:r>
              <a:rPr lang="fr-FR" dirty="0" smtClean="0">
                <a:ea typeface="+mn-ea"/>
              </a:rPr>
              <a:t> of the Common Agricultural Policy</a:t>
            </a: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E7E2D1B-8AF8-4534-8721-94BF1F5A9FA7}" type="slidenum">
              <a:rPr lang="en-GB"/>
              <a:pPr/>
              <a:t>6</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299013" name="Rectangle 5"/>
          <p:cNvSpPr>
            <a:spLocks noGrp="1" noChangeArrowheads="1"/>
          </p:cNvSpPr>
          <p:nvPr>
            <p:ph type="title"/>
          </p:nvPr>
        </p:nvSpPr>
        <p:spPr/>
        <p:txBody>
          <a:bodyPr/>
          <a:lstStyle/>
          <a:p>
            <a:pPr indent="0" eaLnBrk="1" hangingPunct="1"/>
            <a:r>
              <a:rPr lang="en-GB" smtClean="0"/>
              <a:t>Sub-Theme 1–</a:t>
            </a:r>
            <a:r>
              <a:rPr lang="en-US" smtClean="0"/>
              <a:t> </a:t>
            </a:r>
            <a:r>
              <a:rPr lang="en-GB" smtClean="0"/>
              <a:t>Development, agriculture and food security – Possible topics</a:t>
            </a:r>
          </a:p>
        </p:txBody>
      </p:sp>
      <p:sp>
        <p:nvSpPr>
          <p:cNvPr id="299014" name="Rectangle 6"/>
          <p:cNvSpPr>
            <a:spLocks noGrp="1" noChangeArrowheads="1"/>
          </p:cNvSpPr>
          <p:nvPr>
            <p:ph type="body" idx="1"/>
          </p:nvPr>
        </p:nvSpPr>
        <p:spPr/>
        <p:txBody>
          <a:bodyPr/>
          <a:lstStyle/>
          <a:p>
            <a:pPr eaLnBrk="1" hangingPunct="1">
              <a:defRPr/>
            </a:pPr>
            <a:r>
              <a:rPr lang="fr-FR" dirty="0" err="1" smtClean="0">
                <a:ea typeface="+mn-ea"/>
              </a:rPr>
              <a:t>Added</a:t>
            </a:r>
            <a:r>
              <a:rPr lang="fr-FR" dirty="0" smtClean="0">
                <a:ea typeface="+mn-ea"/>
              </a:rPr>
              <a:t> value of agricultural </a:t>
            </a:r>
            <a:r>
              <a:rPr lang="fr-FR" dirty="0" err="1" smtClean="0">
                <a:ea typeface="+mn-ea"/>
              </a:rPr>
              <a:t>research</a:t>
            </a:r>
            <a:r>
              <a:rPr lang="fr-FR" dirty="0" smtClean="0">
                <a:ea typeface="+mn-ea"/>
              </a:rPr>
              <a:t> and </a:t>
            </a:r>
            <a:r>
              <a:rPr lang="fr-FR" dirty="0" err="1" smtClean="0">
                <a:ea typeface="+mn-ea"/>
              </a:rPr>
              <a:t>technology</a:t>
            </a:r>
            <a:r>
              <a:rPr lang="fr-FR" dirty="0" smtClean="0">
                <a:ea typeface="+mn-ea"/>
              </a:rPr>
              <a:t> </a:t>
            </a:r>
            <a:r>
              <a:rPr lang="fr-FR" dirty="0" err="1" smtClean="0">
                <a:ea typeface="+mn-ea"/>
              </a:rPr>
              <a:t>transfer</a:t>
            </a:r>
            <a:r>
              <a:rPr lang="fr-FR" dirty="0" smtClean="0">
                <a:ea typeface="+mn-ea"/>
              </a:rPr>
              <a:t>;</a:t>
            </a:r>
          </a:p>
          <a:p>
            <a:pPr eaLnBrk="1" hangingPunct="1">
              <a:defRPr/>
            </a:pPr>
            <a:r>
              <a:rPr lang="fr-FR" dirty="0" err="1" smtClean="0">
                <a:ea typeface="+mn-ea"/>
              </a:rPr>
              <a:t>Promoting</a:t>
            </a:r>
            <a:r>
              <a:rPr lang="fr-FR" dirty="0" smtClean="0">
                <a:ea typeface="+mn-ea"/>
              </a:rPr>
              <a:t> the </a:t>
            </a:r>
            <a:r>
              <a:rPr lang="fr-FR" dirty="0" err="1" smtClean="0">
                <a:ea typeface="+mn-ea"/>
              </a:rPr>
              <a:t>role</a:t>
            </a:r>
            <a:r>
              <a:rPr lang="fr-FR" dirty="0" smtClean="0">
                <a:ea typeface="+mn-ea"/>
              </a:rPr>
              <a:t> of public </a:t>
            </a:r>
            <a:r>
              <a:rPr lang="fr-FR" dirty="0" err="1" smtClean="0">
                <a:ea typeface="+mn-ea"/>
              </a:rPr>
              <a:t>private</a:t>
            </a:r>
            <a:r>
              <a:rPr lang="fr-FR" dirty="0" smtClean="0">
                <a:ea typeface="+mn-ea"/>
              </a:rPr>
              <a:t> </a:t>
            </a:r>
            <a:r>
              <a:rPr lang="fr-FR" dirty="0" err="1" smtClean="0">
                <a:ea typeface="+mn-ea"/>
              </a:rPr>
              <a:t>partnership</a:t>
            </a:r>
            <a:r>
              <a:rPr lang="fr-FR" dirty="0" smtClean="0">
                <a:ea typeface="+mn-ea"/>
              </a:rPr>
              <a:t> in agriculture;</a:t>
            </a:r>
          </a:p>
          <a:p>
            <a:pPr eaLnBrk="1" hangingPunct="1">
              <a:defRPr/>
            </a:pPr>
            <a:r>
              <a:rPr lang="fr-FR" dirty="0" err="1" smtClean="0">
                <a:ea typeface="+mn-ea"/>
              </a:rPr>
              <a:t>Role</a:t>
            </a:r>
            <a:r>
              <a:rPr lang="fr-FR" dirty="0" smtClean="0">
                <a:ea typeface="+mn-ea"/>
              </a:rPr>
              <a:t> of </a:t>
            </a:r>
            <a:r>
              <a:rPr lang="fr-FR" dirty="0" err="1" smtClean="0">
                <a:ea typeface="+mn-ea"/>
              </a:rPr>
              <a:t>food</a:t>
            </a:r>
            <a:r>
              <a:rPr lang="fr-FR" dirty="0" smtClean="0">
                <a:ea typeface="+mn-ea"/>
              </a:rPr>
              <a:t> </a:t>
            </a:r>
            <a:r>
              <a:rPr lang="fr-FR" dirty="0" err="1" smtClean="0">
                <a:ea typeface="+mn-ea"/>
              </a:rPr>
              <a:t>markets</a:t>
            </a:r>
            <a:r>
              <a:rPr lang="fr-FR" dirty="0" smtClean="0">
                <a:ea typeface="+mn-ea"/>
              </a:rPr>
              <a:t> and </a:t>
            </a:r>
            <a:r>
              <a:rPr lang="fr-FR" dirty="0" err="1" smtClean="0">
                <a:ea typeface="+mn-ea"/>
              </a:rPr>
              <a:t>trade</a:t>
            </a:r>
            <a:r>
              <a:rPr lang="fr-FR" dirty="0" smtClean="0">
                <a:ea typeface="+mn-ea"/>
              </a:rPr>
              <a:t>;</a:t>
            </a:r>
          </a:p>
          <a:p>
            <a:pPr eaLnBrk="1" hangingPunct="1">
              <a:defRPr/>
            </a:pPr>
            <a:r>
              <a:rPr lang="fr-FR" dirty="0" smtClean="0">
                <a:ea typeface="+mn-ea"/>
              </a:rPr>
              <a:t>Secure and </a:t>
            </a:r>
            <a:r>
              <a:rPr lang="fr-FR" dirty="0" err="1" smtClean="0">
                <a:ea typeface="+mn-ea"/>
              </a:rPr>
              <a:t>equitable</a:t>
            </a:r>
            <a:r>
              <a:rPr lang="fr-FR" dirty="0" smtClean="0">
                <a:ea typeface="+mn-ea"/>
              </a:rPr>
              <a:t> </a:t>
            </a:r>
            <a:r>
              <a:rPr lang="fr-FR" dirty="0" err="1" smtClean="0">
                <a:ea typeface="+mn-ea"/>
              </a:rPr>
              <a:t>access</a:t>
            </a:r>
            <a:r>
              <a:rPr lang="fr-FR" dirty="0" smtClean="0">
                <a:ea typeface="+mn-ea"/>
              </a:rPr>
              <a:t> to land;</a:t>
            </a:r>
          </a:p>
          <a:p>
            <a:pPr eaLnBrk="1" hangingPunct="1">
              <a:defRPr/>
            </a:pPr>
            <a:r>
              <a:rPr lang="fr-FR" dirty="0" err="1" smtClean="0">
                <a:ea typeface="+mn-ea"/>
              </a:rPr>
              <a:t>Resilient</a:t>
            </a:r>
            <a:r>
              <a:rPr lang="fr-FR" dirty="0" smtClean="0">
                <a:ea typeface="+mn-ea"/>
              </a:rPr>
              <a:t> and </a:t>
            </a:r>
            <a:r>
              <a:rPr lang="fr-FR" dirty="0" err="1" smtClean="0">
                <a:ea typeface="+mn-ea"/>
              </a:rPr>
              <a:t>sustainable</a:t>
            </a:r>
            <a:r>
              <a:rPr lang="fr-FR" dirty="0" smtClean="0">
                <a:ea typeface="+mn-ea"/>
              </a:rPr>
              <a:t> intensification;</a:t>
            </a:r>
          </a:p>
          <a:p>
            <a:pPr eaLnBrk="1" hangingPunct="1">
              <a:defRPr/>
            </a:pPr>
            <a:r>
              <a:rPr lang="fr-FR" dirty="0" err="1" smtClean="0">
                <a:ea typeface="+mn-ea"/>
              </a:rPr>
              <a:t>Addressing</a:t>
            </a:r>
            <a:r>
              <a:rPr lang="fr-FR" dirty="0" smtClean="0">
                <a:ea typeface="+mn-ea"/>
              </a:rPr>
              <a:t> the </a:t>
            </a:r>
            <a:r>
              <a:rPr lang="fr-FR" dirty="0" err="1" smtClean="0">
                <a:ea typeface="+mn-ea"/>
              </a:rPr>
              <a:t>needs</a:t>
            </a:r>
            <a:r>
              <a:rPr lang="fr-FR" dirty="0" smtClean="0">
                <a:ea typeface="+mn-ea"/>
              </a:rPr>
              <a:t> of rural </a:t>
            </a:r>
            <a:r>
              <a:rPr lang="fr-FR" dirty="0" err="1" smtClean="0">
                <a:ea typeface="+mn-ea"/>
              </a:rPr>
              <a:t>women</a:t>
            </a:r>
            <a:r>
              <a:rPr lang="fr-FR" dirty="0" smtClean="0">
                <a:ea typeface="+mn-ea"/>
              </a:rPr>
              <a:t>.</a:t>
            </a:r>
          </a:p>
          <a:p>
            <a:pPr eaLnBrk="1" hangingPunct="1">
              <a:defRPr/>
            </a:pPr>
            <a:endParaRPr lang="fr-FR" dirty="0" smtClean="0">
              <a:ea typeface="+mn-ea"/>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5BFE3BB-A904-48A3-A74B-862F78AB1A40}" type="slidenum">
              <a:rPr lang="en-GB"/>
              <a:pPr/>
              <a:t>7</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301063" name="Rectangle 7"/>
          <p:cNvSpPr>
            <a:spLocks noGrp="1" noChangeArrowheads="1"/>
          </p:cNvSpPr>
          <p:nvPr>
            <p:ph type="title"/>
          </p:nvPr>
        </p:nvSpPr>
        <p:spPr/>
        <p:txBody>
          <a:bodyPr/>
          <a:lstStyle/>
          <a:p>
            <a:pPr indent="0" eaLnBrk="1" hangingPunct="1"/>
            <a:r>
              <a:rPr lang="en-GB" smtClean="0"/>
              <a:t>Sub-Theme 2 – </a:t>
            </a:r>
            <a:r>
              <a:rPr lang="en-US" smtClean="0"/>
              <a:t>Engaging the private sector for development - Context</a:t>
            </a:r>
            <a:endParaRPr lang="en-GB" smtClean="0"/>
          </a:p>
        </p:txBody>
      </p:sp>
      <p:sp>
        <p:nvSpPr>
          <p:cNvPr id="301064" name="Rectangle 8"/>
          <p:cNvSpPr>
            <a:spLocks noGrp="1" noChangeArrowheads="1"/>
          </p:cNvSpPr>
          <p:nvPr>
            <p:ph type="body" idx="1"/>
          </p:nvPr>
        </p:nvSpPr>
        <p:spPr/>
        <p:txBody>
          <a:bodyPr/>
          <a:lstStyle/>
          <a:p>
            <a:pPr eaLnBrk="1" hangingPunct="1">
              <a:defRPr/>
            </a:pPr>
            <a:r>
              <a:rPr lang="en-GB" dirty="0" smtClean="0">
                <a:ea typeface="+mn-ea"/>
              </a:rPr>
              <a:t>Importance of making private sector a partner in development recognised in Agenda for Change and at </a:t>
            </a:r>
            <a:r>
              <a:rPr lang="en-GB" dirty="0" err="1" smtClean="0">
                <a:ea typeface="+mn-ea"/>
              </a:rPr>
              <a:t>Busan</a:t>
            </a:r>
            <a:r>
              <a:rPr lang="en-GB" dirty="0" smtClean="0">
                <a:ea typeface="+mn-ea"/>
              </a:rPr>
              <a:t> HLF</a:t>
            </a:r>
          </a:p>
          <a:p>
            <a:pPr eaLnBrk="1" hangingPunct="1">
              <a:defRPr/>
            </a:pPr>
            <a:r>
              <a:rPr lang="en-GB" dirty="0" smtClean="0">
                <a:ea typeface="+mn-ea"/>
              </a:rPr>
              <a:t>N</a:t>
            </a:r>
            <a:r>
              <a:rPr lang="fr-BE" dirty="0" smtClean="0">
                <a:ea typeface="+mn-ea"/>
              </a:rPr>
              <a:t>eed to leverage </a:t>
            </a:r>
            <a:r>
              <a:rPr lang="en-GB" dirty="0" smtClean="0">
                <a:ea typeface="+mn-ea"/>
              </a:rPr>
              <a:t>private funding for meeting global challenges, and achieving inclusive and sustainable growth</a:t>
            </a:r>
            <a:endParaRPr lang="fr-BE" dirty="0" smtClean="0">
              <a:ea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10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0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B73947C-B0CB-4210-9F80-AD21647F9F81}" type="slidenum">
              <a:rPr lang="en-GB"/>
              <a:pPr/>
              <a:t>8</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301063" name="Rectangle 7"/>
          <p:cNvSpPr>
            <a:spLocks noGrp="1" noChangeArrowheads="1"/>
          </p:cNvSpPr>
          <p:nvPr>
            <p:ph type="title"/>
          </p:nvPr>
        </p:nvSpPr>
        <p:spPr/>
        <p:txBody>
          <a:bodyPr/>
          <a:lstStyle/>
          <a:p>
            <a:pPr indent="0" eaLnBrk="1" hangingPunct="1"/>
            <a:r>
              <a:rPr lang="en-GB" smtClean="0"/>
              <a:t>Sub-Theme 2 – </a:t>
            </a:r>
            <a:r>
              <a:rPr lang="en-US" smtClean="0"/>
              <a:t>Engaging the private sector for development - Objectives</a:t>
            </a:r>
            <a:endParaRPr lang="en-GB" smtClean="0"/>
          </a:p>
        </p:txBody>
      </p:sp>
      <p:sp>
        <p:nvSpPr>
          <p:cNvPr id="301064" name="Rectangle 8"/>
          <p:cNvSpPr>
            <a:spLocks noGrp="1" noChangeArrowheads="1"/>
          </p:cNvSpPr>
          <p:nvPr>
            <p:ph type="body" idx="1"/>
          </p:nvPr>
        </p:nvSpPr>
        <p:spPr/>
        <p:txBody>
          <a:bodyPr/>
          <a:lstStyle/>
          <a:p>
            <a:pPr eaLnBrk="1" hangingPunct="1">
              <a:defRPr/>
            </a:pPr>
            <a:r>
              <a:rPr lang="en-US" dirty="0" smtClean="0">
                <a:ea typeface="+mn-ea"/>
              </a:rPr>
              <a:t>EDDs 2012 as forum for discussion of innovative models </a:t>
            </a:r>
            <a:br>
              <a:rPr lang="en-US" dirty="0" smtClean="0">
                <a:ea typeface="+mn-ea"/>
              </a:rPr>
            </a:br>
            <a:r>
              <a:rPr lang="en-US" dirty="0" smtClean="0">
                <a:ea typeface="+mn-ea"/>
              </a:rPr>
              <a:t>and new approaches to private-public collaboration;</a:t>
            </a:r>
          </a:p>
          <a:p>
            <a:pPr eaLnBrk="1" hangingPunct="1">
              <a:defRPr/>
            </a:pPr>
            <a:r>
              <a:rPr lang="en-US" smtClean="0">
                <a:ea typeface="+mn-ea"/>
              </a:rPr>
              <a:t>Stimulate </a:t>
            </a:r>
            <a:r>
              <a:rPr lang="en-US" dirty="0" smtClean="0">
                <a:ea typeface="+mn-ea"/>
              </a:rPr>
              <a:t>discussion among private, public and civil society actors about their respective roles and collaboration in development </a:t>
            </a:r>
            <a:endParaRPr lang="fr-BE" dirty="0" smtClean="0">
              <a:ea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10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0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DCB8E6D-8301-4417-931D-EF542B0F81A6}" type="slidenum">
              <a:rPr lang="en-GB"/>
              <a:pPr/>
              <a:t>9</a:t>
            </a:fld>
            <a:endParaRPr lang="en-GB"/>
          </a:p>
        </p:txBody>
      </p:sp>
      <p:sp>
        <p:nvSpPr>
          <p:cNvPr id="5" name="Espace réservé de la date 4"/>
          <p:cNvSpPr>
            <a:spLocks noGrp="1"/>
          </p:cNvSpPr>
          <p:nvPr>
            <p:ph type="dt"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fr-FR"/>
              <a:t>Brussels</a:t>
            </a:r>
          </a:p>
          <a:p>
            <a:pPr>
              <a:defRPr/>
            </a:pPr>
            <a:r>
              <a:rPr lang="fr-FR"/>
              <a:t>16-17 October 2012</a:t>
            </a:r>
          </a:p>
        </p:txBody>
      </p:sp>
      <p:sp>
        <p:nvSpPr>
          <p:cNvPr id="303111" name="Rectangle 7"/>
          <p:cNvSpPr>
            <a:spLocks noGrp="1" noChangeArrowheads="1"/>
          </p:cNvSpPr>
          <p:nvPr>
            <p:ph type="title"/>
          </p:nvPr>
        </p:nvSpPr>
        <p:spPr/>
        <p:txBody>
          <a:bodyPr/>
          <a:lstStyle/>
          <a:p>
            <a:pPr indent="0" eaLnBrk="1" hangingPunct="1"/>
            <a:r>
              <a:rPr lang="en-GB" smtClean="0"/>
              <a:t>Sub-Theme 2 – </a:t>
            </a:r>
            <a:r>
              <a:rPr lang="en-US" smtClean="0"/>
              <a:t>Engaging the private sector for development</a:t>
            </a:r>
            <a:endParaRPr lang="en-GB" smtClean="0"/>
          </a:p>
        </p:txBody>
      </p:sp>
      <p:sp>
        <p:nvSpPr>
          <p:cNvPr id="303112" name="Rectangle 8"/>
          <p:cNvSpPr>
            <a:spLocks noGrp="1" noChangeArrowheads="1"/>
          </p:cNvSpPr>
          <p:nvPr>
            <p:ph type="body" idx="1"/>
          </p:nvPr>
        </p:nvSpPr>
        <p:spPr/>
        <p:txBody>
          <a:bodyPr/>
          <a:lstStyle/>
          <a:p>
            <a:pPr eaLnBrk="1" hangingPunct="1">
              <a:defRPr/>
            </a:pPr>
            <a:r>
              <a:rPr lang="fr-BE" smtClean="0">
                <a:ea typeface="+mn-ea"/>
              </a:rPr>
              <a:t>Possible topics for coverage in panels:</a:t>
            </a:r>
            <a:endParaRPr lang="de-DE" smtClean="0">
              <a:ea typeface="+mn-ea"/>
            </a:endParaRPr>
          </a:p>
          <a:p>
            <a:pPr lvl="1" eaLnBrk="1" hangingPunct="1">
              <a:defRPr/>
            </a:pPr>
            <a:r>
              <a:rPr lang="en-US" smtClean="0">
                <a:ea typeface="+mn-ea"/>
              </a:rPr>
              <a:t>Joint private-public action and dialogue for more effective economic policy making.</a:t>
            </a:r>
          </a:p>
          <a:p>
            <a:pPr lvl="1" eaLnBrk="1" hangingPunct="1">
              <a:defRPr/>
            </a:pPr>
            <a:r>
              <a:rPr lang="en-US" smtClean="0">
                <a:ea typeface="+mn-ea"/>
              </a:rPr>
              <a:t>New form of industrial policy for developing countries.</a:t>
            </a:r>
          </a:p>
          <a:p>
            <a:pPr lvl="1" eaLnBrk="1" hangingPunct="1">
              <a:defRPr/>
            </a:pPr>
            <a:r>
              <a:rPr lang="en-US" smtClean="0">
                <a:ea typeface="+mn-ea"/>
              </a:rPr>
              <a:t>Merits and limits of mobilizing private sector funding for development through blending of grants and loans.</a:t>
            </a:r>
          </a:p>
          <a:p>
            <a:pPr lvl="1" eaLnBrk="1" hangingPunct="1">
              <a:defRPr/>
            </a:pPr>
            <a:r>
              <a:rPr lang="en-US" smtClean="0">
                <a:ea typeface="+mn-ea"/>
              </a:rPr>
              <a:t>Role of the private sector in transition to a green economy</a:t>
            </a:r>
          </a:p>
          <a:p>
            <a:pPr lvl="1" eaLnBrk="1" hangingPunct="1">
              <a:defRPr/>
            </a:pPr>
            <a:r>
              <a:rPr lang="en-US" smtClean="0">
                <a:ea typeface="+mn-ea"/>
              </a:rPr>
              <a:t>Inclusive business models for improving the conditions </a:t>
            </a:r>
            <a:br>
              <a:rPr lang="en-US" smtClean="0">
                <a:ea typeface="+mn-ea"/>
              </a:rPr>
            </a:br>
            <a:r>
              <a:rPr lang="en-US" smtClean="0">
                <a:ea typeface="+mn-ea"/>
              </a:rPr>
              <a:t>of households and workers at the "base of the pyramid".</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525E65"/>
      </a:dk1>
      <a:lt1>
        <a:srgbClr val="FFFFFF"/>
      </a:lt1>
      <a:dk2>
        <a:srgbClr val="006FB4"/>
      </a:dk2>
      <a:lt2>
        <a:srgbClr val="88787C"/>
      </a:lt2>
      <a:accent1>
        <a:srgbClr val="FFBB09"/>
      </a:accent1>
      <a:accent2>
        <a:srgbClr val="E2001A"/>
      </a:accent2>
      <a:accent3>
        <a:srgbClr val="FFFFFF"/>
      </a:accent3>
      <a:accent4>
        <a:srgbClr val="454F55"/>
      </a:accent4>
      <a:accent5>
        <a:srgbClr val="FFDAAA"/>
      </a:accent5>
      <a:accent6>
        <a:srgbClr val="CD0016"/>
      </a:accent6>
      <a:hlink>
        <a:srgbClr val="E52E87"/>
      </a:hlink>
      <a:folHlink>
        <a:srgbClr val="8EC54A"/>
      </a:folHlink>
    </a:clrScheme>
    <a:fontScheme name="Default Design">
      <a:majorFont>
        <a:latin typeface="Verdana"/>
        <a:ea typeface="ＭＳ Ｐゴシック"/>
        <a:cs typeface=""/>
      </a:majorFont>
      <a:minorFont>
        <a:latin typeface="Verdan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Default Design 1">
        <a:dk1>
          <a:srgbClr val="525E65"/>
        </a:dk1>
        <a:lt1>
          <a:srgbClr val="FFFFFF"/>
        </a:lt1>
        <a:dk2>
          <a:srgbClr val="006FB4"/>
        </a:dk2>
        <a:lt2>
          <a:srgbClr val="88787C"/>
        </a:lt2>
        <a:accent1>
          <a:srgbClr val="FFBB09"/>
        </a:accent1>
        <a:accent2>
          <a:srgbClr val="00AFEC"/>
        </a:accent2>
        <a:accent3>
          <a:srgbClr val="FFFFFF"/>
        </a:accent3>
        <a:accent4>
          <a:srgbClr val="454F55"/>
        </a:accent4>
        <a:accent5>
          <a:srgbClr val="FFDAAA"/>
        </a:accent5>
        <a:accent6>
          <a:srgbClr val="009ED6"/>
        </a:accent6>
        <a:hlink>
          <a:srgbClr val="E52E87"/>
        </a:hlink>
        <a:folHlink>
          <a:srgbClr val="8EC54A"/>
        </a:folHlink>
      </a:clrScheme>
      <a:clrMap bg1="lt1" tx1="dk1" bg2="lt2" tx2="dk2" accent1="accent1" accent2="accent2" accent3="accent3" accent4="accent4" accent5="accent5" accent6="accent6" hlink="hlink" folHlink="folHlink"/>
    </a:extraClrScheme>
    <a:extraClrScheme>
      <a:clrScheme name="Default Design 2">
        <a:dk1>
          <a:srgbClr val="525E65"/>
        </a:dk1>
        <a:lt1>
          <a:srgbClr val="FFFFFF"/>
        </a:lt1>
        <a:dk2>
          <a:srgbClr val="006FB4"/>
        </a:dk2>
        <a:lt2>
          <a:srgbClr val="88787C"/>
        </a:lt2>
        <a:accent1>
          <a:srgbClr val="FFBB09"/>
        </a:accent1>
        <a:accent2>
          <a:srgbClr val="E2001A"/>
        </a:accent2>
        <a:accent3>
          <a:srgbClr val="FFFFFF"/>
        </a:accent3>
        <a:accent4>
          <a:srgbClr val="454F55"/>
        </a:accent4>
        <a:accent5>
          <a:srgbClr val="FFDAAA"/>
        </a:accent5>
        <a:accent6>
          <a:srgbClr val="CD0016"/>
        </a:accent6>
        <a:hlink>
          <a:srgbClr val="E52E87"/>
        </a:hlink>
        <a:folHlink>
          <a:srgbClr val="8EC5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2247</TotalTime>
  <Words>1804</Words>
  <Application>Microsoft Office PowerPoint</Application>
  <PresentationFormat>Skærmshow (4:3)</PresentationFormat>
  <Paragraphs>199</Paragraphs>
  <Slides>17</Slides>
  <Notes>12</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Diastitler</vt:lpstr>
      </vt:variant>
      <vt:variant>
        <vt:i4>17</vt:i4>
      </vt:variant>
    </vt:vector>
  </HeadingPairs>
  <TitlesOfParts>
    <vt:vector size="24" baseType="lpstr">
      <vt:lpstr>Verdana</vt:lpstr>
      <vt:lpstr>MS PGothic</vt:lpstr>
      <vt:lpstr>Arial</vt:lpstr>
      <vt:lpstr>Calibri</vt:lpstr>
      <vt:lpstr>Wingdings</vt:lpstr>
      <vt:lpstr>SimSun</vt:lpstr>
      <vt:lpstr>Default Design</vt:lpstr>
      <vt:lpstr>European Development Days</vt:lpstr>
      <vt:lpstr>Main Theme: Supporting Inclusive  and Sustainable Growth</vt:lpstr>
      <vt:lpstr>Main Theme: Supporting Inclusive  and Sustainable Growth</vt:lpstr>
      <vt:lpstr>Sub themes of the 2012 EDDs</vt:lpstr>
      <vt:lpstr>Sub-Theme 1– Development, agriculture and food security - Context</vt:lpstr>
      <vt:lpstr>Sub-Theme 1– Development, agriculture and food security – Possible topics</vt:lpstr>
      <vt:lpstr>Sub-Theme 2 – Engaging the private sector for development - Context</vt:lpstr>
      <vt:lpstr>Sub-Theme 2 – Engaging the private sector for development - Objectives</vt:lpstr>
      <vt:lpstr>Sub-Theme 2 – Engaging the private sector for development</vt:lpstr>
      <vt:lpstr>Sub theme 3 – Empowering people for inclusive growth</vt:lpstr>
      <vt:lpstr>Sub theme 3 – Empowering people for inclusive growth</vt:lpstr>
      <vt:lpstr>EDD 2012 – Agenda Structure</vt:lpstr>
      <vt:lpstr>EDD 2012 – Event Submission Form</vt:lpstr>
      <vt:lpstr>EDD 2012 – Criteria 1 – Content Approach</vt:lpstr>
      <vt:lpstr>EDD 2012 – Criteria 2 –  Communication Strategy</vt:lpstr>
      <vt:lpstr>EDD 2012 – Criteria 3 – Inclusiveness</vt:lpstr>
      <vt:lpstr>EDD 2012 – Event Submission Calendar</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Teknik</cp:lastModifiedBy>
  <cp:revision>113</cp:revision>
  <dcterms:created xsi:type="dcterms:W3CDTF">2011-10-28T10:25:18Z</dcterms:created>
  <dcterms:modified xsi:type="dcterms:W3CDTF">2012-05-08T07:14:02Z</dcterms:modified>
</cp:coreProperties>
</file>