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quickStyle7.xml" ContentType="application/vnd.openxmlformats-officedocument.drawingml.diagramStyle+xml"/>
  <Override PartName="/ppt/diagrams/drawing4.xml" ContentType="application/vnd.ms-office.drawingml.diagramDrawing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diagrams/layout8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colors7.xml" ContentType="application/vnd.openxmlformats-officedocument.drawingml.diagramColors+xml"/>
  <Override PartName="/ppt/slideLayouts/slideLayout9.xml" ContentType="application/vnd.openxmlformats-officedocument.presentationml.slideLayout+xml"/>
  <Override PartName="/ppt/diagrams/drawing7.xml" ContentType="application/vnd.ms-office.drawingml.diagramDrawing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8.xml" ContentType="application/vnd.openxmlformats-officedocument.drawingml.diagramStyl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diagrams/data10.xml" ContentType="application/vnd.openxmlformats-officedocument.drawingml.diagramData+xml"/>
  <Override PartName="/ppt/diagrams/colors10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9.xml" ContentType="application/vnd.openxmlformats-officedocument.drawingml.diagramStyle+xml"/>
  <Override PartName="/ppt/diagrams/data6.xml" ContentType="application/vnd.openxmlformats-officedocument.drawingml.diagramData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Default Extension="JPG" ContentType="image/jpeg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9.xml" ContentType="application/vnd.openxmlformats-officedocument.drawingml.diagramColors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diagrams/quickStyle5.xml" ContentType="application/vnd.openxmlformats-officedocument.drawingml.diagramStyle+xml"/>
  <Default Extension="png" ContentType="image/png"/>
  <Override PartName="/docProps/core.xml" ContentType="application/vnd.openxmlformats-package.core-properties+xml"/>
  <Default Extension="bin" ContentType="application/vnd.openxmlformats-officedocument.presentationml.printerSettings"/>
  <Override PartName="/ppt/diagrams/drawing10.xml" ContentType="application/vnd.ms-office.drawingml.diagramDrawing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colors8.xml" ContentType="application/vnd.openxmlformats-officedocument.drawingml.diagramColors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quickStyle10.xml" ContentType="application/vnd.openxmlformats-officedocument.drawingml.diagramStyle+xml"/>
  <Override PartName="/ppt/diagrams/colors4.xml" ContentType="application/vnd.openxmlformats-officedocument.drawingml.diagramColors+xml"/>
  <Override PartName="/ppt/diagrams/layout10.xml" ContentType="application/vnd.openxmlformats-officedocument.drawingml.diagramLayout+xml"/>
  <Override PartName="/ppt/diagrams/drawing9.xml" ContentType="application/vnd.ms-office.drawingml.diagramDrawing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Default Extension="xml" ContentType="application/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14.xml" ContentType="application/vnd.openxmlformats-officedocument.presentationml.slide+xml"/>
  <Override PartName="/ppt/diagrams/quickStyle4.xml" ContentType="application/vnd.openxmlformats-officedocument.drawingml.diagramStyle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data8.xml" ContentType="application/vnd.openxmlformats-officedocument.drawingml.diagramData+xml"/>
  <Override PartName="/ppt/diagrams/colors3.xml" ContentType="application/vnd.openxmlformats-officedocument.drawingml.diagramColors+xml"/>
  <Override PartName="/ppt/diagrams/data9.xml" ContentType="application/vnd.openxmlformats-officedocument.drawingml.diagramData+xml"/>
  <Override PartName="/ppt/diagrams/data4.xml" ContentType="application/vnd.openxmlformats-officedocument.drawingml.diagramData+xml"/>
  <Override PartName="/ppt/notesSlides/notesSlide5.xml" ContentType="application/vnd.openxmlformats-officedocument.presentationml.notesSlide+xml"/>
  <Override PartName="/ppt/diagrams/drawing6.xml" ContentType="application/vnd.ms-office.drawingml.diagramDrawing+xml"/>
  <Override PartName="/ppt/slideLayouts/slideLayout1.xml" ContentType="application/vnd.openxmlformats-officedocument.presentationml.slideLayout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quickStyle6.xml" ContentType="application/vnd.openxmlformats-officedocument.drawingml.diagramStyle+xml"/>
  <Override PartName="/ppt/diagrams/layout7.xml" ContentType="application/vnd.openxmlformats-officedocument.drawingml.diagram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diagrams/layout6.xml" ContentType="application/vnd.openxmlformats-officedocument.drawingml.diagramLayout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diagrams/drawing8.xml" ContentType="application/vnd.ms-office.drawingml.diagramDrawing+xml"/>
  <Override PartName="/ppt/slideLayouts/slideLayout11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diagrams/layout9.xml" ContentType="application/vnd.openxmlformats-officedocument.drawingml.diagramLayout+xml"/>
  <Override PartName="/ppt/slides/slide9.xml" ContentType="application/vnd.openxmlformats-officedocument.presentationml.slide+xml"/>
  <Override PartName="/ppt/diagrams/colors5.xml" ContentType="application/vnd.openxmlformats-officedocument.drawingml.diagramColors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diagrams/colors6.xml" ContentType="application/vnd.openxmlformats-officedocument.drawingml.diagramColor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3" r:id="rId2"/>
    <p:sldId id="366" r:id="rId3"/>
    <p:sldId id="368" r:id="rId4"/>
    <p:sldId id="365" r:id="rId5"/>
    <p:sldId id="296" r:id="rId6"/>
    <p:sldId id="293" r:id="rId7"/>
    <p:sldId id="373" r:id="rId8"/>
    <p:sldId id="367" r:id="rId9"/>
    <p:sldId id="288" r:id="rId10"/>
    <p:sldId id="369" r:id="rId11"/>
    <p:sldId id="289" r:id="rId12"/>
    <p:sldId id="298" r:id="rId13"/>
    <p:sldId id="308" r:id="rId14"/>
    <p:sldId id="371" r:id="rId15"/>
    <p:sldId id="372" r:id="rId16"/>
    <p:sldId id="374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4AD3B"/>
    <a:srgbClr val="2B8936"/>
    <a:srgbClr val="184DA4"/>
    <a:srgbClr val="28843A"/>
    <a:srgbClr val="1946AB"/>
    <a:srgbClr val="144998"/>
    <a:srgbClr val="D56509"/>
    <a:srgbClr val="14418A"/>
    <a:srgbClr val="2F9943"/>
    <a:srgbClr val="1C5AB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4934" autoAdjust="0"/>
    <p:restoredTop sz="94660"/>
  </p:normalViewPr>
  <p:slideViewPr>
    <p:cSldViewPr>
      <p:cViewPr>
        <p:scale>
          <a:sx n="66" d="100"/>
          <a:sy n="66" d="100"/>
        </p:scale>
        <p:origin x="-6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588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DEEC1-15BF-4A24-A38A-0B029C48FF4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D49E87E5-BF41-422C-A71E-7AE4150244E6}">
      <dgm:prSet/>
      <dgm:spPr/>
      <dgm:t>
        <a:bodyPr/>
        <a:lstStyle/>
        <a:p>
          <a:pPr rtl="0"/>
          <a:r>
            <a:rPr lang="en-IE" b="1" dirty="0" smtClean="0"/>
            <a:t>Third World Committee</a:t>
          </a:r>
          <a:endParaRPr lang="en-IE" b="1" dirty="0"/>
        </a:p>
      </dgm:t>
    </dgm:pt>
    <dgm:pt modelId="{DC11656A-1EF1-4A85-A83A-AA1AA312396D}" type="parTrans" cxnId="{41C95C18-1EFF-4794-AD79-62A9A1115785}">
      <dgm:prSet/>
      <dgm:spPr/>
      <dgm:t>
        <a:bodyPr/>
        <a:lstStyle/>
        <a:p>
          <a:endParaRPr lang="en-IE"/>
        </a:p>
      </dgm:t>
    </dgm:pt>
    <dgm:pt modelId="{BB78E6F5-AEB1-470D-876D-4D2637C111C3}" type="sibTrans" cxnId="{41C95C18-1EFF-4794-AD79-62A9A1115785}">
      <dgm:prSet/>
      <dgm:spPr/>
      <dgm:t>
        <a:bodyPr/>
        <a:lstStyle/>
        <a:p>
          <a:endParaRPr lang="en-IE"/>
        </a:p>
      </dgm:t>
    </dgm:pt>
    <dgm:pt modelId="{10C13C80-1DD4-4080-A7EB-3F5BBBC0733A}">
      <dgm:prSet/>
      <dgm:spPr/>
      <dgm:t>
        <a:bodyPr/>
        <a:lstStyle/>
        <a:p>
          <a:pPr rtl="0"/>
          <a:r>
            <a:rPr lang="en-IE" b="1" smtClean="0"/>
            <a:t>Developing World Committee</a:t>
          </a:r>
          <a:endParaRPr lang="en-IE" b="1"/>
        </a:p>
      </dgm:t>
    </dgm:pt>
    <dgm:pt modelId="{609909D1-8F38-4D79-8754-6450569B612F}" type="parTrans" cxnId="{32958946-D382-4266-8EEC-BF29C62ED39E}">
      <dgm:prSet/>
      <dgm:spPr/>
      <dgm:t>
        <a:bodyPr/>
        <a:lstStyle/>
        <a:p>
          <a:endParaRPr lang="en-IE"/>
        </a:p>
      </dgm:t>
    </dgm:pt>
    <dgm:pt modelId="{714AEDB6-6652-406E-BEA6-F7426E0C0B78}" type="sibTrans" cxnId="{32958946-D382-4266-8EEC-BF29C62ED39E}">
      <dgm:prSet/>
      <dgm:spPr/>
      <dgm:t>
        <a:bodyPr/>
        <a:lstStyle/>
        <a:p>
          <a:endParaRPr lang="en-IE"/>
        </a:p>
      </dgm:t>
    </dgm:pt>
    <dgm:pt modelId="{D585B228-F3B2-47FA-A6DE-44DABB4039E9}">
      <dgm:prSet/>
      <dgm:spPr/>
      <dgm:t>
        <a:bodyPr/>
        <a:lstStyle/>
        <a:p>
          <a:pPr rtl="0"/>
          <a:r>
            <a:rPr lang="en-IE" b="1" dirty="0" smtClean="0"/>
            <a:t>Global Solidarity Committee </a:t>
          </a:r>
          <a:endParaRPr lang="en-IE" b="1" dirty="0"/>
        </a:p>
      </dgm:t>
    </dgm:pt>
    <dgm:pt modelId="{D11FE1D1-A586-4BF9-B3B7-8063BEACFA3A}" type="parTrans" cxnId="{2DECD641-232A-4716-A66B-31EA1AE982EF}">
      <dgm:prSet/>
      <dgm:spPr/>
      <dgm:t>
        <a:bodyPr/>
        <a:lstStyle/>
        <a:p>
          <a:endParaRPr lang="en-IE"/>
        </a:p>
      </dgm:t>
    </dgm:pt>
    <dgm:pt modelId="{5FCFA722-405F-4223-8BB1-B611B5DB1091}" type="sibTrans" cxnId="{2DECD641-232A-4716-A66B-31EA1AE982EF}">
      <dgm:prSet/>
      <dgm:spPr/>
      <dgm:t>
        <a:bodyPr/>
        <a:lstStyle/>
        <a:p>
          <a:endParaRPr lang="en-IE"/>
        </a:p>
      </dgm:t>
    </dgm:pt>
    <dgm:pt modelId="{CF200763-4FFB-4F4A-9649-61CBC0CAC444}">
      <dgm:prSet/>
      <dgm:spPr/>
      <dgm:t>
        <a:bodyPr/>
        <a:lstStyle/>
        <a:p>
          <a:pPr rtl="0"/>
          <a:r>
            <a:rPr lang="en-IE" b="1" smtClean="0"/>
            <a:t>DevEd programe [Irish Aid funded]</a:t>
          </a:r>
          <a:endParaRPr lang="en-IE" b="1"/>
        </a:p>
      </dgm:t>
    </dgm:pt>
    <dgm:pt modelId="{67A377D0-BF53-4716-8B5B-6BB6FB1C4C68}" type="parTrans" cxnId="{912F762E-BE33-488F-A160-558E5684E65E}">
      <dgm:prSet/>
      <dgm:spPr/>
      <dgm:t>
        <a:bodyPr/>
        <a:lstStyle/>
        <a:p>
          <a:endParaRPr lang="en-IE"/>
        </a:p>
      </dgm:t>
    </dgm:pt>
    <dgm:pt modelId="{FA8FE707-8E54-4F70-BA1E-013E8C0CACC8}" type="sibTrans" cxnId="{912F762E-BE33-488F-A160-558E5684E65E}">
      <dgm:prSet/>
      <dgm:spPr/>
      <dgm:t>
        <a:bodyPr/>
        <a:lstStyle/>
        <a:p>
          <a:endParaRPr lang="en-IE"/>
        </a:p>
      </dgm:t>
    </dgm:pt>
    <dgm:pt modelId="{FFC32514-ADFE-422C-91A6-3B6B82A4ECBE}" type="pres">
      <dgm:prSet presAssocID="{549DEEC1-15BF-4A24-A38A-0B029C48FF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7B8A7B6-7F0A-4115-AE9A-DA8399A6982B}" type="pres">
      <dgm:prSet presAssocID="{549DEEC1-15BF-4A24-A38A-0B029C48FF41}" presName="arrow" presStyleLbl="bgShp" presStyleIdx="0" presStyleCnt="1"/>
      <dgm:spPr/>
    </dgm:pt>
    <dgm:pt modelId="{BA1E70CC-A763-4809-8289-F9CB33B60FE5}" type="pres">
      <dgm:prSet presAssocID="{549DEEC1-15BF-4A24-A38A-0B029C48FF41}" presName="points" presStyleCnt="0"/>
      <dgm:spPr/>
    </dgm:pt>
    <dgm:pt modelId="{D949B50A-5C2D-4D7E-85D0-6590C1DE8866}" type="pres">
      <dgm:prSet presAssocID="{D49E87E5-BF41-422C-A71E-7AE4150244E6}" presName="compositeA" presStyleCnt="0"/>
      <dgm:spPr/>
    </dgm:pt>
    <dgm:pt modelId="{09077BB1-A623-47DD-BCC0-D5D38A4FB940}" type="pres">
      <dgm:prSet presAssocID="{D49E87E5-BF41-422C-A71E-7AE4150244E6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1FC1CF2-1B0C-4607-B181-85C613F7F1AD}" type="pres">
      <dgm:prSet presAssocID="{D49E87E5-BF41-422C-A71E-7AE4150244E6}" presName="circleA" presStyleLbl="node1" presStyleIdx="0" presStyleCnt="4"/>
      <dgm:spPr/>
    </dgm:pt>
    <dgm:pt modelId="{44993685-C3E6-4FF6-B258-99475BC86361}" type="pres">
      <dgm:prSet presAssocID="{D49E87E5-BF41-422C-A71E-7AE4150244E6}" presName="spaceA" presStyleCnt="0"/>
      <dgm:spPr/>
    </dgm:pt>
    <dgm:pt modelId="{69D9255D-76A0-4EB2-BF01-BDBB3B32649B}" type="pres">
      <dgm:prSet presAssocID="{BB78E6F5-AEB1-470D-876D-4D2637C111C3}" presName="space" presStyleCnt="0"/>
      <dgm:spPr/>
    </dgm:pt>
    <dgm:pt modelId="{7D727D0E-37F4-4DD4-A4CB-A44DE1F9E02B}" type="pres">
      <dgm:prSet presAssocID="{10C13C80-1DD4-4080-A7EB-3F5BBBC0733A}" presName="compositeB" presStyleCnt="0"/>
      <dgm:spPr/>
    </dgm:pt>
    <dgm:pt modelId="{27285033-7ADA-4438-BA39-9C2365A3D9C8}" type="pres">
      <dgm:prSet presAssocID="{10C13C80-1DD4-4080-A7EB-3F5BBBC0733A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B2463A9-4218-4265-9BD1-3405CA988189}" type="pres">
      <dgm:prSet presAssocID="{10C13C80-1DD4-4080-A7EB-3F5BBBC0733A}" presName="circleB" presStyleLbl="node1" presStyleIdx="1" presStyleCnt="4"/>
      <dgm:spPr/>
    </dgm:pt>
    <dgm:pt modelId="{F6634E18-262D-4E66-AE08-74D71777C428}" type="pres">
      <dgm:prSet presAssocID="{10C13C80-1DD4-4080-A7EB-3F5BBBC0733A}" presName="spaceB" presStyleCnt="0"/>
      <dgm:spPr/>
    </dgm:pt>
    <dgm:pt modelId="{84E16957-B2A2-4558-9521-527E5F14E27B}" type="pres">
      <dgm:prSet presAssocID="{714AEDB6-6652-406E-BEA6-F7426E0C0B78}" presName="space" presStyleCnt="0"/>
      <dgm:spPr/>
    </dgm:pt>
    <dgm:pt modelId="{52E2FD35-4E2C-40D8-9B7F-9407A6E03A27}" type="pres">
      <dgm:prSet presAssocID="{D585B228-F3B2-47FA-A6DE-44DABB4039E9}" presName="compositeA" presStyleCnt="0"/>
      <dgm:spPr/>
    </dgm:pt>
    <dgm:pt modelId="{07B6C7CB-C35B-43CF-AB3B-606DC040FB28}" type="pres">
      <dgm:prSet presAssocID="{D585B228-F3B2-47FA-A6DE-44DABB4039E9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078E063-ED44-42A2-926A-F3864916586C}" type="pres">
      <dgm:prSet presAssocID="{D585B228-F3B2-47FA-A6DE-44DABB4039E9}" presName="circleA" presStyleLbl="node1" presStyleIdx="2" presStyleCnt="4"/>
      <dgm:spPr/>
    </dgm:pt>
    <dgm:pt modelId="{78F057A7-3BEA-4290-B772-CC9FE62A84D1}" type="pres">
      <dgm:prSet presAssocID="{D585B228-F3B2-47FA-A6DE-44DABB4039E9}" presName="spaceA" presStyleCnt="0"/>
      <dgm:spPr/>
    </dgm:pt>
    <dgm:pt modelId="{ABEDD420-89E3-48C1-9724-B8B55F079BDB}" type="pres">
      <dgm:prSet presAssocID="{5FCFA722-405F-4223-8BB1-B611B5DB1091}" presName="space" presStyleCnt="0"/>
      <dgm:spPr/>
    </dgm:pt>
    <dgm:pt modelId="{AF778E3E-CF6D-4CD7-A22C-3EDD4F30F9CD}" type="pres">
      <dgm:prSet presAssocID="{CF200763-4FFB-4F4A-9649-61CBC0CAC444}" presName="compositeB" presStyleCnt="0"/>
      <dgm:spPr/>
    </dgm:pt>
    <dgm:pt modelId="{07340612-2F8E-45AF-8948-3E2B59D4D579}" type="pres">
      <dgm:prSet presAssocID="{CF200763-4FFB-4F4A-9649-61CBC0CAC444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7192FFB-5035-4790-9801-ACCC1437F1FA}" type="pres">
      <dgm:prSet presAssocID="{CF200763-4FFB-4F4A-9649-61CBC0CAC444}" presName="circleB" presStyleLbl="node1" presStyleIdx="3" presStyleCnt="4"/>
      <dgm:spPr/>
    </dgm:pt>
    <dgm:pt modelId="{43F7AFC4-B503-49B6-A5FE-B7F166F96E11}" type="pres">
      <dgm:prSet presAssocID="{CF200763-4FFB-4F4A-9649-61CBC0CAC444}" presName="spaceB" presStyleCnt="0"/>
      <dgm:spPr/>
    </dgm:pt>
  </dgm:ptLst>
  <dgm:cxnLst>
    <dgm:cxn modelId="{32958946-D382-4266-8EEC-BF29C62ED39E}" srcId="{549DEEC1-15BF-4A24-A38A-0B029C48FF41}" destId="{10C13C80-1DD4-4080-A7EB-3F5BBBC0733A}" srcOrd="1" destOrd="0" parTransId="{609909D1-8F38-4D79-8754-6450569B612F}" sibTransId="{714AEDB6-6652-406E-BEA6-F7426E0C0B78}"/>
    <dgm:cxn modelId="{912F762E-BE33-488F-A160-558E5684E65E}" srcId="{549DEEC1-15BF-4A24-A38A-0B029C48FF41}" destId="{CF200763-4FFB-4F4A-9649-61CBC0CAC444}" srcOrd="3" destOrd="0" parTransId="{67A377D0-BF53-4716-8B5B-6BB6FB1C4C68}" sibTransId="{FA8FE707-8E54-4F70-BA1E-013E8C0CACC8}"/>
    <dgm:cxn modelId="{BC448829-7302-480D-8DD7-A93610840BF8}" type="presOf" srcId="{CF200763-4FFB-4F4A-9649-61CBC0CAC444}" destId="{07340612-2F8E-45AF-8948-3E2B59D4D579}" srcOrd="0" destOrd="0" presId="urn:microsoft.com/office/officeart/2005/8/layout/hProcess11"/>
    <dgm:cxn modelId="{4C4975AE-7BFA-4177-AA95-3FC65A6068D1}" type="presOf" srcId="{10C13C80-1DD4-4080-A7EB-3F5BBBC0733A}" destId="{27285033-7ADA-4438-BA39-9C2365A3D9C8}" srcOrd="0" destOrd="0" presId="urn:microsoft.com/office/officeart/2005/8/layout/hProcess11"/>
    <dgm:cxn modelId="{D1590D98-21E6-4B38-86A2-0AD29C19D143}" type="presOf" srcId="{549DEEC1-15BF-4A24-A38A-0B029C48FF41}" destId="{FFC32514-ADFE-422C-91A6-3B6B82A4ECBE}" srcOrd="0" destOrd="0" presId="urn:microsoft.com/office/officeart/2005/8/layout/hProcess11"/>
    <dgm:cxn modelId="{41C95C18-1EFF-4794-AD79-62A9A1115785}" srcId="{549DEEC1-15BF-4A24-A38A-0B029C48FF41}" destId="{D49E87E5-BF41-422C-A71E-7AE4150244E6}" srcOrd="0" destOrd="0" parTransId="{DC11656A-1EF1-4A85-A83A-AA1AA312396D}" sibTransId="{BB78E6F5-AEB1-470D-876D-4D2637C111C3}"/>
    <dgm:cxn modelId="{B698B47E-C498-48DC-A3CF-E377EF422234}" type="presOf" srcId="{D49E87E5-BF41-422C-A71E-7AE4150244E6}" destId="{09077BB1-A623-47DD-BCC0-D5D38A4FB940}" srcOrd="0" destOrd="0" presId="urn:microsoft.com/office/officeart/2005/8/layout/hProcess11"/>
    <dgm:cxn modelId="{7BDF22EC-B9B6-4705-A564-867D9E5A42CD}" type="presOf" srcId="{D585B228-F3B2-47FA-A6DE-44DABB4039E9}" destId="{07B6C7CB-C35B-43CF-AB3B-606DC040FB28}" srcOrd="0" destOrd="0" presId="urn:microsoft.com/office/officeart/2005/8/layout/hProcess11"/>
    <dgm:cxn modelId="{2DECD641-232A-4716-A66B-31EA1AE982EF}" srcId="{549DEEC1-15BF-4A24-A38A-0B029C48FF41}" destId="{D585B228-F3B2-47FA-A6DE-44DABB4039E9}" srcOrd="2" destOrd="0" parTransId="{D11FE1D1-A586-4BF9-B3B7-8063BEACFA3A}" sibTransId="{5FCFA722-405F-4223-8BB1-B611B5DB1091}"/>
    <dgm:cxn modelId="{5BBB95A0-4A36-4D97-909B-ED9677AE41F5}" type="presParOf" srcId="{FFC32514-ADFE-422C-91A6-3B6B82A4ECBE}" destId="{F7B8A7B6-7F0A-4115-AE9A-DA8399A6982B}" srcOrd="0" destOrd="0" presId="urn:microsoft.com/office/officeart/2005/8/layout/hProcess11"/>
    <dgm:cxn modelId="{B0B46E09-F1E1-45CD-9A19-1EEB495C8F72}" type="presParOf" srcId="{FFC32514-ADFE-422C-91A6-3B6B82A4ECBE}" destId="{BA1E70CC-A763-4809-8289-F9CB33B60FE5}" srcOrd="1" destOrd="0" presId="urn:microsoft.com/office/officeart/2005/8/layout/hProcess11"/>
    <dgm:cxn modelId="{7D58443C-4297-4E8A-A75B-FA255CD9C19E}" type="presParOf" srcId="{BA1E70CC-A763-4809-8289-F9CB33B60FE5}" destId="{D949B50A-5C2D-4D7E-85D0-6590C1DE8866}" srcOrd="0" destOrd="0" presId="urn:microsoft.com/office/officeart/2005/8/layout/hProcess11"/>
    <dgm:cxn modelId="{C09F0C48-D4A4-4E72-B10F-A7F36F194A7B}" type="presParOf" srcId="{D949B50A-5C2D-4D7E-85D0-6590C1DE8866}" destId="{09077BB1-A623-47DD-BCC0-D5D38A4FB940}" srcOrd="0" destOrd="0" presId="urn:microsoft.com/office/officeart/2005/8/layout/hProcess11"/>
    <dgm:cxn modelId="{D9E58CE1-6F41-4AD2-92CE-F33EFCC447CE}" type="presParOf" srcId="{D949B50A-5C2D-4D7E-85D0-6590C1DE8866}" destId="{D1FC1CF2-1B0C-4607-B181-85C613F7F1AD}" srcOrd="1" destOrd="0" presId="urn:microsoft.com/office/officeart/2005/8/layout/hProcess11"/>
    <dgm:cxn modelId="{1A32DBD3-AA51-4FA1-BBCB-A12E5D0ED30A}" type="presParOf" srcId="{D949B50A-5C2D-4D7E-85D0-6590C1DE8866}" destId="{44993685-C3E6-4FF6-B258-99475BC86361}" srcOrd="2" destOrd="0" presId="urn:microsoft.com/office/officeart/2005/8/layout/hProcess11"/>
    <dgm:cxn modelId="{1BDF54D0-3249-4F93-9168-BA51F3401F25}" type="presParOf" srcId="{BA1E70CC-A763-4809-8289-F9CB33B60FE5}" destId="{69D9255D-76A0-4EB2-BF01-BDBB3B32649B}" srcOrd="1" destOrd="0" presId="urn:microsoft.com/office/officeart/2005/8/layout/hProcess11"/>
    <dgm:cxn modelId="{33C7EAD3-ABF9-494D-890C-F2B42282B588}" type="presParOf" srcId="{BA1E70CC-A763-4809-8289-F9CB33B60FE5}" destId="{7D727D0E-37F4-4DD4-A4CB-A44DE1F9E02B}" srcOrd="2" destOrd="0" presId="urn:microsoft.com/office/officeart/2005/8/layout/hProcess11"/>
    <dgm:cxn modelId="{0E350D4C-7DF4-4EC6-9D03-024B95F65BCC}" type="presParOf" srcId="{7D727D0E-37F4-4DD4-A4CB-A44DE1F9E02B}" destId="{27285033-7ADA-4438-BA39-9C2365A3D9C8}" srcOrd="0" destOrd="0" presId="urn:microsoft.com/office/officeart/2005/8/layout/hProcess11"/>
    <dgm:cxn modelId="{C5447B86-E8FB-4CE0-9964-23005B6A8978}" type="presParOf" srcId="{7D727D0E-37F4-4DD4-A4CB-A44DE1F9E02B}" destId="{CB2463A9-4218-4265-9BD1-3405CA988189}" srcOrd="1" destOrd="0" presId="urn:microsoft.com/office/officeart/2005/8/layout/hProcess11"/>
    <dgm:cxn modelId="{B158C6A8-71BA-4A98-ACEA-8B43F964B109}" type="presParOf" srcId="{7D727D0E-37F4-4DD4-A4CB-A44DE1F9E02B}" destId="{F6634E18-262D-4E66-AE08-74D71777C428}" srcOrd="2" destOrd="0" presId="urn:microsoft.com/office/officeart/2005/8/layout/hProcess11"/>
    <dgm:cxn modelId="{62F95B4F-C806-4E17-8D71-88AB9CB3C9AD}" type="presParOf" srcId="{BA1E70CC-A763-4809-8289-F9CB33B60FE5}" destId="{84E16957-B2A2-4558-9521-527E5F14E27B}" srcOrd="3" destOrd="0" presId="urn:microsoft.com/office/officeart/2005/8/layout/hProcess11"/>
    <dgm:cxn modelId="{0AD01F45-4D08-48F4-B348-3E7D9DCF8D00}" type="presParOf" srcId="{BA1E70CC-A763-4809-8289-F9CB33B60FE5}" destId="{52E2FD35-4E2C-40D8-9B7F-9407A6E03A27}" srcOrd="4" destOrd="0" presId="urn:microsoft.com/office/officeart/2005/8/layout/hProcess11"/>
    <dgm:cxn modelId="{7C7BF79E-5775-4011-B41D-43A9FD8D355A}" type="presParOf" srcId="{52E2FD35-4E2C-40D8-9B7F-9407A6E03A27}" destId="{07B6C7CB-C35B-43CF-AB3B-606DC040FB28}" srcOrd="0" destOrd="0" presId="urn:microsoft.com/office/officeart/2005/8/layout/hProcess11"/>
    <dgm:cxn modelId="{0506E645-39E5-4771-BD2E-2C56827E4E3E}" type="presParOf" srcId="{52E2FD35-4E2C-40D8-9B7F-9407A6E03A27}" destId="{8078E063-ED44-42A2-926A-F3864916586C}" srcOrd="1" destOrd="0" presId="urn:microsoft.com/office/officeart/2005/8/layout/hProcess11"/>
    <dgm:cxn modelId="{6FFB3E73-0CB0-4615-BE98-EEA20ABEFB59}" type="presParOf" srcId="{52E2FD35-4E2C-40D8-9B7F-9407A6E03A27}" destId="{78F057A7-3BEA-4290-B772-CC9FE62A84D1}" srcOrd="2" destOrd="0" presId="urn:microsoft.com/office/officeart/2005/8/layout/hProcess11"/>
    <dgm:cxn modelId="{E050AF57-5E43-4AA7-8FEB-1DAABB7AED04}" type="presParOf" srcId="{BA1E70CC-A763-4809-8289-F9CB33B60FE5}" destId="{ABEDD420-89E3-48C1-9724-B8B55F079BDB}" srcOrd="5" destOrd="0" presId="urn:microsoft.com/office/officeart/2005/8/layout/hProcess11"/>
    <dgm:cxn modelId="{74D1FFF3-C1B0-495C-8ACF-15E6A6EFEC9D}" type="presParOf" srcId="{BA1E70CC-A763-4809-8289-F9CB33B60FE5}" destId="{AF778E3E-CF6D-4CD7-A22C-3EDD4F30F9CD}" srcOrd="6" destOrd="0" presId="urn:microsoft.com/office/officeart/2005/8/layout/hProcess11"/>
    <dgm:cxn modelId="{639A45A0-335D-45AD-928B-A0AE29E2A120}" type="presParOf" srcId="{AF778E3E-CF6D-4CD7-A22C-3EDD4F30F9CD}" destId="{07340612-2F8E-45AF-8948-3E2B59D4D579}" srcOrd="0" destOrd="0" presId="urn:microsoft.com/office/officeart/2005/8/layout/hProcess11"/>
    <dgm:cxn modelId="{DA00A448-0211-4BD8-8654-F6921723324D}" type="presParOf" srcId="{AF778E3E-CF6D-4CD7-A22C-3EDD4F30F9CD}" destId="{37192FFB-5035-4790-9801-ACCC1437F1FA}" srcOrd="1" destOrd="0" presId="urn:microsoft.com/office/officeart/2005/8/layout/hProcess11"/>
    <dgm:cxn modelId="{078DA459-79C5-4F49-ABAD-60687FEFBEDB}" type="presParOf" srcId="{AF778E3E-CF6D-4CD7-A22C-3EDD4F30F9CD}" destId="{43F7AFC4-B503-49B6-A5FE-B7F166F96E11}" srcOrd="2" destOrd="0" presId="urn:microsoft.com/office/officeart/2005/8/layout/hProcess11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F8AACD-1491-4182-860A-9093FB2199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E7234C6-229F-4FA4-9F8F-4E13F0735357}">
      <dgm:prSet/>
      <dgm:spPr/>
      <dgm:t>
        <a:bodyPr/>
        <a:lstStyle/>
        <a:p>
          <a:pPr rtl="0"/>
          <a:r>
            <a:rPr lang="en-IE" b="0" dirty="0" smtClean="0"/>
            <a:t>What kind of development do we want?</a:t>
          </a:r>
          <a:endParaRPr lang="en-IE" dirty="0"/>
        </a:p>
      </dgm:t>
    </dgm:pt>
    <dgm:pt modelId="{D9D3BDAF-A7DA-4140-8667-ABCD618D1E7A}" type="parTrans" cxnId="{6786BC74-B0A5-487A-AFA1-A2ADDA6DF147}">
      <dgm:prSet/>
      <dgm:spPr/>
      <dgm:t>
        <a:bodyPr/>
        <a:lstStyle/>
        <a:p>
          <a:endParaRPr lang="en-IE"/>
        </a:p>
      </dgm:t>
    </dgm:pt>
    <dgm:pt modelId="{E4D5D499-C3F4-4C71-AD0D-5CAAF5D7A7A2}" type="sibTrans" cxnId="{6786BC74-B0A5-487A-AFA1-A2ADDA6DF147}">
      <dgm:prSet/>
      <dgm:spPr/>
      <dgm:t>
        <a:bodyPr/>
        <a:lstStyle/>
        <a:p>
          <a:endParaRPr lang="en-IE"/>
        </a:p>
      </dgm:t>
    </dgm:pt>
    <dgm:pt modelId="{0F29923C-29BC-4B97-9AC0-1BBF42E55E7C}">
      <dgm:prSet/>
      <dgm:spPr/>
      <dgm:t>
        <a:bodyPr/>
        <a:lstStyle/>
        <a:p>
          <a:pPr rtl="0"/>
          <a:r>
            <a:rPr lang="en-IE" b="0" dirty="0" smtClean="0"/>
            <a:t>Trade Union place in Development</a:t>
          </a:r>
          <a:endParaRPr lang="en-IE" dirty="0"/>
        </a:p>
      </dgm:t>
    </dgm:pt>
    <dgm:pt modelId="{50B2C2A6-39E3-45B8-88A2-10B7B3D6C1D5}" type="parTrans" cxnId="{9D071A87-0751-4E62-9BAC-81766F06F5D8}">
      <dgm:prSet/>
      <dgm:spPr/>
      <dgm:t>
        <a:bodyPr/>
        <a:lstStyle/>
        <a:p>
          <a:endParaRPr lang="en-IE"/>
        </a:p>
      </dgm:t>
    </dgm:pt>
    <dgm:pt modelId="{19848926-D346-4705-927F-13EC03DF891E}" type="sibTrans" cxnId="{9D071A87-0751-4E62-9BAC-81766F06F5D8}">
      <dgm:prSet/>
      <dgm:spPr/>
      <dgm:t>
        <a:bodyPr/>
        <a:lstStyle/>
        <a:p>
          <a:endParaRPr lang="en-IE"/>
        </a:p>
      </dgm:t>
    </dgm:pt>
    <dgm:pt modelId="{BD72E02A-8127-415D-BEC4-DA295DBC6AE7}">
      <dgm:prSet/>
      <dgm:spPr/>
      <dgm:t>
        <a:bodyPr/>
        <a:lstStyle/>
        <a:p>
          <a:pPr rtl="0"/>
          <a:r>
            <a:rPr lang="en-IE" dirty="0" smtClean="0"/>
            <a:t>Aid effectiveness</a:t>
          </a:r>
          <a:endParaRPr lang="en-IE" dirty="0"/>
        </a:p>
      </dgm:t>
    </dgm:pt>
    <dgm:pt modelId="{3C3E4C1F-5777-44D7-A4E5-B364FB1F9A60}" type="parTrans" cxnId="{6A6E6347-044C-409B-AADF-0B1EFEFF17F2}">
      <dgm:prSet/>
      <dgm:spPr/>
      <dgm:t>
        <a:bodyPr/>
        <a:lstStyle/>
        <a:p>
          <a:endParaRPr lang="en-IE"/>
        </a:p>
      </dgm:t>
    </dgm:pt>
    <dgm:pt modelId="{8C971D8D-5B30-4180-B876-17F479650163}" type="sibTrans" cxnId="{6A6E6347-044C-409B-AADF-0B1EFEFF17F2}">
      <dgm:prSet/>
      <dgm:spPr/>
      <dgm:t>
        <a:bodyPr/>
        <a:lstStyle/>
        <a:p>
          <a:endParaRPr lang="en-IE"/>
        </a:p>
      </dgm:t>
    </dgm:pt>
    <dgm:pt modelId="{A1159DAA-E48A-49F4-AC34-FC476B7D17A6}">
      <dgm:prSet/>
      <dgm:spPr/>
      <dgm:t>
        <a:bodyPr/>
        <a:lstStyle/>
        <a:p>
          <a:pPr rtl="0"/>
          <a:r>
            <a:rPr lang="en-IE" dirty="0" smtClean="0"/>
            <a:t>Trade &amp; Aid policy </a:t>
          </a:r>
          <a:r>
            <a:rPr lang="en-US" dirty="0" smtClean="0"/>
            <a:t>–</a:t>
          </a:r>
          <a:r>
            <a:rPr lang="en-IE" smtClean="0"/>
            <a:t> is it coherent?</a:t>
          </a:r>
          <a:endParaRPr lang="en-IE" dirty="0"/>
        </a:p>
      </dgm:t>
    </dgm:pt>
    <dgm:pt modelId="{989AEDBF-7607-44F6-8E3A-316935BC80E3}" type="parTrans" cxnId="{29F7B087-B494-44A5-99B7-DAF0BA6D5393}">
      <dgm:prSet/>
      <dgm:spPr/>
      <dgm:t>
        <a:bodyPr/>
        <a:lstStyle/>
        <a:p>
          <a:endParaRPr lang="en-IE"/>
        </a:p>
      </dgm:t>
    </dgm:pt>
    <dgm:pt modelId="{39171519-2956-4EA7-98C8-2AE00232CC66}" type="sibTrans" cxnId="{29F7B087-B494-44A5-99B7-DAF0BA6D5393}">
      <dgm:prSet/>
      <dgm:spPr/>
      <dgm:t>
        <a:bodyPr/>
        <a:lstStyle/>
        <a:p>
          <a:endParaRPr lang="en-IE"/>
        </a:p>
      </dgm:t>
    </dgm:pt>
    <dgm:pt modelId="{0FF806CF-A519-4672-A8FC-27E788EEF291}">
      <dgm:prSet/>
      <dgm:spPr/>
      <dgm:t>
        <a:bodyPr/>
        <a:lstStyle/>
        <a:p>
          <a:pPr rtl="0"/>
          <a:r>
            <a:rPr lang="en-IE" b="0" smtClean="0"/>
            <a:t>Trade rules</a:t>
          </a:r>
          <a:endParaRPr lang="en-IE"/>
        </a:p>
      </dgm:t>
    </dgm:pt>
    <dgm:pt modelId="{DD9EA726-1856-4ED9-AF59-B64DE9138439}" type="parTrans" cxnId="{844DD7A5-CC7D-48CC-A16D-E8F87A915A49}">
      <dgm:prSet/>
      <dgm:spPr/>
      <dgm:t>
        <a:bodyPr/>
        <a:lstStyle/>
        <a:p>
          <a:endParaRPr lang="en-IE"/>
        </a:p>
      </dgm:t>
    </dgm:pt>
    <dgm:pt modelId="{42E31346-057D-4FBC-B83D-2392CD7E2779}" type="sibTrans" cxnId="{844DD7A5-CC7D-48CC-A16D-E8F87A915A49}">
      <dgm:prSet/>
      <dgm:spPr/>
      <dgm:t>
        <a:bodyPr/>
        <a:lstStyle/>
        <a:p>
          <a:endParaRPr lang="en-IE"/>
        </a:p>
      </dgm:t>
    </dgm:pt>
    <dgm:pt modelId="{3B1187E1-1909-4471-A86A-9F8A8F79AC2A}" type="pres">
      <dgm:prSet presAssocID="{C8F8AACD-1491-4182-860A-9093FB2199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44E0E449-97A6-4B72-9F58-A848F010A727}" type="pres">
      <dgm:prSet presAssocID="{3E7234C6-229F-4FA4-9F8F-4E13F073535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5F6B728-7E3F-409F-86ED-072B964FA78B}" type="pres">
      <dgm:prSet presAssocID="{E4D5D499-C3F4-4C71-AD0D-5CAAF5D7A7A2}" presName="spacer" presStyleCnt="0"/>
      <dgm:spPr/>
    </dgm:pt>
    <dgm:pt modelId="{005D2B0A-7EB0-411B-8061-07EC6BF7D7AA}" type="pres">
      <dgm:prSet presAssocID="{0F29923C-29BC-4B97-9AC0-1BBF42E55E7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C56927E-09A3-4654-9A65-089B4CCD4C99}" type="pres">
      <dgm:prSet presAssocID="{19848926-D346-4705-927F-13EC03DF891E}" presName="spacer" presStyleCnt="0"/>
      <dgm:spPr/>
    </dgm:pt>
    <dgm:pt modelId="{1AE08F52-C9EC-42B2-88C8-1F75C05114C3}" type="pres">
      <dgm:prSet presAssocID="{BD72E02A-8127-415D-BEC4-DA295DBC6AE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2F49DD9-E373-4B6E-85CD-7A066BF221A5}" type="pres">
      <dgm:prSet presAssocID="{8C971D8D-5B30-4180-B876-17F479650163}" presName="spacer" presStyleCnt="0"/>
      <dgm:spPr/>
    </dgm:pt>
    <dgm:pt modelId="{8983F2A5-8296-45D7-9413-802A663D7C1B}" type="pres">
      <dgm:prSet presAssocID="{A1159DAA-E48A-49F4-AC34-FC476B7D17A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6BFDE09-BC9E-4809-B61D-53AA58AEFE63}" type="pres">
      <dgm:prSet presAssocID="{39171519-2956-4EA7-98C8-2AE00232CC66}" presName="spacer" presStyleCnt="0"/>
      <dgm:spPr/>
    </dgm:pt>
    <dgm:pt modelId="{2B8B957E-608F-4390-A47B-9ACE51D19888}" type="pres">
      <dgm:prSet presAssocID="{0FF806CF-A519-4672-A8FC-27E788EEF29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EF9B85AE-B738-43C4-8FF3-52BA4990A0CF}" type="presOf" srcId="{BD72E02A-8127-415D-BEC4-DA295DBC6AE7}" destId="{1AE08F52-C9EC-42B2-88C8-1F75C05114C3}" srcOrd="0" destOrd="0" presId="urn:microsoft.com/office/officeart/2005/8/layout/vList2"/>
    <dgm:cxn modelId="{6FA0229E-3E01-40EA-892E-016E7D20F3BC}" type="presOf" srcId="{0FF806CF-A519-4672-A8FC-27E788EEF291}" destId="{2B8B957E-608F-4390-A47B-9ACE51D19888}" srcOrd="0" destOrd="0" presId="urn:microsoft.com/office/officeart/2005/8/layout/vList2"/>
    <dgm:cxn modelId="{844DD7A5-CC7D-48CC-A16D-E8F87A915A49}" srcId="{C8F8AACD-1491-4182-860A-9093FB219976}" destId="{0FF806CF-A519-4672-A8FC-27E788EEF291}" srcOrd="4" destOrd="0" parTransId="{DD9EA726-1856-4ED9-AF59-B64DE9138439}" sibTransId="{42E31346-057D-4FBC-B83D-2392CD7E2779}"/>
    <dgm:cxn modelId="{9D071A87-0751-4E62-9BAC-81766F06F5D8}" srcId="{C8F8AACD-1491-4182-860A-9093FB219976}" destId="{0F29923C-29BC-4B97-9AC0-1BBF42E55E7C}" srcOrd="1" destOrd="0" parTransId="{50B2C2A6-39E3-45B8-88A2-10B7B3D6C1D5}" sibTransId="{19848926-D346-4705-927F-13EC03DF891E}"/>
    <dgm:cxn modelId="{6DD00690-F21B-478B-B759-F90B7B81B706}" type="presOf" srcId="{A1159DAA-E48A-49F4-AC34-FC476B7D17A6}" destId="{8983F2A5-8296-45D7-9413-802A663D7C1B}" srcOrd="0" destOrd="0" presId="urn:microsoft.com/office/officeart/2005/8/layout/vList2"/>
    <dgm:cxn modelId="{FF40D089-254F-4F3C-800E-D883B93E59D9}" type="presOf" srcId="{3E7234C6-229F-4FA4-9F8F-4E13F0735357}" destId="{44E0E449-97A6-4B72-9F58-A848F010A727}" srcOrd="0" destOrd="0" presId="urn:microsoft.com/office/officeart/2005/8/layout/vList2"/>
    <dgm:cxn modelId="{6A6E6347-044C-409B-AADF-0B1EFEFF17F2}" srcId="{C8F8AACD-1491-4182-860A-9093FB219976}" destId="{BD72E02A-8127-415D-BEC4-DA295DBC6AE7}" srcOrd="2" destOrd="0" parTransId="{3C3E4C1F-5777-44D7-A4E5-B364FB1F9A60}" sibTransId="{8C971D8D-5B30-4180-B876-17F479650163}"/>
    <dgm:cxn modelId="{29F7B087-B494-44A5-99B7-DAF0BA6D5393}" srcId="{C8F8AACD-1491-4182-860A-9093FB219976}" destId="{A1159DAA-E48A-49F4-AC34-FC476B7D17A6}" srcOrd="3" destOrd="0" parTransId="{989AEDBF-7607-44F6-8E3A-316935BC80E3}" sibTransId="{39171519-2956-4EA7-98C8-2AE00232CC66}"/>
    <dgm:cxn modelId="{29EA3EA1-5284-4039-AE5F-103A4B58818C}" type="presOf" srcId="{C8F8AACD-1491-4182-860A-9093FB219976}" destId="{3B1187E1-1909-4471-A86A-9F8A8F79AC2A}" srcOrd="0" destOrd="0" presId="urn:microsoft.com/office/officeart/2005/8/layout/vList2"/>
    <dgm:cxn modelId="{00E513CA-92CA-4692-992D-43B0BE0E418B}" type="presOf" srcId="{0F29923C-29BC-4B97-9AC0-1BBF42E55E7C}" destId="{005D2B0A-7EB0-411B-8061-07EC6BF7D7AA}" srcOrd="0" destOrd="0" presId="urn:microsoft.com/office/officeart/2005/8/layout/vList2"/>
    <dgm:cxn modelId="{6786BC74-B0A5-487A-AFA1-A2ADDA6DF147}" srcId="{C8F8AACD-1491-4182-860A-9093FB219976}" destId="{3E7234C6-229F-4FA4-9F8F-4E13F0735357}" srcOrd="0" destOrd="0" parTransId="{D9D3BDAF-A7DA-4140-8667-ABCD618D1E7A}" sibTransId="{E4D5D499-C3F4-4C71-AD0D-5CAAF5D7A7A2}"/>
    <dgm:cxn modelId="{8D890DC6-5957-4D82-962C-3D9CCCC59573}" type="presParOf" srcId="{3B1187E1-1909-4471-A86A-9F8A8F79AC2A}" destId="{44E0E449-97A6-4B72-9F58-A848F010A727}" srcOrd="0" destOrd="0" presId="urn:microsoft.com/office/officeart/2005/8/layout/vList2"/>
    <dgm:cxn modelId="{3D90F613-22CC-4F21-8436-2D820F1403A4}" type="presParOf" srcId="{3B1187E1-1909-4471-A86A-9F8A8F79AC2A}" destId="{B5F6B728-7E3F-409F-86ED-072B964FA78B}" srcOrd="1" destOrd="0" presId="urn:microsoft.com/office/officeart/2005/8/layout/vList2"/>
    <dgm:cxn modelId="{620EF1B2-18E0-4D55-9967-F1ACF18034A8}" type="presParOf" srcId="{3B1187E1-1909-4471-A86A-9F8A8F79AC2A}" destId="{005D2B0A-7EB0-411B-8061-07EC6BF7D7AA}" srcOrd="2" destOrd="0" presId="urn:microsoft.com/office/officeart/2005/8/layout/vList2"/>
    <dgm:cxn modelId="{1876D155-0C45-4AF7-B820-04106BDA083F}" type="presParOf" srcId="{3B1187E1-1909-4471-A86A-9F8A8F79AC2A}" destId="{5C56927E-09A3-4654-9A65-089B4CCD4C99}" srcOrd="3" destOrd="0" presId="urn:microsoft.com/office/officeart/2005/8/layout/vList2"/>
    <dgm:cxn modelId="{5C81026E-CD3B-4BEF-A513-8ADFCCE16715}" type="presParOf" srcId="{3B1187E1-1909-4471-A86A-9F8A8F79AC2A}" destId="{1AE08F52-C9EC-42B2-88C8-1F75C05114C3}" srcOrd="4" destOrd="0" presId="urn:microsoft.com/office/officeart/2005/8/layout/vList2"/>
    <dgm:cxn modelId="{500E73C4-3150-4E3A-A6B3-CDC4B02D9FAF}" type="presParOf" srcId="{3B1187E1-1909-4471-A86A-9F8A8F79AC2A}" destId="{A2F49DD9-E373-4B6E-85CD-7A066BF221A5}" srcOrd="5" destOrd="0" presId="urn:microsoft.com/office/officeart/2005/8/layout/vList2"/>
    <dgm:cxn modelId="{69236AE5-853E-4972-B2D1-46B679F94B7E}" type="presParOf" srcId="{3B1187E1-1909-4471-A86A-9F8A8F79AC2A}" destId="{8983F2A5-8296-45D7-9413-802A663D7C1B}" srcOrd="6" destOrd="0" presId="urn:microsoft.com/office/officeart/2005/8/layout/vList2"/>
    <dgm:cxn modelId="{44D4728B-CDD8-4E4B-BEAE-B00F1F3B5C4D}" type="presParOf" srcId="{3B1187E1-1909-4471-A86A-9F8A8F79AC2A}" destId="{66BFDE09-BC9E-4809-B61D-53AA58AEFE63}" srcOrd="7" destOrd="0" presId="urn:microsoft.com/office/officeart/2005/8/layout/vList2"/>
    <dgm:cxn modelId="{ED8A8756-69D0-445D-93F9-0EA4C36FB3D5}" type="presParOf" srcId="{3B1187E1-1909-4471-A86A-9F8A8F79AC2A}" destId="{2B8B957E-608F-4390-A47B-9ACE51D19888}" srcOrd="8" destOrd="0" presId="urn:microsoft.com/office/officeart/2005/8/layout/vList2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AF04C-AC4F-436E-B5DD-028FEE9ABB1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771D091-EA9C-4B15-9A18-580DE27B11E2}">
      <dgm:prSet custT="1"/>
      <dgm:spPr/>
      <dgm:t>
        <a:bodyPr/>
        <a:lstStyle/>
        <a:p>
          <a:pPr rtl="0"/>
          <a:r>
            <a:rPr lang="en-IE" sz="2000" b="1" dirty="0" smtClean="0"/>
            <a:t>What is development education?</a:t>
          </a:r>
          <a:endParaRPr lang="en-IE" sz="2000" b="1" dirty="0"/>
        </a:p>
      </dgm:t>
    </dgm:pt>
    <dgm:pt modelId="{E7672717-F142-4ED0-BA2B-EFB245E3F5CF}" type="parTrans" cxnId="{4F5CD628-04E9-436A-92BA-8CC7EF1D65A6}">
      <dgm:prSet/>
      <dgm:spPr/>
      <dgm:t>
        <a:bodyPr/>
        <a:lstStyle/>
        <a:p>
          <a:endParaRPr lang="en-IE"/>
        </a:p>
      </dgm:t>
    </dgm:pt>
    <dgm:pt modelId="{586B3C93-0BB2-46C3-9B0C-92A8D70AB8C9}" type="sibTrans" cxnId="{4F5CD628-04E9-436A-92BA-8CC7EF1D65A6}">
      <dgm:prSet/>
      <dgm:spPr/>
      <dgm:t>
        <a:bodyPr/>
        <a:lstStyle/>
        <a:p>
          <a:endParaRPr lang="en-IE"/>
        </a:p>
      </dgm:t>
    </dgm:pt>
    <dgm:pt modelId="{B4582A2F-A8E4-4BCE-A736-EED378A8C20E}">
      <dgm:prSet custT="1"/>
      <dgm:spPr/>
      <dgm:t>
        <a:bodyPr/>
        <a:lstStyle/>
        <a:p>
          <a:pPr rtl="0"/>
          <a:r>
            <a:rPr lang="en-IE" sz="2000" b="1" dirty="0" smtClean="0"/>
            <a:t>How is it defined?</a:t>
          </a:r>
          <a:endParaRPr lang="en-IE" sz="2000" b="1" dirty="0"/>
        </a:p>
      </dgm:t>
    </dgm:pt>
    <dgm:pt modelId="{AAA597FD-9338-4932-9D5E-5D0CCCC3F917}" type="parTrans" cxnId="{9341DD02-27AE-405E-9C7A-F41DCAFAA56E}">
      <dgm:prSet/>
      <dgm:spPr/>
      <dgm:t>
        <a:bodyPr/>
        <a:lstStyle/>
        <a:p>
          <a:endParaRPr lang="en-IE"/>
        </a:p>
      </dgm:t>
    </dgm:pt>
    <dgm:pt modelId="{D24A8EEF-BC92-4985-B84B-9DB8AF0D2E84}" type="sibTrans" cxnId="{9341DD02-27AE-405E-9C7A-F41DCAFAA56E}">
      <dgm:prSet/>
      <dgm:spPr/>
      <dgm:t>
        <a:bodyPr/>
        <a:lstStyle/>
        <a:p>
          <a:endParaRPr lang="en-IE"/>
        </a:p>
      </dgm:t>
    </dgm:pt>
    <dgm:pt modelId="{621FC1CE-B5CC-45EA-9DE4-CFEB63A11E55}">
      <dgm:prSet custT="1"/>
      <dgm:spPr/>
      <dgm:t>
        <a:bodyPr/>
        <a:lstStyle/>
        <a:p>
          <a:pPr rtl="0"/>
          <a:r>
            <a:rPr lang="en-IE" sz="2000" b="1" dirty="0" smtClean="0"/>
            <a:t>How is it delivered?</a:t>
          </a:r>
          <a:endParaRPr lang="en-IE" sz="2000" b="1" dirty="0"/>
        </a:p>
      </dgm:t>
    </dgm:pt>
    <dgm:pt modelId="{F014E604-6177-486A-8F79-0BBAB670EB5B}" type="parTrans" cxnId="{3D7F6B07-7D2D-444C-80C1-3D7317C41462}">
      <dgm:prSet/>
      <dgm:spPr/>
      <dgm:t>
        <a:bodyPr/>
        <a:lstStyle/>
        <a:p>
          <a:endParaRPr lang="en-IE"/>
        </a:p>
      </dgm:t>
    </dgm:pt>
    <dgm:pt modelId="{21C28AA2-D380-421B-879C-7B97BEF8ECC1}" type="sibTrans" cxnId="{3D7F6B07-7D2D-444C-80C1-3D7317C41462}">
      <dgm:prSet/>
      <dgm:spPr/>
      <dgm:t>
        <a:bodyPr/>
        <a:lstStyle/>
        <a:p>
          <a:endParaRPr lang="en-IE"/>
        </a:p>
      </dgm:t>
    </dgm:pt>
    <dgm:pt modelId="{4B78DEDE-DD88-4CE5-8728-2300E6F8BB90}" type="pres">
      <dgm:prSet presAssocID="{7C4AF04C-AC4F-436E-B5DD-028FEE9ABB1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9E4A635-0E22-4690-B680-DBA386260B88}" type="pres">
      <dgm:prSet presAssocID="{7C4AF04C-AC4F-436E-B5DD-028FEE9ABB17}" presName="cycle" presStyleCnt="0"/>
      <dgm:spPr/>
    </dgm:pt>
    <dgm:pt modelId="{1C026521-A735-4AA0-BA05-40DC9B1A85CF}" type="pres">
      <dgm:prSet presAssocID="{7C4AF04C-AC4F-436E-B5DD-028FEE9ABB17}" presName="centerShape" presStyleCnt="0"/>
      <dgm:spPr/>
    </dgm:pt>
    <dgm:pt modelId="{A2A01488-13C7-481C-A111-CB3FEDDF6DA3}" type="pres">
      <dgm:prSet presAssocID="{7C4AF04C-AC4F-436E-B5DD-028FEE9ABB17}" presName="connSite" presStyleLbl="node1" presStyleIdx="0" presStyleCnt="4"/>
      <dgm:spPr/>
    </dgm:pt>
    <dgm:pt modelId="{1F3CFB23-6403-40A5-A4DB-16C539905909}" type="pres">
      <dgm:prSet presAssocID="{7C4AF04C-AC4F-436E-B5DD-028FEE9ABB17}" presName="visible" presStyleLbl="node1" presStyleIdx="0" presStyleCnt="4" custScaleX="165500" custScaleY="165500" custLinFactNeighborX="-3116" custLinFactNeighborY="13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dgm="http://schemas.openxmlformats.org/drawingml/2006/diagram" xmlns:a="http://schemas.openxmlformats.org/drawingml/2006/main" xmlns:r="http://schemas.openxmlformats.org/officeDocument/2006/relationships"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  <dgm:t>
        <a:bodyPr/>
        <a:lstStyle/>
        <a:p>
          <a:endParaRPr lang="en-IE"/>
        </a:p>
      </dgm:t>
    </dgm:pt>
    <dgm:pt modelId="{6BCA2755-A977-46D4-A2AC-9978F7B65DB7}" type="pres">
      <dgm:prSet presAssocID="{E7672717-F142-4ED0-BA2B-EFB245E3F5CF}" presName="Name25" presStyleLbl="parChTrans1D1" presStyleIdx="0" presStyleCnt="3"/>
      <dgm:spPr/>
      <dgm:t>
        <a:bodyPr/>
        <a:lstStyle/>
        <a:p>
          <a:endParaRPr lang="en-IE"/>
        </a:p>
      </dgm:t>
    </dgm:pt>
    <dgm:pt modelId="{0C03F799-CB66-4305-BFFF-F7FF5F14C87E}" type="pres">
      <dgm:prSet presAssocID="{8771D091-EA9C-4B15-9A18-580DE27B11E2}" presName="node" presStyleCnt="0"/>
      <dgm:spPr/>
    </dgm:pt>
    <dgm:pt modelId="{B6702510-8B78-4788-94CB-7BB78CAFD4C8}" type="pres">
      <dgm:prSet presAssocID="{8771D091-EA9C-4B15-9A18-580DE27B11E2}" presName="parentNode" presStyleLbl="node1" presStyleIdx="1" presStyleCnt="4" custScaleX="151107" custScaleY="151107" custLinFactNeighborX="90647" custLinFactNeighborY="-5803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85E4E73-8AF4-4530-B1C4-D5B00049C696}" type="pres">
      <dgm:prSet presAssocID="{8771D091-EA9C-4B15-9A18-580DE27B11E2}" presName="childNode" presStyleLbl="revTx" presStyleIdx="0" presStyleCnt="0">
        <dgm:presLayoutVars>
          <dgm:bulletEnabled val="1"/>
        </dgm:presLayoutVars>
      </dgm:prSet>
      <dgm:spPr/>
    </dgm:pt>
    <dgm:pt modelId="{F6D4C5D3-6E04-4FC9-8D77-5AB8D40CB57A}" type="pres">
      <dgm:prSet presAssocID="{AAA597FD-9338-4932-9D5E-5D0CCCC3F917}" presName="Name25" presStyleLbl="parChTrans1D1" presStyleIdx="1" presStyleCnt="3"/>
      <dgm:spPr/>
      <dgm:t>
        <a:bodyPr/>
        <a:lstStyle/>
        <a:p>
          <a:endParaRPr lang="en-IE"/>
        </a:p>
      </dgm:t>
    </dgm:pt>
    <dgm:pt modelId="{2568E0FC-A0EA-4546-83B2-33CDE0942ADF}" type="pres">
      <dgm:prSet presAssocID="{B4582A2F-A8E4-4BCE-A736-EED378A8C20E}" presName="node" presStyleCnt="0"/>
      <dgm:spPr/>
    </dgm:pt>
    <dgm:pt modelId="{050F50F6-6BB9-45F7-9FCC-6AF7821AB0ED}" type="pres">
      <dgm:prSet presAssocID="{B4582A2F-A8E4-4BCE-A736-EED378A8C20E}" presName="parentNode" presStyleLbl="node1" presStyleIdx="2" presStyleCnt="4" custScaleX="137842" custScaleY="137842" custLinFactX="53500" custLinFactNeighborX="100000" custLinFactNeighborY="3658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A45E0C9-E67F-4CBB-9068-57B8E108FDFE}" type="pres">
      <dgm:prSet presAssocID="{B4582A2F-A8E4-4BCE-A736-EED378A8C20E}" presName="childNode" presStyleLbl="revTx" presStyleIdx="0" presStyleCnt="0">
        <dgm:presLayoutVars>
          <dgm:bulletEnabled val="1"/>
        </dgm:presLayoutVars>
      </dgm:prSet>
      <dgm:spPr/>
    </dgm:pt>
    <dgm:pt modelId="{87ECE9B3-D686-4D57-B448-1602923569ED}" type="pres">
      <dgm:prSet presAssocID="{F014E604-6177-486A-8F79-0BBAB670EB5B}" presName="Name25" presStyleLbl="parChTrans1D1" presStyleIdx="2" presStyleCnt="3"/>
      <dgm:spPr/>
      <dgm:t>
        <a:bodyPr/>
        <a:lstStyle/>
        <a:p>
          <a:endParaRPr lang="en-IE"/>
        </a:p>
      </dgm:t>
    </dgm:pt>
    <dgm:pt modelId="{1EA10ACC-8741-4482-B13D-C9811FC4FAD2}" type="pres">
      <dgm:prSet presAssocID="{621FC1CE-B5CC-45EA-9DE4-CFEB63A11E55}" presName="node" presStyleCnt="0"/>
      <dgm:spPr/>
    </dgm:pt>
    <dgm:pt modelId="{1F8202AF-EB81-4F67-98E5-98946453856D}" type="pres">
      <dgm:prSet presAssocID="{621FC1CE-B5CC-45EA-9DE4-CFEB63A11E55}" presName="parentNode" presStyleLbl="node1" presStyleIdx="3" presStyleCnt="4" custScaleX="147793" custScaleY="147793" custLinFactNeighborX="97909" custLinFactNeighborY="50542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60E0234-71AD-44E9-980B-4A4908B4EAFE}" type="pres">
      <dgm:prSet presAssocID="{621FC1CE-B5CC-45EA-9DE4-CFEB63A11E5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56E1376-E621-4DC8-B685-386B89775196}" type="presOf" srcId="{B4582A2F-A8E4-4BCE-A736-EED378A8C20E}" destId="{050F50F6-6BB9-45F7-9FCC-6AF7821AB0ED}" srcOrd="0" destOrd="0" presId="urn:microsoft.com/office/officeart/2005/8/layout/radial2"/>
    <dgm:cxn modelId="{49843302-FF95-4D5C-9407-61D190441BE0}" type="presOf" srcId="{E7672717-F142-4ED0-BA2B-EFB245E3F5CF}" destId="{6BCA2755-A977-46D4-A2AC-9978F7B65DB7}" srcOrd="0" destOrd="0" presId="urn:microsoft.com/office/officeart/2005/8/layout/radial2"/>
    <dgm:cxn modelId="{05734859-B61C-42E2-BBCF-4F4B1DA3C6F7}" type="presOf" srcId="{7C4AF04C-AC4F-436E-B5DD-028FEE9ABB17}" destId="{4B78DEDE-DD88-4CE5-8728-2300E6F8BB90}" srcOrd="0" destOrd="0" presId="urn:microsoft.com/office/officeart/2005/8/layout/radial2"/>
    <dgm:cxn modelId="{4F5CD628-04E9-436A-92BA-8CC7EF1D65A6}" srcId="{7C4AF04C-AC4F-436E-B5DD-028FEE9ABB17}" destId="{8771D091-EA9C-4B15-9A18-580DE27B11E2}" srcOrd="0" destOrd="0" parTransId="{E7672717-F142-4ED0-BA2B-EFB245E3F5CF}" sibTransId="{586B3C93-0BB2-46C3-9B0C-92A8D70AB8C9}"/>
    <dgm:cxn modelId="{7488CDBF-4357-42DF-BB3E-30C3F66F38E2}" type="presOf" srcId="{621FC1CE-B5CC-45EA-9DE4-CFEB63A11E55}" destId="{1F8202AF-EB81-4F67-98E5-98946453856D}" srcOrd="0" destOrd="0" presId="urn:microsoft.com/office/officeart/2005/8/layout/radial2"/>
    <dgm:cxn modelId="{3D7F6B07-7D2D-444C-80C1-3D7317C41462}" srcId="{7C4AF04C-AC4F-436E-B5DD-028FEE9ABB17}" destId="{621FC1CE-B5CC-45EA-9DE4-CFEB63A11E55}" srcOrd="2" destOrd="0" parTransId="{F014E604-6177-486A-8F79-0BBAB670EB5B}" sibTransId="{21C28AA2-D380-421B-879C-7B97BEF8ECC1}"/>
    <dgm:cxn modelId="{A40A44EC-630B-41AA-BC33-CDFFD8B0408E}" type="presOf" srcId="{8771D091-EA9C-4B15-9A18-580DE27B11E2}" destId="{B6702510-8B78-4788-94CB-7BB78CAFD4C8}" srcOrd="0" destOrd="0" presId="urn:microsoft.com/office/officeart/2005/8/layout/radial2"/>
    <dgm:cxn modelId="{EF132AD3-6361-4BFE-AE4C-2D443E415964}" type="presOf" srcId="{F014E604-6177-486A-8F79-0BBAB670EB5B}" destId="{87ECE9B3-D686-4D57-B448-1602923569ED}" srcOrd="0" destOrd="0" presId="urn:microsoft.com/office/officeart/2005/8/layout/radial2"/>
    <dgm:cxn modelId="{3249FF1D-BD8F-4674-8A16-2294CBF83523}" type="presOf" srcId="{AAA597FD-9338-4932-9D5E-5D0CCCC3F917}" destId="{F6D4C5D3-6E04-4FC9-8D77-5AB8D40CB57A}" srcOrd="0" destOrd="0" presId="urn:microsoft.com/office/officeart/2005/8/layout/radial2"/>
    <dgm:cxn modelId="{9341DD02-27AE-405E-9C7A-F41DCAFAA56E}" srcId="{7C4AF04C-AC4F-436E-B5DD-028FEE9ABB17}" destId="{B4582A2F-A8E4-4BCE-A736-EED378A8C20E}" srcOrd="1" destOrd="0" parTransId="{AAA597FD-9338-4932-9D5E-5D0CCCC3F917}" sibTransId="{D24A8EEF-BC92-4985-B84B-9DB8AF0D2E84}"/>
    <dgm:cxn modelId="{6A64D499-77DB-450B-A43F-C2DC5BA88E08}" type="presParOf" srcId="{4B78DEDE-DD88-4CE5-8728-2300E6F8BB90}" destId="{B9E4A635-0E22-4690-B680-DBA386260B88}" srcOrd="0" destOrd="0" presId="urn:microsoft.com/office/officeart/2005/8/layout/radial2"/>
    <dgm:cxn modelId="{5CE205E9-E47B-4A43-B518-37EA675A8604}" type="presParOf" srcId="{B9E4A635-0E22-4690-B680-DBA386260B88}" destId="{1C026521-A735-4AA0-BA05-40DC9B1A85CF}" srcOrd="0" destOrd="0" presId="urn:microsoft.com/office/officeart/2005/8/layout/radial2"/>
    <dgm:cxn modelId="{D27ABDE8-B7CA-4332-B5FB-35D87E3A3DC5}" type="presParOf" srcId="{1C026521-A735-4AA0-BA05-40DC9B1A85CF}" destId="{A2A01488-13C7-481C-A111-CB3FEDDF6DA3}" srcOrd="0" destOrd="0" presId="urn:microsoft.com/office/officeart/2005/8/layout/radial2"/>
    <dgm:cxn modelId="{DFE378EF-F721-429F-8347-7332058BB6F9}" type="presParOf" srcId="{1C026521-A735-4AA0-BA05-40DC9B1A85CF}" destId="{1F3CFB23-6403-40A5-A4DB-16C539905909}" srcOrd="1" destOrd="0" presId="urn:microsoft.com/office/officeart/2005/8/layout/radial2"/>
    <dgm:cxn modelId="{D0F5BFFD-13F7-4A28-87C6-5D38D048A967}" type="presParOf" srcId="{B9E4A635-0E22-4690-B680-DBA386260B88}" destId="{6BCA2755-A977-46D4-A2AC-9978F7B65DB7}" srcOrd="1" destOrd="0" presId="urn:microsoft.com/office/officeart/2005/8/layout/radial2"/>
    <dgm:cxn modelId="{3B8023F4-DC34-4396-997F-212B6E370FAC}" type="presParOf" srcId="{B9E4A635-0E22-4690-B680-DBA386260B88}" destId="{0C03F799-CB66-4305-BFFF-F7FF5F14C87E}" srcOrd="2" destOrd="0" presId="urn:microsoft.com/office/officeart/2005/8/layout/radial2"/>
    <dgm:cxn modelId="{D77B8E3D-69AE-478C-9CFA-31FECF77F0C6}" type="presParOf" srcId="{0C03F799-CB66-4305-BFFF-F7FF5F14C87E}" destId="{B6702510-8B78-4788-94CB-7BB78CAFD4C8}" srcOrd="0" destOrd="0" presId="urn:microsoft.com/office/officeart/2005/8/layout/radial2"/>
    <dgm:cxn modelId="{14C3C4DF-19FA-447A-9B93-96AFE38B3BC3}" type="presParOf" srcId="{0C03F799-CB66-4305-BFFF-F7FF5F14C87E}" destId="{A85E4E73-8AF4-4530-B1C4-D5B00049C696}" srcOrd="1" destOrd="0" presId="urn:microsoft.com/office/officeart/2005/8/layout/radial2"/>
    <dgm:cxn modelId="{C88D2602-F718-462B-BB3A-B6DB4AC9FB73}" type="presParOf" srcId="{B9E4A635-0E22-4690-B680-DBA386260B88}" destId="{F6D4C5D3-6E04-4FC9-8D77-5AB8D40CB57A}" srcOrd="3" destOrd="0" presId="urn:microsoft.com/office/officeart/2005/8/layout/radial2"/>
    <dgm:cxn modelId="{0139FC82-C711-428C-8E25-FFA41A6DE467}" type="presParOf" srcId="{B9E4A635-0E22-4690-B680-DBA386260B88}" destId="{2568E0FC-A0EA-4546-83B2-33CDE0942ADF}" srcOrd="4" destOrd="0" presId="urn:microsoft.com/office/officeart/2005/8/layout/radial2"/>
    <dgm:cxn modelId="{E2AE531F-4281-453A-B118-0981B7783667}" type="presParOf" srcId="{2568E0FC-A0EA-4546-83B2-33CDE0942ADF}" destId="{050F50F6-6BB9-45F7-9FCC-6AF7821AB0ED}" srcOrd="0" destOrd="0" presId="urn:microsoft.com/office/officeart/2005/8/layout/radial2"/>
    <dgm:cxn modelId="{6E8638BF-A238-4CF3-891A-30A70C429249}" type="presParOf" srcId="{2568E0FC-A0EA-4546-83B2-33CDE0942ADF}" destId="{9A45E0C9-E67F-4CBB-9068-57B8E108FDFE}" srcOrd="1" destOrd="0" presId="urn:microsoft.com/office/officeart/2005/8/layout/radial2"/>
    <dgm:cxn modelId="{F31092F2-01AB-4A39-B49A-08E396653B5C}" type="presParOf" srcId="{B9E4A635-0E22-4690-B680-DBA386260B88}" destId="{87ECE9B3-D686-4D57-B448-1602923569ED}" srcOrd="5" destOrd="0" presId="urn:microsoft.com/office/officeart/2005/8/layout/radial2"/>
    <dgm:cxn modelId="{4E388274-BEE0-4025-B2F9-B29575731216}" type="presParOf" srcId="{B9E4A635-0E22-4690-B680-DBA386260B88}" destId="{1EA10ACC-8741-4482-B13D-C9811FC4FAD2}" srcOrd="6" destOrd="0" presId="urn:microsoft.com/office/officeart/2005/8/layout/radial2"/>
    <dgm:cxn modelId="{19296D76-BB90-4981-B730-9CBC56CA897C}" type="presParOf" srcId="{1EA10ACC-8741-4482-B13D-C9811FC4FAD2}" destId="{1F8202AF-EB81-4F67-98E5-98946453856D}" srcOrd="0" destOrd="0" presId="urn:microsoft.com/office/officeart/2005/8/layout/radial2"/>
    <dgm:cxn modelId="{AD44CD74-4665-4546-A788-A9882303FB71}" type="presParOf" srcId="{1EA10ACC-8741-4482-B13D-C9811FC4FAD2}" destId="{760E0234-71AD-44E9-980B-4A4908B4EAFE}" srcOrd="1" destOrd="0" presId="urn:microsoft.com/office/officeart/2005/8/layout/radial2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FD5321-B597-4581-AD92-4DCFE474CE1E}" type="doc">
      <dgm:prSet loTypeId="urn:microsoft.com/office/officeart/2005/8/layout/architecture+Icon" loCatId="hierarchy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0C16C876-782A-4E41-AF8A-D1042732B6CB}">
      <dgm:prSet/>
      <dgm:spPr/>
      <dgm:t>
        <a:bodyPr/>
        <a:lstStyle/>
        <a:p>
          <a:pPr rtl="0"/>
          <a:r>
            <a:rPr lang="en-IE" b="0" smtClean="0"/>
            <a:t>Development Education</a:t>
          </a:r>
          <a:endParaRPr lang="en-IE"/>
        </a:p>
      </dgm:t>
    </dgm:pt>
    <dgm:pt modelId="{94FD5619-5B3E-46E7-AE35-833EAC10EBD8}" type="parTrans" cxnId="{FACB6A30-ECE2-4644-B832-D69CEE9B7591}">
      <dgm:prSet/>
      <dgm:spPr/>
      <dgm:t>
        <a:bodyPr/>
        <a:lstStyle/>
        <a:p>
          <a:endParaRPr lang="en-IE"/>
        </a:p>
      </dgm:t>
    </dgm:pt>
    <dgm:pt modelId="{A6E0E474-B580-458B-BF3A-6366D360B61D}" type="sibTrans" cxnId="{FACB6A30-ECE2-4644-B832-D69CEE9B7591}">
      <dgm:prSet/>
      <dgm:spPr/>
      <dgm:t>
        <a:bodyPr/>
        <a:lstStyle/>
        <a:p>
          <a:endParaRPr lang="en-IE"/>
        </a:p>
      </dgm:t>
    </dgm:pt>
    <dgm:pt modelId="{3BD9BDC0-54DF-4629-923A-4C12190477AE}">
      <dgm:prSet/>
      <dgm:spPr/>
      <dgm:t>
        <a:bodyPr/>
        <a:lstStyle/>
        <a:p>
          <a:pPr rtl="0"/>
          <a:r>
            <a:rPr lang="en-IE" b="0" smtClean="0"/>
            <a:t>Values Solidarity, Equality, Co-	operation,Inclusion</a:t>
          </a:r>
          <a:endParaRPr lang="en-IE"/>
        </a:p>
      </dgm:t>
    </dgm:pt>
    <dgm:pt modelId="{50594F14-9C26-4FDF-AC40-D72FEF99C5C4}" type="parTrans" cxnId="{27017CA5-68F8-4D84-89CB-A9B244189488}">
      <dgm:prSet/>
      <dgm:spPr/>
      <dgm:t>
        <a:bodyPr/>
        <a:lstStyle/>
        <a:p>
          <a:endParaRPr lang="en-IE"/>
        </a:p>
      </dgm:t>
    </dgm:pt>
    <dgm:pt modelId="{304ADF9D-E5CA-4669-83E4-4581A7F3C1FD}" type="sibTrans" cxnId="{27017CA5-68F8-4D84-89CB-A9B244189488}">
      <dgm:prSet/>
      <dgm:spPr/>
      <dgm:t>
        <a:bodyPr/>
        <a:lstStyle/>
        <a:p>
          <a:endParaRPr lang="en-IE"/>
        </a:p>
      </dgm:t>
    </dgm:pt>
    <dgm:pt modelId="{6C4E03FE-BF40-4877-AA6C-D566093F6985}">
      <dgm:prSet/>
      <dgm:spPr/>
      <dgm:t>
        <a:bodyPr/>
        <a:lstStyle/>
        <a:p>
          <a:pPr rtl="0"/>
          <a:r>
            <a:rPr lang="en-IE" b="0" smtClean="0"/>
            <a:t>Active learning process</a:t>
          </a:r>
          <a:endParaRPr lang="en-IE"/>
        </a:p>
      </dgm:t>
    </dgm:pt>
    <dgm:pt modelId="{B24AC83A-9AD1-4769-B3B9-1BC043FD3F78}" type="parTrans" cxnId="{E43E2EEC-513A-4206-9D8F-588CA5ADB5D1}">
      <dgm:prSet/>
      <dgm:spPr/>
      <dgm:t>
        <a:bodyPr/>
        <a:lstStyle/>
        <a:p>
          <a:endParaRPr lang="en-IE"/>
        </a:p>
      </dgm:t>
    </dgm:pt>
    <dgm:pt modelId="{15290294-0094-461F-9111-13F1150122CF}" type="sibTrans" cxnId="{E43E2EEC-513A-4206-9D8F-588CA5ADB5D1}">
      <dgm:prSet/>
      <dgm:spPr/>
      <dgm:t>
        <a:bodyPr/>
        <a:lstStyle/>
        <a:p>
          <a:endParaRPr lang="en-IE"/>
        </a:p>
      </dgm:t>
    </dgm:pt>
    <dgm:pt modelId="{A9CAF1AF-385D-4BA5-ABC8-9A379EA89DC9}">
      <dgm:prSet/>
      <dgm:spPr/>
      <dgm:t>
        <a:bodyPr/>
        <a:lstStyle/>
        <a:p>
          <a:pPr rtl="0"/>
          <a:r>
            <a:rPr lang="en-IE" b="0" smtClean="0"/>
            <a:t>Awareness</a:t>
          </a:r>
          <a:endParaRPr lang="en-IE"/>
        </a:p>
      </dgm:t>
    </dgm:pt>
    <dgm:pt modelId="{D9676C02-69DD-470D-8714-99813D387FD4}" type="parTrans" cxnId="{4390E83D-119E-419C-B7E0-2D9F913C0F1D}">
      <dgm:prSet/>
      <dgm:spPr/>
      <dgm:t>
        <a:bodyPr/>
        <a:lstStyle/>
        <a:p>
          <a:endParaRPr lang="en-IE"/>
        </a:p>
      </dgm:t>
    </dgm:pt>
    <dgm:pt modelId="{E5D55623-9DD4-4C55-B263-C717D2BEB80A}" type="sibTrans" cxnId="{4390E83D-119E-419C-B7E0-2D9F913C0F1D}">
      <dgm:prSet/>
      <dgm:spPr/>
      <dgm:t>
        <a:bodyPr/>
        <a:lstStyle/>
        <a:p>
          <a:endParaRPr lang="en-IE"/>
        </a:p>
      </dgm:t>
    </dgm:pt>
    <dgm:pt modelId="{6B125F46-DC2D-45C6-B138-C1E4E645C1BA}">
      <dgm:prSet/>
      <dgm:spPr/>
      <dgm:t>
        <a:bodyPr/>
        <a:lstStyle/>
        <a:p>
          <a:pPr rtl="0"/>
          <a:r>
            <a:rPr lang="en-IE" b="0" smtClean="0"/>
            <a:t>Understanding</a:t>
          </a:r>
          <a:endParaRPr lang="en-IE"/>
        </a:p>
      </dgm:t>
    </dgm:pt>
    <dgm:pt modelId="{E4F8C26C-0F2C-4F81-B597-728B1D1F4DB9}" type="parTrans" cxnId="{7BC7584C-1BB6-4024-A928-8009F5E63282}">
      <dgm:prSet/>
      <dgm:spPr/>
      <dgm:t>
        <a:bodyPr/>
        <a:lstStyle/>
        <a:p>
          <a:endParaRPr lang="en-IE"/>
        </a:p>
      </dgm:t>
    </dgm:pt>
    <dgm:pt modelId="{93E76D61-356E-46E7-BCF0-4C3DB3688F8F}" type="sibTrans" cxnId="{7BC7584C-1BB6-4024-A928-8009F5E63282}">
      <dgm:prSet/>
      <dgm:spPr/>
      <dgm:t>
        <a:bodyPr/>
        <a:lstStyle/>
        <a:p>
          <a:endParaRPr lang="en-IE"/>
        </a:p>
      </dgm:t>
    </dgm:pt>
    <dgm:pt modelId="{EBBE39B0-8CFF-4E41-8BB4-2B7EDCD513E7}">
      <dgm:prSet/>
      <dgm:spPr/>
      <dgm:t>
        <a:bodyPr/>
        <a:lstStyle/>
        <a:p>
          <a:pPr rtl="0"/>
          <a:r>
            <a:rPr lang="en-IE" b="0" smtClean="0"/>
            <a:t>Action</a:t>
          </a:r>
          <a:endParaRPr lang="en-IE"/>
        </a:p>
      </dgm:t>
    </dgm:pt>
    <dgm:pt modelId="{03E25FD7-40FB-4ACA-87FB-95E5CA26573B}" type="parTrans" cxnId="{67536D62-25CB-4EFD-A56C-FB55BD5BF508}">
      <dgm:prSet/>
      <dgm:spPr/>
      <dgm:t>
        <a:bodyPr/>
        <a:lstStyle/>
        <a:p>
          <a:endParaRPr lang="en-IE"/>
        </a:p>
      </dgm:t>
    </dgm:pt>
    <dgm:pt modelId="{1B839281-9E20-4868-937B-B0D4625F872A}" type="sibTrans" cxnId="{67536D62-25CB-4EFD-A56C-FB55BD5BF508}">
      <dgm:prSet/>
      <dgm:spPr/>
      <dgm:t>
        <a:bodyPr/>
        <a:lstStyle/>
        <a:p>
          <a:endParaRPr lang="en-IE"/>
        </a:p>
      </dgm:t>
    </dgm:pt>
    <dgm:pt modelId="{246D7B36-C96F-4E9E-AC13-F6F3A4E39C35}">
      <dgm:prSet custT="1"/>
      <dgm:spPr/>
      <dgm:t>
        <a:bodyPr/>
        <a:lstStyle/>
        <a:p>
          <a:pPr rtl="0"/>
          <a:r>
            <a:rPr lang="en-IE" sz="4800" b="0" dirty="0" smtClean="0"/>
            <a:t>Change</a:t>
          </a:r>
          <a:endParaRPr lang="en-IE" sz="4800" dirty="0"/>
        </a:p>
      </dgm:t>
    </dgm:pt>
    <dgm:pt modelId="{D5CA309C-7638-4DD8-B7DE-C675206B6987}" type="parTrans" cxnId="{45907241-5313-4CEB-B6D4-F0C793C95034}">
      <dgm:prSet/>
      <dgm:spPr/>
      <dgm:t>
        <a:bodyPr/>
        <a:lstStyle/>
        <a:p>
          <a:endParaRPr lang="en-IE"/>
        </a:p>
      </dgm:t>
    </dgm:pt>
    <dgm:pt modelId="{35ED4736-2FDF-4C29-952B-8B9083CAEB3F}" type="sibTrans" cxnId="{45907241-5313-4CEB-B6D4-F0C793C95034}">
      <dgm:prSet/>
      <dgm:spPr/>
      <dgm:t>
        <a:bodyPr/>
        <a:lstStyle/>
        <a:p>
          <a:endParaRPr lang="en-IE"/>
        </a:p>
      </dgm:t>
    </dgm:pt>
    <dgm:pt modelId="{CA7821B9-0F58-462D-844E-DEA05A402F65}" type="pres">
      <dgm:prSet presAssocID="{C7FD5321-B597-4581-AD92-4DCFE474CE1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086E1531-F150-45FC-9557-BE0E3D8C4EB5}" type="pres">
      <dgm:prSet presAssocID="{0C16C876-782A-4E41-AF8A-D1042732B6CB}" presName="vertOne" presStyleCnt="0"/>
      <dgm:spPr/>
    </dgm:pt>
    <dgm:pt modelId="{11E4713B-6B9E-4F12-A587-562AB7F9C0ED}" type="pres">
      <dgm:prSet presAssocID="{0C16C876-782A-4E41-AF8A-D1042732B6C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C027FDAC-EE57-457E-9285-39CB37DB8E4D}" type="pres">
      <dgm:prSet presAssocID="{0C16C876-782A-4E41-AF8A-D1042732B6CB}" presName="parTransOne" presStyleCnt="0"/>
      <dgm:spPr/>
    </dgm:pt>
    <dgm:pt modelId="{0195DCB3-34E5-4246-A7C3-457F4E085238}" type="pres">
      <dgm:prSet presAssocID="{0C16C876-782A-4E41-AF8A-D1042732B6CB}" presName="horzOne" presStyleCnt="0"/>
      <dgm:spPr/>
    </dgm:pt>
    <dgm:pt modelId="{F5F6EEC1-D2DC-44A7-B256-57E45E894F9E}" type="pres">
      <dgm:prSet presAssocID="{3BD9BDC0-54DF-4629-923A-4C12190477AE}" presName="vertTwo" presStyleCnt="0"/>
      <dgm:spPr/>
    </dgm:pt>
    <dgm:pt modelId="{122A606D-7E80-4904-A842-F05661F2C2FE}" type="pres">
      <dgm:prSet presAssocID="{3BD9BDC0-54DF-4629-923A-4C12190477A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7A9587C1-844E-4A84-9800-BA667A9A0F2E}" type="pres">
      <dgm:prSet presAssocID="{3BD9BDC0-54DF-4629-923A-4C12190477AE}" presName="parTransTwo" presStyleCnt="0"/>
      <dgm:spPr/>
    </dgm:pt>
    <dgm:pt modelId="{7416A7B6-FFDB-41F7-B88F-B545713A15CD}" type="pres">
      <dgm:prSet presAssocID="{3BD9BDC0-54DF-4629-923A-4C12190477AE}" presName="horzTwo" presStyleCnt="0"/>
      <dgm:spPr/>
    </dgm:pt>
    <dgm:pt modelId="{D441C485-DFBA-4245-A825-A711C9611C6A}" type="pres">
      <dgm:prSet presAssocID="{6C4E03FE-BF40-4877-AA6C-D566093F6985}" presName="vertThree" presStyleCnt="0"/>
      <dgm:spPr/>
    </dgm:pt>
    <dgm:pt modelId="{4847166F-4CA5-43D3-A34A-9E3C47E8E8E7}" type="pres">
      <dgm:prSet presAssocID="{6C4E03FE-BF40-4877-AA6C-D566093F6985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C4EA01FD-3F71-4420-A25D-FAEC6D194E9C}" type="pres">
      <dgm:prSet presAssocID="{6C4E03FE-BF40-4877-AA6C-D566093F6985}" presName="parTransThree" presStyleCnt="0"/>
      <dgm:spPr/>
    </dgm:pt>
    <dgm:pt modelId="{659327EE-3765-4214-8A87-2912B46B8B8A}" type="pres">
      <dgm:prSet presAssocID="{6C4E03FE-BF40-4877-AA6C-D566093F6985}" presName="horzThree" presStyleCnt="0"/>
      <dgm:spPr/>
    </dgm:pt>
    <dgm:pt modelId="{E95A80EC-E591-445D-A87F-138563DDDEF7}" type="pres">
      <dgm:prSet presAssocID="{A9CAF1AF-385D-4BA5-ABC8-9A379EA89DC9}" presName="vertFour" presStyleCnt="0">
        <dgm:presLayoutVars>
          <dgm:chPref val="3"/>
        </dgm:presLayoutVars>
      </dgm:prSet>
      <dgm:spPr/>
    </dgm:pt>
    <dgm:pt modelId="{F17BC705-75C8-4FDE-B091-DB332FFABD18}" type="pres">
      <dgm:prSet presAssocID="{A9CAF1AF-385D-4BA5-ABC8-9A379EA89DC9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D01BEFE2-2B61-4C27-9FE8-F98803B7A6A5}" type="pres">
      <dgm:prSet presAssocID="{A9CAF1AF-385D-4BA5-ABC8-9A379EA89DC9}" presName="horzFour" presStyleCnt="0"/>
      <dgm:spPr/>
    </dgm:pt>
    <dgm:pt modelId="{45EA89F3-7375-45EE-92BF-0AFD40084DDA}" type="pres">
      <dgm:prSet presAssocID="{E5D55623-9DD4-4C55-B263-C717D2BEB80A}" presName="sibSpaceFour" presStyleCnt="0"/>
      <dgm:spPr/>
    </dgm:pt>
    <dgm:pt modelId="{A64B090C-35E6-4FAE-AE2E-4A96852F3371}" type="pres">
      <dgm:prSet presAssocID="{6B125F46-DC2D-45C6-B138-C1E4E645C1BA}" presName="vertFour" presStyleCnt="0">
        <dgm:presLayoutVars>
          <dgm:chPref val="3"/>
        </dgm:presLayoutVars>
      </dgm:prSet>
      <dgm:spPr/>
    </dgm:pt>
    <dgm:pt modelId="{2CA24499-FFF0-406C-8999-C031A8000AB9}" type="pres">
      <dgm:prSet presAssocID="{6B125F46-DC2D-45C6-B138-C1E4E645C1BA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4DE06F72-ABE7-4519-B9D7-B73E7C992A86}" type="pres">
      <dgm:prSet presAssocID="{6B125F46-DC2D-45C6-B138-C1E4E645C1BA}" presName="horzFour" presStyleCnt="0"/>
      <dgm:spPr/>
    </dgm:pt>
    <dgm:pt modelId="{1AA30877-82D2-4CCD-87DB-07D77FAAD490}" type="pres">
      <dgm:prSet presAssocID="{93E76D61-356E-46E7-BCF0-4C3DB3688F8F}" presName="sibSpaceFour" presStyleCnt="0"/>
      <dgm:spPr/>
    </dgm:pt>
    <dgm:pt modelId="{C0D2E96D-9801-49F9-B62E-C4B5CF22B8EA}" type="pres">
      <dgm:prSet presAssocID="{EBBE39B0-8CFF-4E41-8BB4-2B7EDCD513E7}" presName="vertFour" presStyleCnt="0">
        <dgm:presLayoutVars>
          <dgm:chPref val="3"/>
        </dgm:presLayoutVars>
      </dgm:prSet>
      <dgm:spPr/>
    </dgm:pt>
    <dgm:pt modelId="{4570F5A9-C77F-4789-88EE-A94C9E146DD9}" type="pres">
      <dgm:prSet presAssocID="{EBBE39B0-8CFF-4E41-8BB4-2B7EDCD513E7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818D7FA7-E43B-4893-98C7-8C3E6D95C4A3}" type="pres">
      <dgm:prSet presAssocID="{EBBE39B0-8CFF-4E41-8BB4-2B7EDCD513E7}" presName="parTransFour" presStyleCnt="0"/>
      <dgm:spPr/>
    </dgm:pt>
    <dgm:pt modelId="{1C4EAB7C-B8A4-4378-9259-CD7BBF6B825B}" type="pres">
      <dgm:prSet presAssocID="{EBBE39B0-8CFF-4E41-8BB4-2B7EDCD513E7}" presName="horzFour" presStyleCnt="0"/>
      <dgm:spPr/>
    </dgm:pt>
    <dgm:pt modelId="{A60AC4E8-CFBF-488D-9671-072911E9426D}" type="pres">
      <dgm:prSet presAssocID="{246D7B36-C96F-4E9E-AC13-F6F3A4E39C35}" presName="vertFour" presStyleCnt="0">
        <dgm:presLayoutVars>
          <dgm:chPref val="3"/>
        </dgm:presLayoutVars>
      </dgm:prSet>
      <dgm:spPr/>
    </dgm:pt>
    <dgm:pt modelId="{558E9829-C1C0-4EE5-BECB-26E2FDC232F6}" type="pres">
      <dgm:prSet presAssocID="{246D7B36-C96F-4E9E-AC13-F6F3A4E39C35}" presName="txFour" presStyleLbl="node4" presStyleIdx="3" presStyleCnt="4" custLinFactX="-9385" custLinFactNeighborX="-100000" custLinFactNeighborY="-9989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2A97DA57-2350-4BF6-91CD-44D41C14F1F6}" type="pres">
      <dgm:prSet presAssocID="{246D7B36-C96F-4E9E-AC13-F6F3A4E39C35}" presName="horzFour" presStyleCnt="0"/>
      <dgm:spPr/>
    </dgm:pt>
  </dgm:ptLst>
  <dgm:cxnLst>
    <dgm:cxn modelId="{504A85CC-AED2-419F-A93D-EAB16493EA5F}" type="presOf" srcId="{3BD9BDC0-54DF-4629-923A-4C12190477AE}" destId="{122A606D-7E80-4904-A842-F05661F2C2FE}" srcOrd="0" destOrd="0" presId="urn:microsoft.com/office/officeart/2005/8/layout/architecture+Icon"/>
    <dgm:cxn modelId="{E43E2EEC-513A-4206-9D8F-588CA5ADB5D1}" srcId="{3BD9BDC0-54DF-4629-923A-4C12190477AE}" destId="{6C4E03FE-BF40-4877-AA6C-D566093F6985}" srcOrd="0" destOrd="0" parTransId="{B24AC83A-9AD1-4769-B3B9-1BC043FD3F78}" sibTransId="{15290294-0094-461F-9111-13F1150122CF}"/>
    <dgm:cxn modelId="{59D0677F-3323-42C2-A8E7-389B08C3AC83}" type="presOf" srcId="{6B125F46-DC2D-45C6-B138-C1E4E645C1BA}" destId="{2CA24499-FFF0-406C-8999-C031A8000AB9}" srcOrd="0" destOrd="0" presId="urn:microsoft.com/office/officeart/2005/8/layout/architecture+Icon"/>
    <dgm:cxn modelId="{4390E83D-119E-419C-B7E0-2D9F913C0F1D}" srcId="{6C4E03FE-BF40-4877-AA6C-D566093F6985}" destId="{A9CAF1AF-385D-4BA5-ABC8-9A379EA89DC9}" srcOrd="0" destOrd="0" parTransId="{D9676C02-69DD-470D-8714-99813D387FD4}" sibTransId="{E5D55623-9DD4-4C55-B263-C717D2BEB80A}"/>
    <dgm:cxn modelId="{40C86101-EBEC-40A5-9A88-56BD27145729}" type="presOf" srcId="{C7FD5321-B597-4581-AD92-4DCFE474CE1E}" destId="{CA7821B9-0F58-462D-844E-DEA05A402F65}" srcOrd="0" destOrd="0" presId="urn:microsoft.com/office/officeart/2005/8/layout/architecture+Icon"/>
    <dgm:cxn modelId="{A6225DA7-B44D-4F35-8893-BC065CDE83C9}" type="presOf" srcId="{246D7B36-C96F-4E9E-AC13-F6F3A4E39C35}" destId="{558E9829-C1C0-4EE5-BECB-26E2FDC232F6}" srcOrd="0" destOrd="0" presId="urn:microsoft.com/office/officeart/2005/8/layout/architecture+Icon"/>
    <dgm:cxn modelId="{45907241-5313-4CEB-B6D4-F0C793C95034}" srcId="{EBBE39B0-8CFF-4E41-8BB4-2B7EDCD513E7}" destId="{246D7B36-C96F-4E9E-AC13-F6F3A4E39C35}" srcOrd="0" destOrd="0" parTransId="{D5CA309C-7638-4DD8-B7DE-C675206B6987}" sibTransId="{35ED4736-2FDF-4C29-952B-8B9083CAEB3F}"/>
    <dgm:cxn modelId="{67536D62-25CB-4EFD-A56C-FB55BD5BF508}" srcId="{6C4E03FE-BF40-4877-AA6C-D566093F6985}" destId="{EBBE39B0-8CFF-4E41-8BB4-2B7EDCD513E7}" srcOrd="2" destOrd="0" parTransId="{03E25FD7-40FB-4ACA-87FB-95E5CA26573B}" sibTransId="{1B839281-9E20-4868-937B-B0D4625F872A}"/>
    <dgm:cxn modelId="{7BC7584C-1BB6-4024-A928-8009F5E63282}" srcId="{6C4E03FE-BF40-4877-AA6C-D566093F6985}" destId="{6B125F46-DC2D-45C6-B138-C1E4E645C1BA}" srcOrd="1" destOrd="0" parTransId="{E4F8C26C-0F2C-4F81-B597-728B1D1F4DB9}" sibTransId="{93E76D61-356E-46E7-BCF0-4C3DB3688F8F}"/>
    <dgm:cxn modelId="{72A0718C-1F02-4EC9-A763-1F94895FFAE6}" type="presOf" srcId="{A9CAF1AF-385D-4BA5-ABC8-9A379EA89DC9}" destId="{F17BC705-75C8-4FDE-B091-DB332FFABD18}" srcOrd="0" destOrd="0" presId="urn:microsoft.com/office/officeart/2005/8/layout/architecture+Icon"/>
    <dgm:cxn modelId="{FACB6A30-ECE2-4644-B832-D69CEE9B7591}" srcId="{C7FD5321-B597-4581-AD92-4DCFE474CE1E}" destId="{0C16C876-782A-4E41-AF8A-D1042732B6CB}" srcOrd="0" destOrd="0" parTransId="{94FD5619-5B3E-46E7-AE35-833EAC10EBD8}" sibTransId="{A6E0E474-B580-458B-BF3A-6366D360B61D}"/>
    <dgm:cxn modelId="{C73616CC-ED39-4249-A5D3-100116A01ADA}" type="presOf" srcId="{6C4E03FE-BF40-4877-AA6C-D566093F6985}" destId="{4847166F-4CA5-43D3-A34A-9E3C47E8E8E7}" srcOrd="0" destOrd="0" presId="urn:microsoft.com/office/officeart/2005/8/layout/architecture+Icon"/>
    <dgm:cxn modelId="{765C8E1C-3BB6-40AD-A542-A620977A2C7B}" type="presOf" srcId="{EBBE39B0-8CFF-4E41-8BB4-2B7EDCD513E7}" destId="{4570F5A9-C77F-4789-88EE-A94C9E146DD9}" srcOrd="0" destOrd="0" presId="urn:microsoft.com/office/officeart/2005/8/layout/architecture+Icon"/>
    <dgm:cxn modelId="{45C93546-99E3-4D93-82DE-7CE6342CA13D}" type="presOf" srcId="{0C16C876-782A-4E41-AF8A-D1042732B6CB}" destId="{11E4713B-6B9E-4F12-A587-562AB7F9C0ED}" srcOrd="0" destOrd="0" presId="urn:microsoft.com/office/officeart/2005/8/layout/architecture+Icon"/>
    <dgm:cxn modelId="{27017CA5-68F8-4D84-89CB-A9B244189488}" srcId="{0C16C876-782A-4E41-AF8A-D1042732B6CB}" destId="{3BD9BDC0-54DF-4629-923A-4C12190477AE}" srcOrd="0" destOrd="0" parTransId="{50594F14-9C26-4FDF-AC40-D72FEF99C5C4}" sibTransId="{304ADF9D-E5CA-4669-83E4-4581A7F3C1FD}"/>
    <dgm:cxn modelId="{8AA16061-F35C-4A56-BF1D-8D8C215AD5BF}" type="presParOf" srcId="{CA7821B9-0F58-462D-844E-DEA05A402F65}" destId="{086E1531-F150-45FC-9557-BE0E3D8C4EB5}" srcOrd="0" destOrd="0" presId="urn:microsoft.com/office/officeart/2005/8/layout/architecture+Icon"/>
    <dgm:cxn modelId="{BD45F13C-A690-4EFE-B09A-9AE173E52035}" type="presParOf" srcId="{086E1531-F150-45FC-9557-BE0E3D8C4EB5}" destId="{11E4713B-6B9E-4F12-A587-562AB7F9C0ED}" srcOrd="0" destOrd="0" presId="urn:microsoft.com/office/officeart/2005/8/layout/architecture+Icon"/>
    <dgm:cxn modelId="{E7B3E247-0A73-4B07-8A8A-3BF06A7E6C13}" type="presParOf" srcId="{086E1531-F150-45FC-9557-BE0E3D8C4EB5}" destId="{C027FDAC-EE57-457E-9285-39CB37DB8E4D}" srcOrd="1" destOrd="0" presId="urn:microsoft.com/office/officeart/2005/8/layout/architecture+Icon"/>
    <dgm:cxn modelId="{BACC6EFF-963D-49F2-BADE-4354A269684D}" type="presParOf" srcId="{086E1531-F150-45FC-9557-BE0E3D8C4EB5}" destId="{0195DCB3-34E5-4246-A7C3-457F4E085238}" srcOrd="2" destOrd="0" presId="urn:microsoft.com/office/officeart/2005/8/layout/architecture+Icon"/>
    <dgm:cxn modelId="{6D0CA695-E59E-4E29-9E68-CB5C6F0F045C}" type="presParOf" srcId="{0195DCB3-34E5-4246-A7C3-457F4E085238}" destId="{F5F6EEC1-D2DC-44A7-B256-57E45E894F9E}" srcOrd="0" destOrd="0" presId="urn:microsoft.com/office/officeart/2005/8/layout/architecture+Icon"/>
    <dgm:cxn modelId="{AA14ECF4-46A6-49BF-B3E2-ECE9B12ABD81}" type="presParOf" srcId="{F5F6EEC1-D2DC-44A7-B256-57E45E894F9E}" destId="{122A606D-7E80-4904-A842-F05661F2C2FE}" srcOrd="0" destOrd="0" presId="urn:microsoft.com/office/officeart/2005/8/layout/architecture+Icon"/>
    <dgm:cxn modelId="{F7C0742D-59CD-4F22-9220-593070C3E54C}" type="presParOf" srcId="{F5F6EEC1-D2DC-44A7-B256-57E45E894F9E}" destId="{7A9587C1-844E-4A84-9800-BA667A9A0F2E}" srcOrd="1" destOrd="0" presId="urn:microsoft.com/office/officeart/2005/8/layout/architecture+Icon"/>
    <dgm:cxn modelId="{ACB36181-06C2-4675-88B2-445E83066EE9}" type="presParOf" srcId="{F5F6EEC1-D2DC-44A7-B256-57E45E894F9E}" destId="{7416A7B6-FFDB-41F7-B88F-B545713A15CD}" srcOrd="2" destOrd="0" presId="urn:microsoft.com/office/officeart/2005/8/layout/architecture+Icon"/>
    <dgm:cxn modelId="{B56A884E-F2AB-4F65-86B8-7D31BBD65983}" type="presParOf" srcId="{7416A7B6-FFDB-41F7-B88F-B545713A15CD}" destId="{D441C485-DFBA-4245-A825-A711C9611C6A}" srcOrd="0" destOrd="0" presId="urn:microsoft.com/office/officeart/2005/8/layout/architecture+Icon"/>
    <dgm:cxn modelId="{7AAA1FFD-2987-448E-A72C-11D6437C7DB8}" type="presParOf" srcId="{D441C485-DFBA-4245-A825-A711C9611C6A}" destId="{4847166F-4CA5-43D3-A34A-9E3C47E8E8E7}" srcOrd="0" destOrd="0" presId="urn:microsoft.com/office/officeart/2005/8/layout/architecture+Icon"/>
    <dgm:cxn modelId="{5C1A480D-2EC8-4394-8B84-4CB649D5CFF7}" type="presParOf" srcId="{D441C485-DFBA-4245-A825-A711C9611C6A}" destId="{C4EA01FD-3F71-4420-A25D-FAEC6D194E9C}" srcOrd="1" destOrd="0" presId="urn:microsoft.com/office/officeart/2005/8/layout/architecture+Icon"/>
    <dgm:cxn modelId="{7DC7CB84-F0E9-43B3-9421-CEFAECE3A14C}" type="presParOf" srcId="{D441C485-DFBA-4245-A825-A711C9611C6A}" destId="{659327EE-3765-4214-8A87-2912B46B8B8A}" srcOrd="2" destOrd="0" presId="urn:microsoft.com/office/officeart/2005/8/layout/architecture+Icon"/>
    <dgm:cxn modelId="{886353B6-3C98-496F-8DC8-AA29B23AE163}" type="presParOf" srcId="{659327EE-3765-4214-8A87-2912B46B8B8A}" destId="{E95A80EC-E591-445D-A87F-138563DDDEF7}" srcOrd="0" destOrd="0" presId="urn:microsoft.com/office/officeart/2005/8/layout/architecture+Icon"/>
    <dgm:cxn modelId="{D70696B1-7115-4730-AA3B-99640FEA582A}" type="presParOf" srcId="{E95A80EC-E591-445D-A87F-138563DDDEF7}" destId="{F17BC705-75C8-4FDE-B091-DB332FFABD18}" srcOrd="0" destOrd="0" presId="urn:microsoft.com/office/officeart/2005/8/layout/architecture+Icon"/>
    <dgm:cxn modelId="{46CB62DA-DE14-4DED-8FCE-1026EF52A689}" type="presParOf" srcId="{E95A80EC-E591-445D-A87F-138563DDDEF7}" destId="{D01BEFE2-2B61-4C27-9FE8-F98803B7A6A5}" srcOrd="1" destOrd="0" presId="urn:microsoft.com/office/officeart/2005/8/layout/architecture+Icon"/>
    <dgm:cxn modelId="{91E8A86C-EC6F-4889-86CA-FEEC46C4AC32}" type="presParOf" srcId="{659327EE-3765-4214-8A87-2912B46B8B8A}" destId="{45EA89F3-7375-45EE-92BF-0AFD40084DDA}" srcOrd="1" destOrd="0" presId="urn:microsoft.com/office/officeart/2005/8/layout/architecture+Icon"/>
    <dgm:cxn modelId="{BD9E5918-31BD-423F-8806-D1ACC91281DB}" type="presParOf" srcId="{659327EE-3765-4214-8A87-2912B46B8B8A}" destId="{A64B090C-35E6-4FAE-AE2E-4A96852F3371}" srcOrd="2" destOrd="0" presId="urn:microsoft.com/office/officeart/2005/8/layout/architecture+Icon"/>
    <dgm:cxn modelId="{0893322B-B96C-402D-AD58-1674A81BDA32}" type="presParOf" srcId="{A64B090C-35E6-4FAE-AE2E-4A96852F3371}" destId="{2CA24499-FFF0-406C-8999-C031A8000AB9}" srcOrd="0" destOrd="0" presId="urn:microsoft.com/office/officeart/2005/8/layout/architecture+Icon"/>
    <dgm:cxn modelId="{5A358853-0C42-444C-8F17-CBE98439A63E}" type="presParOf" srcId="{A64B090C-35E6-4FAE-AE2E-4A96852F3371}" destId="{4DE06F72-ABE7-4519-B9D7-B73E7C992A86}" srcOrd="1" destOrd="0" presId="urn:microsoft.com/office/officeart/2005/8/layout/architecture+Icon"/>
    <dgm:cxn modelId="{C70ED631-A810-46EA-804D-75924DB8B211}" type="presParOf" srcId="{659327EE-3765-4214-8A87-2912B46B8B8A}" destId="{1AA30877-82D2-4CCD-87DB-07D77FAAD490}" srcOrd="3" destOrd="0" presId="urn:microsoft.com/office/officeart/2005/8/layout/architecture+Icon"/>
    <dgm:cxn modelId="{BF22A0E6-8904-451F-8E0E-E93EADB106CB}" type="presParOf" srcId="{659327EE-3765-4214-8A87-2912B46B8B8A}" destId="{C0D2E96D-9801-49F9-B62E-C4B5CF22B8EA}" srcOrd="4" destOrd="0" presId="urn:microsoft.com/office/officeart/2005/8/layout/architecture+Icon"/>
    <dgm:cxn modelId="{F153D93F-0791-42B4-B6E1-843209B78516}" type="presParOf" srcId="{C0D2E96D-9801-49F9-B62E-C4B5CF22B8EA}" destId="{4570F5A9-C77F-4789-88EE-A94C9E146DD9}" srcOrd="0" destOrd="0" presId="urn:microsoft.com/office/officeart/2005/8/layout/architecture+Icon"/>
    <dgm:cxn modelId="{CF5D1D7B-D756-40D3-9226-ACE3C5A4929B}" type="presParOf" srcId="{C0D2E96D-9801-49F9-B62E-C4B5CF22B8EA}" destId="{818D7FA7-E43B-4893-98C7-8C3E6D95C4A3}" srcOrd="1" destOrd="0" presId="urn:microsoft.com/office/officeart/2005/8/layout/architecture+Icon"/>
    <dgm:cxn modelId="{B8A453AD-ABA5-4428-AAEF-1E583073C2E8}" type="presParOf" srcId="{C0D2E96D-9801-49F9-B62E-C4B5CF22B8EA}" destId="{1C4EAB7C-B8A4-4378-9259-CD7BBF6B825B}" srcOrd="2" destOrd="0" presId="urn:microsoft.com/office/officeart/2005/8/layout/architecture+Icon"/>
    <dgm:cxn modelId="{123E5F8A-FCE9-4001-B719-2F5C79519509}" type="presParOf" srcId="{1C4EAB7C-B8A4-4378-9259-CD7BBF6B825B}" destId="{A60AC4E8-CFBF-488D-9671-072911E9426D}" srcOrd="0" destOrd="0" presId="urn:microsoft.com/office/officeart/2005/8/layout/architecture+Icon"/>
    <dgm:cxn modelId="{F6EACD17-66F4-411D-A2FC-F21EEB94C7B3}" type="presParOf" srcId="{A60AC4E8-CFBF-488D-9671-072911E9426D}" destId="{558E9829-C1C0-4EE5-BECB-26E2FDC232F6}" srcOrd="0" destOrd="0" presId="urn:microsoft.com/office/officeart/2005/8/layout/architecture+Icon"/>
    <dgm:cxn modelId="{80BA4EDC-63F8-48B3-BB37-E8492B440186}" type="presParOf" srcId="{A60AC4E8-CFBF-488D-9671-072911E9426D}" destId="{2A97DA57-2350-4BF6-91CD-44D41C14F1F6}" srcOrd="1" destOrd="0" presId="urn:microsoft.com/office/officeart/2005/8/layout/architecture+Icon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02361C-DB20-4ECD-9E31-1CF4DDF0C3E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1C5599FA-D723-49EF-BA46-D08190B489D9}">
      <dgm:prSet/>
      <dgm:spPr/>
      <dgm:t>
        <a:bodyPr/>
        <a:lstStyle/>
        <a:p>
          <a:pPr rtl="0"/>
          <a:r>
            <a:rPr lang="en-IE" b="1" dirty="0" smtClean="0"/>
            <a:t>How?</a:t>
          </a:r>
          <a:endParaRPr lang="en-IE" dirty="0"/>
        </a:p>
      </dgm:t>
    </dgm:pt>
    <dgm:pt modelId="{75E4D748-0C7B-496F-941E-013005028081}" type="parTrans" cxnId="{8546F12B-A9B5-469F-B899-C3B178C6A20D}">
      <dgm:prSet/>
      <dgm:spPr/>
      <dgm:t>
        <a:bodyPr/>
        <a:lstStyle/>
        <a:p>
          <a:endParaRPr lang="en-IE"/>
        </a:p>
      </dgm:t>
    </dgm:pt>
    <dgm:pt modelId="{04054D2E-23E8-4D28-BB14-ED134AEF73B4}" type="sibTrans" cxnId="{8546F12B-A9B5-469F-B899-C3B178C6A20D}">
      <dgm:prSet/>
      <dgm:spPr/>
      <dgm:t>
        <a:bodyPr/>
        <a:lstStyle/>
        <a:p>
          <a:endParaRPr lang="en-IE"/>
        </a:p>
      </dgm:t>
    </dgm:pt>
    <dgm:pt modelId="{0B1D68FE-0083-4870-9BF6-A63147A7A6A1}" type="pres">
      <dgm:prSet presAssocID="{5702361C-DB20-4ECD-9E31-1CF4DDF0C3E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8E3EF298-2390-4453-A0B1-4D1F7984D3D4}" type="pres">
      <dgm:prSet presAssocID="{1C5599FA-D723-49EF-BA46-D08190B489D9}" presName="composite" presStyleCnt="0"/>
      <dgm:spPr/>
    </dgm:pt>
    <dgm:pt modelId="{BB70BB2F-AC11-408C-A1BA-A658E97C47B9}" type="pres">
      <dgm:prSet presAssocID="{1C5599FA-D723-49EF-BA46-D08190B489D9}" presName="imgShp" presStyleLbl="fgImgPlace1" presStyleIdx="0" presStyleCnt="1" custScaleX="108469" custScaleY="106424" custLinFactNeighborX="-776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dgm="http://schemas.openxmlformats.org/drawingml/2006/diagram" xmlns:a="http://schemas.openxmlformats.org/drawingml/2006/main" xmlns:r="http://schemas.openxmlformats.org/officeDocument/2006/relationships"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IE"/>
        </a:p>
      </dgm:t>
    </dgm:pt>
    <dgm:pt modelId="{83D91482-8134-4F44-99D2-EC5F59100971}" type="pres">
      <dgm:prSet presAssocID="{1C5599FA-D723-49EF-BA46-D08190B489D9}" presName="txShp" presStyleLbl="node1" presStyleIdx="0" presStyleCnt="1" custScaleX="124121" custScaleY="11680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CD96677A-9280-4944-8F8D-C8C6097870CA}" type="presOf" srcId="{1C5599FA-D723-49EF-BA46-D08190B489D9}" destId="{83D91482-8134-4F44-99D2-EC5F59100971}" srcOrd="0" destOrd="0" presId="urn:microsoft.com/office/officeart/2005/8/layout/vList3#1"/>
    <dgm:cxn modelId="{2F350204-A2BF-4AD4-A2D1-AED1CE351F5A}" type="presOf" srcId="{5702361C-DB20-4ECD-9E31-1CF4DDF0C3EB}" destId="{0B1D68FE-0083-4870-9BF6-A63147A7A6A1}" srcOrd="0" destOrd="0" presId="urn:microsoft.com/office/officeart/2005/8/layout/vList3#1"/>
    <dgm:cxn modelId="{8546F12B-A9B5-469F-B899-C3B178C6A20D}" srcId="{5702361C-DB20-4ECD-9E31-1CF4DDF0C3EB}" destId="{1C5599FA-D723-49EF-BA46-D08190B489D9}" srcOrd="0" destOrd="0" parTransId="{75E4D748-0C7B-496F-941E-013005028081}" sibTransId="{04054D2E-23E8-4D28-BB14-ED134AEF73B4}"/>
    <dgm:cxn modelId="{2A6F8E25-8138-44EB-A17A-EF6EF751F7A1}" type="presParOf" srcId="{0B1D68FE-0083-4870-9BF6-A63147A7A6A1}" destId="{8E3EF298-2390-4453-A0B1-4D1F7984D3D4}" srcOrd="0" destOrd="0" presId="urn:microsoft.com/office/officeart/2005/8/layout/vList3#1"/>
    <dgm:cxn modelId="{74F730EC-53FE-45FA-B5EC-7201A29B8E96}" type="presParOf" srcId="{8E3EF298-2390-4453-A0B1-4D1F7984D3D4}" destId="{BB70BB2F-AC11-408C-A1BA-A658E97C47B9}" srcOrd="0" destOrd="0" presId="urn:microsoft.com/office/officeart/2005/8/layout/vList3#1"/>
    <dgm:cxn modelId="{1477F4B0-8DDF-4B49-AD50-9C651A864BD3}" type="presParOf" srcId="{8E3EF298-2390-4453-A0B1-4D1F7984D3D4}" destId="{83D91482-8134-4F44-99D2-EC5F59100971}" srcOrd="1" destOrd="0" presId="urn:microsoft.com/office/officeart/2005/8/layout/vList3#1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6B9EA4-7F3F-4691-ADE0-2EF3C9250D8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7E9184F-290B-458F-A932-4534667CB615}">
      <dgm:prSet custT="1"/>
      <dgm:spPr/>
      <dgm:t>
        <a:bodyPr/>
        <a:lstStyle/>
        <a:p>
          <a:pPr rtl="0"/>
          <a:r>
            <a:rPr lang="en-IE" sz="2800" b="0" dirty="0" smtClean="0"/>
            <a:t>Educational</a:t>
          </a:r>
          <a:r>
            <a:rPr lang="en-IE" sz="2500" b="0" dirty="0" smtClean="0"/>
            <a:t> Workshops</a:t>
          </a:r>
          <a:endParaRPr lang="en-IE" sz="2500" dirty="0"/>
        </a:p>
      </dgm:t>
    </dgm:pt>
    <dgm:pt modelId="{0E3415BC-AEC6-4F82-B039-48DBAD3288A8}" type="parTrans" cxnId="{F687A526-F953-49C1-83D5-FEED2EC520E3}">
      <dgm:prSet/>
      <dgm:spPr/>
      <dgm:t>
        <a:bodyPr/>
        <a:lstStyle/>
        <a:p>
          <a:endParaRPr lang="en-IE"/>
        </a:p>
      </dgm:t>
    </dgm:pt>
    <dgm:pt modelId="{E9E89731-358C-443D-BC36-281FEED0B2B0}" type="sibTrans" cxnId="{F687A526-F953-49C1-83D5-FEED2EC520E3}">
      <dgm:prSet/>
      <dgm:spPr/>
      <dgm:t>
        <a:bodyPr/>
        <a:lstStyle/>
        <a:p>
          <a:endParaRPr lang="en-IE"/>
        </a:p>
      </dgm:t>
    </dgm:pt>
    <dgm:pt modelId="{3D04396B-6BC8-4EA6-BDD2-D6CEA93A2D83}">
      <dgm:prSet custT="1"/>
      <dgm:spPr/>
      <dgm:t>
        <a:bodyPr/>
        <a:lstStyle/>
        <a:p>
          <a:pPr rtl="0"/>
          <a:r>
            <a:rPr lang="en-IE" sz="2800" b="0" dirty="0" smtClean="0">
              <a:solidFill>
                <a:schemeClr val="accent6">
                  <a:lumMod val="75000"/>
                </a:schemeClr>
              </a:solidFill>
            </a:rPr>
            <a:t>Participative Actions</a:t>
          </a:r>
          <a:endParaRPr lang="en-IE" sz="2800" dirty="0">
            <a:solidFill>
              <a:schemeClr val="accent6">
                <a:lumMod val="75000"/>
              </a:schemeClr>
            </a:solidFill>
          </a:endParaRPr>
        </a:p>
      </dgm:t>
    </dgm:pt>
    <dgm:pt modelId="{0E415643-8F13-4314-9CBA-31A531E44012}" type="parTrans" cxnId="{F8142162-2548-4AB1-9FF5-E7B595ADCCB7}">
      <dgm:prSet/>
      <dgm:spPr/>
      <dgm:t>
        <a:bodyPr/>
        <a:lstStyle/>
        <a:p>
          <a:endParaRPr lang="en-IE"/>
        </a:p>
      </dgm:t>
    </dgm:pt>
    <dgm:pt modelId="{10B227E8-8414-48DA-A1D1-BF869AA8F000}" type="sibTrans" cxnId="{F8142162-2548-4AB1-9FF5-E7B595ADCCB7}">
      <dgm:prSet/>
      <dgm:spPr/>
      <dgm:t>
        <a:bodyPr/>
        <a:lstStyle/>
        <a:p>
          <a:endParaRPr lang="en-IE"/>
        </a:p>
      </dgm:t>
    </dgm:pt>
    <dgm:pt modelId="{D5572697-AACB-4138-9BEC-6083D28D7823}">
      <dgm:prSet custT="1"/>
      <dgm:spPr/>
      <dgm:t>
        <a:bodyPr/>
        <a:lstStyle/>
        <a:p>
          <a:pPr rtl="0"/>
          <a:r>
            <a:rPr lang="en-IE" sz="2800" b="0" dirty="0" smtClean="0">
              <a:solidFill>
                <a:srgbClr val="00B050"/>
              </a:solidFill>
            </a:rPr>
            <a:t>Awareness raising</a:t>
          </a:r>
          <a:endParaRPr lang="en-IE" sz="2800" dirty="0">
            <a:solidFill>
              <a:srgbClr val="00B050"/>
            </a:solidFill>
          </a:endParaRPr>
        </a:p>
      </dgm:t>
    </dgm:pt>
    <dgm:pt modelId="{F325B0F9-0B5E-42C2-97FA-C9C628B2D384}" type="parTrans" cxnId="{6CE2DE80-E42E-4CCE-9777-FEAE1F8838ED}">
      <dgm:prSet/>
      <dgm:spPr/>
      <dgm:t>
        <a:bodyPr/>
        <a:lstStyle/>
        <a:p>
          <a:endParaRPr lang="en-IE"/>
        </a:p>
      </dgm:t>
    </dgm:pt>
    <dgm:pt modelId="{02961B48-ABDF-46B0-945F-39CF3286482B}" type="sibTrans" cxnId="{6CE2DE80-E42E-4CCE-9777-FEAE1F8838ED}">
      <dgm:prSet/>
      <dgm:spPr/>
      <dgm:t>
        <a:bodyPr/>
        <a:lstStyle/>
        <a:p>
          <a:endParaRPr lang="en-IE"/>
        </a:p>
      </dgm:t>
    </dgm:pt>
    <dgm:pt modelId="{B4F2F203-4C92-4B02-AE41-EF1D534490A0}">
      <dgm:prSet custT="1"/>
      <dgm:spPr/>
      <dgm:t>
        <a:bodyPr/>
        <a:lstStyle/>
        <a:p>
          <a:pPr rtl="0"/>
          <a:r>
            <a:rPr lang="en-IE" sz="2800" b="0" dirty="0" smtClean="0">
              <a:solidFill>
                <a:schemeClr val="accent4">
                  <a:lumMod val="75000"/>
                </a:schemeClr>
              </a:solidFill>
            </a:rPr>
            <a:t>Collaborative partnerships</a:t>
          </a:r>
          <a:endParaRPr lang="en-IE" sz="2800" dirty="0">
            <a:solidFill>
              <a:schemeClr val="accent4">
                <a:lumMod val="75000"/>
              </a:schemeClr>
            </a:solidFill>
          </a:endParaRPr>
        </a:p>
      </dgm:t>
    </dgm:pt>
    <dgm:pt modelId="{99961BDC-64B1-450D-A753-6776C7D08055}" type="parTrans" cxnId="{80858909-29F8-4B64-B8BD-411238073C0D}">
      <dgm:prSet/>
      <dgm:spPr/>
      <dgm:t>
        <a:bodyPr/>
        <a:lstStyle/>
        <a:p>
          <a:endParaRPr lang="en-IE"/>
        </a:p>
      </dgm:t>
    </dgm:pt>
    <dgm:pt modelId="{323CD462-4532-4D69-901A-D10602848AEA}" type="sibTrans" cxnId="{80858909-29F8-4B64-B8BD-411238073C0D}">
      <dgm:prSet/>
      <dgm:spPr/>
      <dgm:t>
        <a:bodyPr/>
        <a:lstStyle/>
        <a:p>
          <a:endParaRPr lang="en-IE"/>
        </a:p>
      </dgm:t>
    </dgm:pt>
    <dgm:pt modelId="{56A119BC-7684-4A02-8669-56055DFE67F5}">
      <dgm:prSet/>
      <dgm:spPr/>
      <dgm:t>
        <a:bodyPr/>
        <a:lstStyle/>
        <a:p>
          <a:pPr rtl="0"/>
          <a:r>
            <a:rPr lang="en-IE" b="0" dirty="0" smtClean="0">
              <a:solidFill>
                <a:srgbClr val="184DA4"/>
              </a:solidFill>
            </a:rPr>
            <a:t>Champions</a:t>
          </a:r>
          <a:endParaRPr lang="en-IE" dirty="0">
            <a:solidFill>
              <a:srgbClr val="184DA4"/>
            </a:solidFill>
          </a:endParaRPr>
        </a:p>
      </dgm:t>
    </dgm:pt>
    <dgm:pt modelId="{94AC0223-49D5-4427-9B4B-0C97556087FA}" type="parTrans" cxnId="{C1C890F1-0202-4054-8F0D-B28DD1574A87}">
      <dgm:prSet/>
      <dgm:spPr/>
      <dgm:t>
        <a:bodyPr/>
        <a:lstStyle/>
        <a:p>
          <a:endParaRPr lang="en-IE"/>
        </a:p>
      </dgm:t>
    </dgm:pt>
    <dgm:pt modelId="{64AB0F0B-486A-4CE1-93D4-35B881A5F50E}" type="sibTrans" cxnId="{C1C890F1-0202-4054-8F0D-B28DD1574A87}">
      <dgm:prSet/>
      <dgm:spPr/>
      <dgm:t>
        <a:bodyPr/>
        <a:lstStyle/>
        <a:p>
          <a:endParaRPr lang="en-IE"/>
        </a:p>
      </dgm:t>
    </dgm:pt>
    <dgm:pt modelId="{34CB4618-3273-4E11-B2E8-E8BBAD35104E}">
      <dgm:prSet custT="1"/>
      <dgm:spPr/>
      <dgm:t>
        <a:bodyPr/>
        <a:lstStyle/>
        <a:p>
          <a:pPr rtl="0"/>
          <a:r>
            <a:rPr lang="en-IE" sz="2800" b="0" dirty="0" smtClean="0">
              <a:solidFill>
                <a:srgbClr val="C00000"/>
              </a:solidFill>
            </a:rPr>
            <a:t>Information events	</a:t>
          </a:r>
          <a:endParaRPr lang="en-IE" sz="2800" dirty="0">
            <a:solidFill>
              <a:srgbClr val="C00000"/>
            </a:solidFill>
          </a:endParaRPr>
        </a:p>
      </dgm:t>
    </dgm:pt>
    <dgm:pt modelId="{554E3071-88E8-4393-AE0F-D23D2C59B986}" type="parTrans" cxnId="{BA6E46E0-FB4F-4583-961F-187C2D04A1F9}">
      <dgm:prSet/>
      <dgm:spPr/>
      <dgm:t>
        <a:bodyPr/>
        <a:lstStyle/>
        <a:p>
          <a:endParaRPr lang="en-IE"/>
        </a:p>
      </dgm:t>
    </dgm:pt>
    <dgm:pt modelId="{4EC34B85-1223-49A4-A447-7C260FC21728}" type="sibTrans" cxnId="{BA6E46E0-FB4F-4583-961F-187C2D04A1F9}">
      <dgm:prSet/>
      <dgm:spPr/>
      <dgm:t>
        <a:bodyPr/>
        <a:lstStyle/>
        <a:p>
          <a:endParaRPr lang="en-IE"/>
        </a:p>
      </dgm:t>
    </dgm:pt>
    <dgm:pt modelId="{F3BB13DA-2B51-4C47-A118-6EDF1670CA70}">
      <dgm:prSet custT="1"/>
      <dgm:spPr/>
      <dgm:t>
        <a:bodyPr/>
        <a:lstStyle/>
        <a:p>
          <a:pPr rtl="0"/>
          <a:r>
            <a:rPr lang="en-IE" sz="2800" b="0" dirty="0" smtClean="0">
              <a:solidFill>
                <a:srgbClr val="B4AD3B"/>
              </a:solidFill>
            </a:rPr>
            <a:t>Campaigns</a:t>
          </a:r>
          <a:endParaRPr lang="en-IE" sz="2800" dirty="0">
            <a:solidFill>
              <a:srgbClr val="B4AD3B"/>
            </a:solidFill>
          </a:endParaRPr>
        </a:p>
      </dgm:t>
    </dgm:pt>
    <dgm:pt modelId="{F65A15EC-528D-1049-B9C2-5590EA43C8C8}" type="parTrans" cxnId="{313015E8-D228-EE4C-B9FE-2CF8A723850F}">
      <dgm:prSet/>
      <dgm:spPr/>
      <dgm:t>
        <a:bodyPr/>
        <a:lstStyle/>
        <a:p>
          <a:endParaRPr lang="en-US"/>
        </a:p>
      </dgm:t>
    </dgm:pt>
    <dgm:pt modelId="{031F64C5-555D-3342-B6F2-C5B1D52D7C74}" type="sibTrans" cxnId="{313015E8-D228-EE4C-B9FE-2CF8A723850F}">
      <dgm:prSet/>
      <dgm:spPr/>
      <dgm:t>
        <a:bodyPr/>
        <a:lstStyle/>
        <a:p>
          <a:endParaRPr lang="en-US"/>
        </a:p>
      </dgm:t>
    </dgm:pt>
    <dgm:pt modelId="{399D08D0-0185-4E5B-A823-17A1EC1218BB}" type="pres">
      <dgm:prSet presAssocID="{226B9EA4-7F3F-4691-ADE0-2EF3C9250D8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1BF5C5B3-471D-48E0-8E84-DB83B65E9083}" type="pres">
      <dgm:prSet presAssocID="{77E9184F-290B-458F-A932-4534667CB615}" presName="circ1" presStyleLbl="vennNode1" presStyleIdx="0" presStyleCnt="7"/>
      <dgm:spPr/>
    </dgm:pt>
    <dgm:pt modelId="{B8F86843-1960-4782-9BC4-59C903D54A37}" type="pres">
      <dgm:prSet presAssocID="{77E9184F-290B-458F-A932-4534667CB615}" presName="circ1Tx" presStyleLbl="revTx" presStyleIdx="0" presStyleCnt="0" custScaleX="113416" custScaleY="96177" custLinFactNeighborX="2828" custLinFactNeighborY="33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3E73506-D6F1-4878-8069-096C32C3BC43}" type="pres">
      <dgm:prSet presAssocID="{3D04396B-6BC8-4EA6-BDD2-D6CEA93A2D83}" presName="circ2" presStyleLbl="vennNode1" presStyleIdx="1" presStyleCnt="7"/>
      <dgm:spPr/>
    </dgm:pt>
    <dgm:pt modelId="{D9DFF6B5-C618-4663-A9C5-6BE02551A797}" type="pres">
      <dgm:prSet presAssocID="{3D04396B-6BC8-4EA6-BDD2-D6CEA93A2D83}" presName="circ2Tx" presStyleLbl="revTx" presStyleIdx="0" presStyleCnt="0" custScaleX="125631" custScaleY="115249" custLinFactY="100000" custLinFactNeighborX="-25758" custLinFactNeighborY="158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2EAA6B6-CF39-48BE-89CA-85766541242D}" type="pres">
      <dgm:prSet presAssocID="{D5572697-AACB-4138-9BEC-6083D28D7823}" presName="circ3" presStyleLbl="vennNode1" presStyleIdx="2" presStyleCnt="7"/>
      <dgm:spPr/>
    </dgm:pt>
    <dgm:pt modelId="{3D8A6DF5-15F2-4963-84E7-574B10239277}" type="pres">
      <dgm:prSet presAssocID="{D5572697-AACB-4138-9BEC-6083D28D7823}" presName="circ3Tx" presStyleLbl="revTx" presStyleIdx="0" presStyleCnt="0" custScaleX="119470" custLinFactX="-100000" custLinFactY="-53935" custLinFactNeighborX="-16400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08EFC8A-F4BA-A843-BB22-55E40900A889}" type="pres">
      <dgm:prSet presAssocID="{F3BB13DA-2B51-4C47-A118-6EDF1670CA70}" presName="circ4" presStyleLbl="vennNode1" presStyleIdx="3" presStyleCnt="7"/>
      <dgm:spPr/>
    </dgm:pt>
    <dgm:pt modelId="{25A4A5D6-8EF1-1347-BD52-FC68663BE555}" type="pres">
      <dgm:prSet presAssocID="{F3BB13DA-2B51-4C47-A118-6EDF1670CA70}" presName="circ4Tx" presStyleLbl="revTx" presStyleIdx="0" presStyleCnt="0" custLinFactY="-108687" custLinFactNeighborX="1764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AD5F2-A692-F34F-B134-2098C9988FBF}" type="pres">
      <dgm:prSet presAssocID="{B4F2F203-4C92-4B02-AE41-EF1D534490A0}" presName="circ5" presStyleLbl="vennNode1" presStyleIdx="4" presStyleCnt="7"/>
      <dgm:spPr/>
    </dgm:pt>
    <dgm:pt modelId="{9A33AF6F-76D5-6645-A704-CA124344ED15}" type="pres">
      <dgm:prSet presAssocID="{B4F2F203-4C92-4B02-AE41-EF1D534490A0}" presName="circ5Tx" presStyleLbl="revTx" presStyleIdx="0" presStyleCnt="0" custLinFactNeighborX="-11034" custLinFactNeighborY="-19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77AE9-8892-4341-87AC-B3CE924CA2AE}" type="pres">
      <dgm:prSet presAssocID="{56A119BC-7684-4A02-8669-56055DFE67F5}" presName="circ6" presStyleLbl="vennNode1" presStyleIdx="5" presStyleCnt="7"/>
      <dgm:spPr/>
    </dgm:pt>
    <dgm:pt modelId="{26C82216-F8E1-BF4C-A1D1-566E8AEECC9E}" type="pres">
      <dgm:prSet presAssocID="{56A119BC-7684-4A02-8669-56055DFE67F5}" presName="circ6Tx" presStyleLbl="revTx" presStyleIdx="0" presStyleCnt="0" custLinFactNeighborX="16503" custLinFactNeighborY="-467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F374C-0D8D-8344-9089-2DB65582742A}" type="pres">
      <dgm:prSet presAssocID="{34CB4618-3273-4E11-B2E8-E8BBAD35104E}" presName="circ7" presStyleLbl="vennNode1" presStyleIdx="6" presStyleCnt="7"/>
      <dgm:spPr/>
    </dgm:pt>
    <dgm:pt modelId="{C132003C-60D3-0344-916F-749C5EC07BD6}" type="pres">
      <dgm:prSet presAssocID="{34CB4618-3273-4E11-B2E8-E8BBAD35104E}" presName="circ7Tx" presStyleLbl="revTx" presStyleIdx="0" presStyleCnt="0" custLinFactX="100000" custLinFactNeighborX="185827" custLinFactNeighborY="795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142162-2548-4AB1-9FF5-E7B595ADCCB7}" srcId="{226B9EA4-7F3F-4691-ADE0-2EF3C9250D83}" destId="{3D04396B-6BC8-4EA6-BDD2-D6CEA93A2D83}" srcOrd="1" destOrd="0" parTransId="{0E415643-8F13-4314-9CBA-31A531E44012}" sibTransId="{10B227E8-8414-48DA-A1D1-BF869AA8F000}"/>
    <dgm:cxn modelId="{C1C890F1-0202-4054-8F0D-B28DD1574A87}" srcId="{226B9EA4-7F3F-4691-ADE0-2EF3C9250D83}" destId="{56A119BC-7684-4A02-8669-56055DFE67F5}" srcOrd="5" destOrd="0" parTransId="{94AC0223-49D5-4427-9B4B-0C97556087FA}" sibTransId="{64AB0F0B-486A-4CE1-93D4-35B881A5F50E}"/>
    <dgm:cxn modelId="{7983D683-D52E-4524-8E10-B40CE1ACA371}" type="presOf" srcId="{226B9EA4-7F3F-4691-ADE0-2EF3C9250D83}" destId="{399D08D0-0185-4E5B-A823-17A1EC1218BB}" srcOrd="0" destOrd="0" presId="urn:microsoft.com/office/officeart/2005/8/layout/venn1"/>
    <dgm:cxn modelId="{C3B986D5-0FC8-8349-9B97-EB97AA2EA3A2}" type="presOf" srcId="{56A119BC-7684-4A02-8669-56055DFE67F5}" destId="{26C82216-F8E1-BF4C-A1D1-566E8AEECC9E}" srcOrd="0" destOrd="0" presId="urn:microsoft.com/office/officeart/2005/8/layout/venn1"/>
    <dgm:cxn modelId="{4B578E30-715D-EC4F-AA8E-CD99A053A1FE}" type="presOf" srcId="{F3BB13DA-2B51-4C47-A118-6EDF1670CA70}" destId="{25A4A5D6-8EF1-1347-BD52-FC68663BE555}" srcOrd="0" destOrd="0" presId="urn:microsoft.com/office/officeart/2005/8/layout/venn1"/>
    <dgm:cxn modelId="{BA6E46E0-FB4F-4583-961F-187C2D04A1F9}" srcId="{226B9EA4-7F3F-4691-ADE0-2EF3C9250D83}" destId="{34CB4618-3273-4E11-B2E8-E8BBAD35104E}" srcOrd="6" destOrd="0" parTransId="{554E3071-88E8-4393-AE0F-D23D2C59B986}" sibTransId="{4EC34B85-1223-49A4-A447-7C260FC21728}"/>
    <dgm:cxn modelId="{F687A526-F953-49C1-83D5-FEED2EC520E3}" srcId="{226B9EA4-7F3F-4691-ADE0-2EF3C9250D83}" destId="{77E9184F-290B-458F-A932-4534667CB615}" srcOrd="0" destOrd="0" parTransId="{0E3415BC-AEC6-4F82-B039-48DBAD3288A8}" sibTransId="{E9E89731-358C-443D-BC36-281FEED0B2B0}"/>
    <dgm:cxn modelId="{E2A2C0DB-D93F-474C-9FF3-9F112408B7D1}" type="presOf" srcId="{D5572697-AACB-4138-9BEC-6083D28D7823}" destId="{3D8A6DF5-15F2-4963-84E7-574B10239277}" srcOrd="0" destOrd="0" presId="urn:microsoft.com/office/officeart/2005/8/layout/venn1"/>
    <dgm:cxn modelId="{D52E3133-4E9A-46DA-B829-C0F386F75021}" type="presOf" srcId="{3D04396B-6BC8-4EA6-BDD2-D6CEA93A2D83}" destId="{D9DFF6B5-C618-4663-A9C5-6BE02551A797}" srcOrd="0" destOrd="0" presId="urn:microsoft.com/office/officeart/2005/8/layout/venn1"/>
    <dgm:cxn modelId="{6CE2DE80-E42E-4CCE-9777-FEAE1F8838ED}" srcId="{226B9EA4-7F3F-4691-ADE0-2EF3C9250D83}" destId="{D5572697-AACB-4138-9BEC-6083D28D7823}" srcOrd="2" destOrd="0" parTransId="{F325B0F9-0B5E-42C2-97FA-C9C628B2D384}" sibTransId="{02961B48-ABDF-46B0-945F-39CF3286482B}"/>
    <dgm:cxn modelId="{AF04CFFF-D407-DA4E-A9D9-D0D4EC3E5833}" type="presOf" srcId="{B4F2F203-4C92-4B02-AE41-EF1D534490A0}" destId="{9A33AF6F-76D5-6645-A704-CA124344ED15}" srcOrd="0" destOrd="0" presId="urn:microsoft.com/office/officeart/2005/8/layout/venn1"/>
    <dgm:cxn modelId="{C8A11081-616C-4C4E-ABB1-136E3830712A}" type="presOf" srcId="{77E9184F-290B-458F-A932-4534667CB615}" destId="{B8F86843-1960-4782-9BC4-59C903D54A37}" srcOrd="0" destOrd="0" presId="urn:microsoft.com/office/officeart/2005/8/layout/venn1"/>
    <dgm:cxn modelId="{7F5598F1-C9C1-B041-9194-69B7F1AD55AA}" type="presOf" srcId="{34CB4618-3273-4E11-B2E8-E8BBAD35104E}" destId="{C132003C-60D3-0344-916F-749C5EC07BD6}" srcOrd="0" destOrd="0" presId="urn:microsoft.com/office/officeart/2005/8/layout/venn1"/>
    <dgm:cxn modelId="{313015E8-D228-EE4C-B9FE-2CF8A723850F}" srcId="{226B9EA4-7F3F-4691-ADE0-2EF3C9250D83}" destId="{F3BB13DA-2B51-4C47-A118-6EDF1670CA70}" srcOrd="3" destOrd="0" parTransId="{F65A15EC-528D-1049-B9C2-5590EA43C8C8}" sibTransId="{031F64C5-555D-3342-B6F2-C5B1D52D7C74}"/>
    <dgm:cxn modelId="{80858909-29F8-4B64-B8BD-411238073C0D}" srcId="{226B9EA4-7F3F-4691-ADE0-2EF3C9250D83}" destId="{B4F2F203-4C92-4B02-AE41-EF1D534490A0}" srcOrd="4" destOrd="0" parTransId="{99961BDC-64B1-450D-A753-6776C7D08055}" sibTransId="{323CD462-4532-4D69-901A-D10602848AEA}"/>
    <dgm:cxn modelId="{1E827E85-9A0A-49EB-B5C8-AB482739FEDA}" type="presParOf" srcId="{399D08D0-0185-4E5B-A823-17A1EC1218BB}" destId="{1BF5C5B3-471D-48E0-8E84-DB83B65E9083}" srcOrd="0" destOrd="0" presId="urn:microsoft.com/office/officeart/2005/8/layout/venn1"/>
    <dgm:cxn modelId="{F2365EE8-F345-4E20-B929-A6DB3CAC871A}" type="presParOf" srcId="{399D08D0-0185-4E5B-A823-17A1EC1218BB}" destId="{B8F86843-1960-4782-9BC4-59C903D54A37}" srcOrd="1" destOrd="0" presId="urn:microsoft.com/office/officeart/2005/8/layout/venn1"/>
    <dgm:cxn modelId="{DE8F3387-F117-412E-A14A-CE71CB492082}" type="presParOf" srcId="{399D08D0-0185-4E5B-A823-17A1EC1218BB}" destId="{A3E73506-D6F1-4878-8069-096C32C3BC43}" srcOrd="2" destOrd="0" presId="urn:microsoft.com/office/officeart/2005/8/layout/venn1"/>
    <dgm:cxn modelId="{F294C367-EDE3-459E-ADBF-00A9A535118B}" type="presParOf" srcId="{399D08D0-0185-4E5B-A823-17A1EC1218BB}" destId="{D9DFF6B5-C618-4663-A9C5-6BE02551A797}" srcOrd="3" destOrd="0" presId="urn:microsoft.com/office/officeart/2005/8/layout/venn1"/>
    <dgm:cxn modelId="{36138F94-9023-4262-8415-EC887EF6403F}" type="presParOf" srcId="{399D08D0-0185-4E5B-A823-17A1EC1218BB}" destId="{F2EAA6B6-CF39-48BE-89CA-85766541242D}" srcOrd="4" destOrd="0" presId="urn:microsoft.com/office/officeart/2005/8/layout/venn1"/>
    <dgm:cxn modelId="{02B1DAD9-79CB-4FA8-80A1-6596F9B02264}" type="presParOf" srcId="{399D08D0-0185-4E5B-A823-17A1EC1218BB}" destId="{3D8A6DF5-15F2-4963-84E7-574B10239277}" srcOrd="5" destOrd="0" presId="urn:microsoft.com/office/officeart/2005/8/layout/venn1"/>
    <dgm:cxn modelId="{AF13EBEA-B473-0147-82D8-5CA4B916C7BB}" type="presParOf" srcId="{399D08D0-0185-4E5B-A823-17A1EC1218BB}" destId="{008EFC8A-F4BA-A843-BB22-55E40900A889}" srcOrd="6" destOrd="0" presId="urn:microsoft.com/office/officeart/2005/8/layout/venn1"/>
    <dgm:cxn modelId="{F46648A9-1306-834D-A8B9-12118CFF2569}" type="presParOf" srcId="{399D08D0-0185-4E5B-A823-17A1EC1218BB}" destId="{25A4A5D6-8EF1-1347-BD52-FC68663BE555}" srcOrd="7" destOrd="0" presId="urn:microsoft.com/office/officeart/2005/8/layout/venn1"/>
    <dgm:cxn modelId="{BB9DA45A-F869-DA45-8145-491BC96B8F81}" type="presParOf" srcId="{399D08D0-0185-4E5B-A823-17A1EC1218BB}" destId="{3AAAD5F2-A692-F34F-B134-2098C9988FBF}" srcOrd="8" destOrd="0" presId="urn:microsoft.com/office/officeart/2005/8/layout/venn1"/>
    <dgm:cxn modelId="{83E7DDBF-9237-7942-89AB-B31F4A0E7448}" type="presParOf" srcId="{399D08D0-0185-4E5B-A823-17A1EC1218BB}" destId="{9A33AF6F-76D5-6645-A704-CA124344ED15}" srcOrd="9" destOrd="0" presId="urn:microsoft.com/office/officeart/2005/8/layout/venn1"/>
    <dgm:cxn modelId="{815D8F03-DC76-7A42-93B7-A076961638AF}" type="presParOf" srcId="{399D08D0-0185-4E5B-A823-17A1EC1218BB}" destId="{71377AE9-8892-4341-87AC-B3CE924CA2AE}" srcOrd="10" destOrd="0" presId="urn:microsoft.com/office/officeart/2005/8/layout/venn1"/>
    <dgm:cxn modelId="{019D1B82-759B-0B47-9B05-0470DFCDB3B0}" type="presParOf" srcId="{399D08D0-0185-4E5B-A823-17A1EC1218BB}" destId="{26C82216-F8E1-BF4C-A1D1-566E8AEECC9E}" srcOrd="11" destOrd="0" presId="urn:microsoft.com/office/officeart/2005/8/layout/venn1"/>
    <dgm:cxn modelId="{8A812D0D-CCF1-464D-87B2-C23A81AB2BFE}" type="presParOf" srcId="{399D08D0-0185-4E5B-A823-17A1EC1218BB}" destId="{9D8F374C-0D8D-8344-9089-2DB65582742A}" srcOrd="12" destOrd="0" presId="urn:microsoft.com/office/officeart/2005/8/layout/venn1"/>
    <dgm:cxn modelId="{D1A8C087-DA49-6949-B8F7-625ECA383672}" type="presParOf" srcId="{399D08D0-0185-4E5B-A823-17A1EC1218BB}" destId="{C132003C-60D3-0344-916F-749C5EC07BD6}" srcOrd="13" destOrd="0" presId="urn:microsoft.com/office/officeart/2005/8/layout/venn1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E96849-0713-4BE1-A952-249B8860BE56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1425E79-2DA9-4F60-91D3-6BCD5ABAE6D0}">
      <dgm:prSet/>
      <dgm:spPr/>
      <dgm:t>
        <a:bodyPr/>
        <a:lstStyle/>
        <a:p>
          <a:pPr rtl="0"/>
          <a:r>
            <a:rPr lang="en-IE" sz="2300" b="0" smtClean="0"/>
            <a:t>International scope</a:t>
          </a:r>
          <a:endParaRPr lang="en-IE" sz="2300"/>
        </a:p>
      </dgm:t>
    </dgm:pt>
    <dgm:pt modelId="{00D32630-2EA3-49AC-B673-F3FD0400DAD8}" type="parTrans" cxnId="{3AF62DBD-849B-48D5-96BB-C94F1C009341}">
      <dgm:prSet/>
      <dgm:spPr/>
      <dgm:t>
        <a:bodyPr/>
        <a:lstStyle/>
        <a:p>
          <a:endParaRPr lang="en-IE"/>
        </a:p>
      </dgm:t>
    </dgm:pt>
    <dgm:pt modelId="{86C99CBC-4521-415F-9E9C-7B01642CFB6A}" type="sibTrans" cxnId="{3AF62DBD-849B-48D5-96BB-C94F1C009341}">
      <dgm:prSet/>
      <dgm:spPr/>
      <dgm:t>
        <a:bodyPr/>
        <a:lstStyle/>
        <a:p>
          <a:endParaRPr lang="en-IE"/>
        </a:p>
      </dgm:t>
    </dgm:pt>
    <dgm:pt modelId="{B28BADE6-1DB8-4237-ADAF-C621A2A805E7}">
      <dgm:prSet custT="1"/>
      <dgm:spPr/>
      <dgm:t>
        <a:bodyPr/>
        <a:lstStyle/>
        <a:p>
          <a:pPr rtl="0"/>
          <a:r>
            <a:rPr lang="en-IE" sz="2000" b="0" dirty="0" smtClean="0"/>
            <a:t>Institutions</a:t>
          </a:r>
          <a:endParaRPr lang="en-IE" sz="2000" dirty="0"/>
        </a:p>
      </dgm:t>
    </dgm:pt>
    <dgm:pt modelId="{705926C6-4C6C-48E1-82B9-8782959345F5}" type="parTrans" cxnId="{785261CE-19D4-4014-B3F2-057F088D460B}">
      <dgm:prSet/>
      <dgm:spPr/>
      <dgm:t>
        <a:bodyPr/>
        <a:lstStyle/>
        <a:p>
          <a:endParaRPr lang="en-IE"/>
        </a:p>
      </dgm:t>
    </dgm:pt>
    <dgm:pt modelId="{86BE12E5-AFF8-4D4B-A33A-13CBE61D9A83}" type="sibTrans" cxnId="{785261CE-19D4-4014-B3F2-057F088D460B}">
      <dgm:prSet/>
      <dgm:spPr/>
      <dgm:t>
        <a:bodyPr/>
        <a:lstStyle/>
        <a:p>
          <a:endParaRPr lang="en-IE"/>
        </a:p>
      </dgm:t>
    </dgm:pt>
    <dgm:pt modelId="{A0E92C44-6421-4E65-90BC-8573084498D9}">
      <dgm:prSet custT="1"/>
      <dgm:spPr/>
      <dgm:t>
        <a:bodyPr/>
        <a:lstStyle/>
        <a:p>
          <a:pPr rtl="0"/>
          <a:r>
            <a:rPr lang="en-IE" sz="2000" b="0" dirty="0" smtClean="0"/>
            <a:t>Trade</a:t>
          </a:r>
          <a:endParaRPr lang="en-IE" sz="2000" dirty="0"/>
        </a:p>
      </dgm:t>
    </dgm:pt>
    <dgm:pt modelId="{1FAFEA51-9A16-45A7-B21B-845E20532C20}" type="parTrans" cxnId="{01B50A51-EE42-457E-95F6-59A76B3B6D42}">
      <dgm:prSet/>
      <dgm:spPr/>
      <dgm:t>
        <a:bodyPr/>
        <a:lstStyle/>
        <a:p>
          <a:endParaRPr lang="en-IE"/>
        </a:p>
      </dgm:t>
    </dgm:pt>
    <dgm:pt modelId="{D64121B6-E1F3-42A5-B362-6E5ABBD02839}" type="sibTrans" cxnId="{01B50A51-EE42-457E-95F6-59A76B3B6D42}">
      <dgm:prSet/>
      <dgm:spPr/>
      <dgm:t>
        <a:bodyPr/>
        <a:lstStyle/>
        <a:p>
          <a:endParaRPr lang="en-IE"/>
        </a:p>
      </dgm:t>
    </dgm:pt>
    <dgm:pt modelId="{C80E623C-F73E-4844-A077-D5140CDF4609}">
      <dgm:prSet custT="1"/>
      <dgm:spPr/>
      <dgm:t>
        <a:bodyPr/>
        <a:lstStyle/>
        <a:p>
          <a:pPr rtl="0"/>
          <a:r>
            <a:rPr lang="en-IE" sz="2000" b="0" dirty="0" smtClean="0"/>
            <a:t>Globalisation</a:t>
          </a:r>
          <a:endParaRPr lang="en-IE" sz="2000" dirty="0"/>
        </a:p>
      </dgm:t>
    </dgm:pt>
    <dgm:pt modelId="{5C45860E-6D08-4C49-9EDD-F16117E72FAC}" type="parTrans" cxnId="{4D39846F-5EAE-42B5-B5D5-BD679720707A}">
      <dgm:prSet/>
      <dgm:spPr/>
      <dgm:t>
        <a:bodyPr/>
        <a:lstStyle/>
        <a:p>
          <a:endParaRPr lang="en-IE"/>
        </a:p>
      </dgm:t>
    </dgm:pt>
    <dgm:pt modelId="{A6E3196E-9C1A-4ABB-A429-B7F64F4A3D16}" type="sibTrans" cxnId="{4D39846F-5EAE-42B5-B5D5-BD679720707A}">
      <dgm:prSet/>
      <dgm:spPr/>
      <dgm:t>
        <a:bodyPr/>
        <a:lstStyle/>
        <a:p>
          <a:endParaRPr lang="en-IE"/>
        </a:p>
      </dgm:t>
    </dgm:pt>
    <dgm:pt modelId="{65D521C4-A7F4-410E-B6A4-DE45288C7484}">
      <dgm:prSet/>
      <dgm:spPr/>
      <dgm:t>
        <a:bodyPr/>
        <a:lstStyle/>
        <a:p>
          <a:pPr rtl="0"/>
          <a:r>
            <a:rPr lang="en-IE" sz="2300" b="0" dirty="0" smtClean="0"/>
            <a:t>Rights based </a:t>
          </a:r>
        </a:p>
        <a:p>
          <a:pPr rtl="0"/>
          <a:endParaRPr lang="en-IE" sz="2300" dirty="0"/>
        </a:p>
      </dgm:t>
    </dgm:pt>
    <dgm:pt modelId="{084FD4F5-3A91-4B7C-855C-B837CF54F7A5}" type="parTrans" cxnId="{CEDF9A81-4B70-4E2B-AE1A-FE856EFAEE29}">
      <dgm:prSet/>
      <dgm:spPr/>
      <dgm:t>
        <a:bodyPr/>
        <a:lstStyle/>
        <a:p>
          <a:endParaRPr lang="en-IE"/>
        </a:p>
      </dgm:t>
    </dgm:pt>
    <dgm:pt modelId="{3DA9F049-9633-4EB4-844D-241F81E136F5}" type="sibTrans" cxnId="{CEDF9A81-4B70-4E2B-AE1A-FE856EFAEE29}">
      <dgm:prSet/>
      <dgm:spPr/>
      <dgm:t>
        <a:bodyPr/>
        <a:lstStyle/>
        <a:p>
          <a:endParaRPr lang="en-IE"/>
        </a:p>
      </dgm:t>
    </dgm:pt>
    <dgm:pt modelId="{F8D9B1CE-71FA-4F65-BC42-7E83156EB2F0}">
      <dgm:prSet custT="1"/>
      <dgm:spPr/>
      <dgm:t>
        <a:bodyPr/>
        <a:lstStyle/>
        <a:p>
          <a:pPr rtl="0"/>
          <a:r>
            <a:rPr lang="en-IE" sz="2000" b="0" dirty="0" smtClean="0"/>
            <a:t>Trade Union</a:t>
          </a:r>
          <a:endParaRPr lang="en-IE" sz="2000" dirty="0"/>
        </a:p>
      </dgm:t>
    </dgm:pt>
    <dgm:pt modelId="{11D2DE4B-CE9D-4444-BE2E-B648386665C7}" type="parTrans" cxnId="{27DE1DB5-17EE-4087-9D71-6D11AD3A22D9}">
      <dgm:prSet/>
      <dgm:spPr/>
      <dgm:t>
        <a:bodyPr/>
        <a:lstStyle/>
        <a:p>
          <a:endParaRPr lang="en-IE"/>
        </a:p>
      </dgm:t>
    </dgm:pt>
    <dgm:pt modelId="{0F48EDA0-4E18-4384-AA38-A38ADD21CE5B}" type="sibTrans" cxnId="{27DE1DB5-17EE-4087-9D71-6D11AD3A22D9}">
      <dgm:prSet/>
      <dgm:spPr/>
      <dgm:t>
        <a:bodyPr/>
        <a:lstStyle/>
        <a:p>
          <a:endParaRPr lang="en-IE"/>
        </a:p>
      </dgm:t>
    </dgm:pt>
    <dgm:pt modelId="{9DE22E79-41FC-49C4-967B-71A42B609BAE}">
      <dgm:prSet/>
      <dgm:spPr/>
      <dgm:t>
        <a:bodyPr/>
        <a:lstStyle/>
        <a:p>
          <a:pPr rtl="0"/>
          <a:r>
            <a:rPr lang="en-IE" sz="2300" b="0" dirty="0" smtClean="0"/>
            <a:t>Impact on workers</a:t>
          </a:r>
          <a:endParaRPr lang="en-IE" sz="2300" dirty="0"/>
        </a:p>
      </dgm:t>
    </dgm:pt>
    <dgm:pt modelId="{AE6A5193-E2C4-4797-A0B0-5D52271305B3}" type="parTrans" cxnId="{831204C8-637D-4DAC-B786-1A0779A4DA6D}">
      <dgm:prSet/>
      <dgm:spPr/>
      <dgm:t>
        <a:bodyPr/>
        <a:lstStyle/>
        <a:p>
          <a:endParaRPr lang="en-IE"/>
        </a:p>
      </dgm:t>
    </dgm:pt>
    <dgm:pt modelId="{D98D6357-1BA4-419E-9D2C-23207F3669A1}" type="sibTrans" cxnId="{831204C8-637D-4DAC-B786-1A0779A4DA6D}">
      <dgm:prSet/>
      <dgm:spPr/>
      <dgm:t>
        <a:bodyPr/>
        <a:lstStyle/>
        <a:p>
          <a:endParaRPr lang="en-IE"/>
        </a:p>
      </dgm:t>
    </dgm:pt>
    <dgm:pt modelId="{D291A2D9-C2EC-48CC-97BB-D41380444ED3}">
      <dgm:prSet custT="1"/>
      <dgm:spPr/>
      <dgm:t>
        <a:bodyPr/>
        <a:lstStyle/>
        <a:p>
          <a:pPr rtl="0"/>
          <a:r>
            <a:rPr lang="en-IE" sz="2000" b="0" dirty="0" smtClean="0"/>
            <a:t>Forms of exploitation</a:t>
          </a:r>
          <a:endParaRPr lang="en-IE" sz="2000" dirty="0"/>
        </a:p>
      </dgm:t>
    </dgm:pt>
    <dgm:pt modelId="{74620E5D-C3D6-4FD9-86ED-FF783354046E}" type="parTrans" cxnId="{05D04F35-2D17-4D70-9F3D-61AC4BAC0E60}">
      <dgm:prSet/>
      <dgm:spPr/>
      <dgm:t>
        <a:bodyPr/>
        <a:lstStyle/>
        <a:p>
          <a:endParaRPr lang="en-IE"/>
        </a:p>
      </dgm:t>
    </dgm:pt>
    <dgm:pt modelId="{6FC7A6EC-646A-4306-AA1B-B4B73EECF2CF}" type="sibTrans" cxnId="{05D04F35-2D17-4D70-9F3D-61AC4BAC0E60}">
      <dgm:prSet/>
      <dgm:spPr/>
      <dgm:t>
        <a:bodyPr/>
        <a:lstStyle/>
        <a:p>
          <a:endParaRPr lang="en-IE"/>
        </a:p>
      </dgm:t>
    </dgm:pt>
    <dgm:pt modelId="{67AFB165-9567-4203-8EBF-DF3215869429}">
      <dgm:prSet custT="1"/>
      <dgm:spPr/>
      <dgm:t>
        <a:bodyPr/>
        <a:lstStyle/>
        <a:p>
          <a:pPr rtl="0"/>
          <a:r>
            <a:rPr lang="en-IE" sz="2000" b="0" dirty="0" smtClean="0"/>
            <a:t>Injustice &amp; inequality</a:t>
          </a:r>
          <a:endParaRPr lang="en-IE" sz="2000" dirty="0"/>
        </a:p>
      </dgm:t>
    </dgm:pt>
    <dgm:pt modelId="{8F54591C-0218-48D2-B08D-E79965D5901F}" type="parTrans" cxnId="{D87FA943-CF0C-41BF-B78C-D01E701D71EF}">
      <dgm:prSet/>
      <dgm:spPr/>
      <dgm:t>
        <a:bodyPr/>
        <a:lstStyle/>
        <a:p>
          <a:endParaRPr lang="en-IE"/>
        </a:p>
      </dgm:t>
    </dgm:pt>
    <dgm:pt modelId="{66E09A95-B3CC-47BF-A0CC-0B23F69359C2}" type="sibTrans" cxnId="{D87FA943-CF0C-41BF-B78C-D01E701D71EF}">
      <dgm:prSet/>
      <dgm:spPr/>
      <dgm:t>
        <a:bodyPr/>
        <a:lstStyle/>
        <a:p>
          <a:endParaRPr lang="en-IE"/>
        </a:p>
      </dgm:t>
    </dgm:pt>
    <dgm:pt modelId="{A7BBF94E-154A-46CB-826B-98539741E86C}">
      <dgm:prSet custT="1"/>
      <dgm:spPr/>
      <dgm:t>
        <a:bodyPr/>
        <a:lstStyle/>
        <a:p>
          <a:pPr rtl="0"/>
          <a:r>
            <a:rPr lang="en-IE" sz="2000" b="0" dirty="0" smtClean="0"/>
            <a:t>Decent Work</a:t>
          </a:r>
          <a:endParaRPr lang="en-IE" sz="2000" dirty="0"/>
        </a:p>
      </dgm:t>
    </dgm:pt>
    <dgm:pt modelId="{9B9E9191-A670-45D1-820E-263E5924F3E9}" type="parTrans" cxnId="{A2C686E4-F33C-4465-B24E-C079B97176C4}">
      <dgm:prSet/>
      <dgm:spPr/>
      <dgm:t>
        <a:bodyPr/>
        <a:lstStyle/>
        <a:p>
          <a:endParaRPr lang="en-IE"/>
        </a:p>
      </dgm:t>
    </dgm:pt>
    <dgm:pt modelId="{1AFF1437-490C-405A-8571-B38148C78012}" type="sibTrans" cxnId="{A2C686E4-F33C-4465-B24E-C079B97176C4}">
      <dgm:prSet/>
      <dgm:spPr/>
      <dgm:t>
        <a:bodyPr/>
        <a:lstStyle/>
        <a:p>
          <a:endParaRPr lang="en-IE"/>
        </a:p>
      </dgm:t>
    </dgm:pt>
    <dgm:pt modelId="{AA962D49-5B4F-4107-9785-170038542B56}">
      <dgm:prSet custT="1"/>
      <dgm:spPr/>
      <dgm:t>
        <a:bodyPr/>
        <a:lstStyle/>
        <a:p>
          <a:pPr rtl="0"/>
          <a:r>
            <a:rPr lang="en-IE" sz="2000" b="0" dirty="0" smtClean="0"/>
            <a:t>Human </a:t>
          </a:r>
          <a:endParaRPr lang="en-IE" sz="2000" dirty="0"/>
        </a:p>
      </dgm:t>
    </dgm:pt>
    <dgm:pt modelId="{2614F3D9-4641-424A-857A-96CFC553EC8F}" type="sibTrans" cxnId="{A324BB99-A711-47D0-A600-4E1BAE4FA727}">
      <dgm:prSet/>
      <dgm:spPr/>
      <dgm:t>
        <a:bodyPr/>
        <a:lstStyle/>
        <a:p>
          <a:endParaRPr lang="en-IE"/>
        </a:p>
      </dgm:t>
    </dgm:pt>
    <dgm:pt modelId="{E1C96F2D-75C3-4CC3-809D-9126FE4BEA35}" type="parTrans" cxnId="{A324BB99-A711-47D0-A600-4E1BAE4FA727}">
      <dgm:prSet/>
      <dgm:spPr/>
      <dgm:t>
        <a:bodyPr/>
        <a:lstStyle/>
        <a:p>
          <a:endParaRPr lang="en-IE"/>
        </a:p>
      </dgm:t>
    </dgm:pt>
    <dgm:pt modelId="{14191752-7988-4532-8AEB-F132C5385FBE}" type="pres">
      <dgm:prSet presAssocID="{C8E96849-0713-4BE1-A952-249B8860BE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3F2C383-9D0C-4017-87FB-DC05B2E24654}" type="pres">
      <dgm:prSet presAssocID="{C8E96849-0713-4BE1-A952-249B8860BE56}" presName="fgShape" presStyleLbl="fgShp" presStyleIdx="0" presStyleCnt="1"/>
      <dgm:spPr/>
    </dgm:pt>
    <dgm:pt modelId="{127A3C29-AC99-426C-9931-295F82EDA6D3}" type="pres">
      <dgm:prSet presAssocID="{C8E96849-0713-4BE1-A952-249B8860BE56}" presName="linComp" presStyleCnt="0"/>
      <dgm:spPr/>
    </dgm:pt>
    <dgm:pt modelId="{067CB1C8-E7CF-44E1-B5F7-03B468B9519B}" type="pres">
      <dgm:prSet presAssocID="{81425E79-2DA9-4F60-91D3-6BCD5ABAE6D0}" presName="compNode" presStyleCnt="0"/>
      <dgm:spPr/>
    </dgm:pt>
    <dgm:pt modelId="{D264B87A-3EF9-415D-92A6-88E836A8ABE0}" type="pres">
      <dgm:prSet presAssocID="{81425E79-2DA9-4F60-91D3-6BCD5ABAE6D0}" presName="bkgdShape" presStyleLbl="node1" presStyleIdx="0" presStyleCnt="3"/>
      <dgm:spPr/>
      <dgm:t>
        <a:bodyPr/>
        <a:lstStyle/>
        <a:p>
          <a:endParaRPr lang="en-IE"/>
        </a:p>
      </dgm:t>
    </dgm:pt>
    <dgm:pt modelId="{62E7C50B-08E7-47EA-9B44-D6A431A4F1D1}" type="pres">
      <dgm:prSet presAssocID="{81425E79-2DA9-4F60-91D3-6BCD5ABAE6D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6F43CBD-E9E0-4740-9D21-03F5B3C3F726}" type="pres">
      <dgm:prSet presAssocID="{81425E79-2DA9-4F60-91D3-6BCD5ABAE6D0}" presName="invisiNode" presStyleLbl="node1" presStyleIdx="0" presStyleCnt="3"/>
      <dgm:spPr/>
    </dgm:pt>
    <dgm:pt modelId="{93849970-205A-411B-BB5B-F26F54BA1A60}" type="pres">
      <dgm:prSet presAssocID="{81425E79-2DA9-4F60-91D3-6BCD5ABAE6D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dgm="http://schemas.openxmlformats.org/drawingml/2006/diagram" xmlns:a="http://schemas.openxmlformats.org/drawingml/2006/main" xmlns:r="http://schemas.openxmlformats.org/officeDocument/2006/relationships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IE"/>
        </a:p>
      </dgm:t>
    </dgm:pt>
    <dgm:pt modelId="{AC11A487-AFF6-4634-8747-A16D510EF40F}" type="pres">
      <dgm:prSet presAssocID="{86C99CBC-4521-415F-9E9C-7B01642CFB6A}" presName="sibTrans" presStyleLbl="sibTrans2D1" presStyleIdx="0" presStyleCnt="0"/>
      <dgm:spPr/>
      <dgm:t>
        <a:bodyPr/>
        <a:lstStyle/>
        <a:p>
          <a:endParaRPr lang="en-IE"/>
        </a:p>
      </dgm:t>
    </dgm:pt>
    <dgm:pt modelId="{F6C4B35D-13D0-4B3A-B9AF-D4CE4E9798B1}" type="pres">
      <dgm:prSet presAssocID="{65D521C4-A7F4-410E-B6A4-DE45288C7484}" presName="compNode" presStyleCnt="0"/>
      <dgm:spPr/>
    </dgm:pt>
    <dgm:pt modelId="{7425382E-BE05-45D4-B53D-43CF34F5A68A}" type="pres">
      <dgm:prSet presAssocID="{65D521C4-A7F4-410E-B6A4-DE45288C7484}" presName="bkgdShape" presStyleLbl="node1" presStyleIdx="1" presStyleCnt="3"/>
      <dgm:spPr/>
      <dgm:t>
        <a:bodyPr/>
        <a:lstStyle/>
        <a:p>
          <a:endParaRPr lang="en-IE"/>
        </a:p>
      </dgm:t>
    </dgm:pt>
    <dgm:pt modelId="{8326EF82-EEE3-4D8E-8686-4F60CF2CA7F9}" type="pres">
      <dgm:prSet presAssocID="{65D521C4-A7F4-410E-B6A4-DE45288C748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E3AEFB1-302E-4443-A334-8072320F9D91}" type="pres">
      <dgm:prSet presAssocID="{65D521C4-A7F4-410E-B6A4-DE45288C7484}" presName="invisiNode" presStyleLbl="node1" presStyleIdx="1" presStyleCnt="3"/>
      <dgm:spPr/>
    </dgm:pt>
    <dgm:pt modelId="{E6AFC112-70D8-4D32-ADED-86B4A7A9A25C}" type="pres">
      <dgm:prSet presAssocID="{65D521C4-A7F4-410E-B6A4-DE45288C748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dgm="http://schemas.openxmlformats.org/drawingml/2006/diagram" xmlns:a="http://schemas.openxmlformats.org/drawingml/2006/main" xmlns:r="http://schemas.openxmlformats.org/officeDocument/2006/relationships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IE"/>
        </a:p>
      </dgm:t>
    </dgm:pt>
    <dgm:pt modelId="{4F997EE1-793F-4935-ACF9-E7C497B7A303}" type="pres">
      <dgm:prSet presAssocID="{3DA9F049-9633-4EB4-844D-241F81E136F5}" presName="sibTrans" presStyleLbl="sibTrans2D1" presStyleIdx="0" presStyleCnt="0"/>
      <dgm:spPr/>
      <dgm:t>
        <a:bodyPr/>
        <a:lstStyle/>
        <a:p>
          <a:endParaRPr lang="en-IE"/>
        </a:p>
      </dgm:t>
    </dgm:pt>
    <dgm:pt modelId="{A037C9BE-B3C5-4144-8446-DE6C6C765ACB}" type="pres">
      <dgm:prSet presAssocID="{9DE22E79-41FC-49C4-967B-71A42B609BAE}" presName="compNode" presStyleCnt="0"/>
      <dgm:spPr/>
    </dgm:pt>
    <dgm:pt modelId="{EAFABD9B-2933-4BCC-B383-081276E978E8}" type="pres">
      <dgm:prSet presAssocID="{9DE22E79-41FC-49C4-967B-71A42B609BAE}" presName="bkgdShape" presStyleLbl="node1" presStyleIdx="2" presStyleCnt="3"/>
      <dgm:spPr/>
      <dgm:t>
        <a:bodyPr/>
        <a:lstStyle/>
        <a:p>
          <a:endParaRPr lang="en-IE"/>
        </a:p>
      </dgm:t>
    </dgm:pt>
    <dgm:pt modelId="{5A874134-46CE-4B17-9C59-326046150F5C}" type="pres">
      <dgm:prSet presAssocID="{9DE22E79-41FC-49C4-967B-71A42B609BA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E6FE88D-8966-4251-9A2A-9C174FB02875}" type="pres">
      <dgm:prSet presAssocID="{9DE22E79-41FC-49C4-967B-71A42B609BAE}" presName="invisiNode" presStyleLbl="node1" presStyleIdx="2" presStyleCnt="3"/>
      <dgm:spPr/>
    </dgm:pt>
    <dgm:pt modelId="{E129BD4A-595F-42EE-9F71-EE43842E1A8F}" type="pres">
      <dgm:prSet presAssocID="{9DE22E79-41FC-49C4-967B-71A42B609BA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dgm="http://schemas.openxmlformats.org/drawingml/2006/diagram" xmlns:a="http://schemas.openxmlformats.org/drawingml/2006/main" xmlns:r="http://schemas.openxmlformats.org/officeDocument/2006/relationships"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n-IE"/>
        </a:p>
      </dgm:t>
    </dgm:pt>
  </dgm:ptLst>
  <dgm:cxnLst>
    <dgm:cxn modelId="{8407DFD7-3CF1-4585-ABD4-5811CD524757}" type="presOf" srcId="{65D521C4-A7F4-410E-B6A4-DE45288C7484}" destId="{7425382E-BE05-45D4-B53D-43CF34F5A68A}" srcOrd="0" destOrd="0" presId="urn:microsoft.com/office/officeart/2005/8/layout/hList7#2"/>
    <dgm:cxn modelId="{F7DA807F-5DE2-46D7-8581-8D5F7D99EABF}" type="presOf" srcId="{B28BADE6-1DB8-4237-ADAF-C621A2A805E7}" destId="{62E7C50B-08E7-47EA-9B44-D6A431A4F1D1}" srcOrd="1" destOrd="1" presId="urn:microsoft.com/office/officeart/2005/8/layout/hList7#2"/>
    <dgm:cxn modelId="{08F12234-FA5C-4602-9214-D6B18EDBE235}" type="presOf" srcId="{9DE22E79-41FC-49C4-967B-71A42B609BAE}" destId="{5A874134-46CE-4B17-9C59-326046150F5C}" srcOrd="1" destOrd="0" presId="urn:microsoft.com/office/officeart/2005/8/layout/hList7#2"/>
    <dgm:cxn modelId="{53E6FC40-C491-483B-8EDD-CA0DEC952169}" type="presOf" srcId="{D291A2D9-C2EC-48CC-97BB-D41380444ED3}" destId="{5A874134-46CE-4B17-9C59-326046150F5C}" srcOrd="1" destOrd="1" presId="urn:microsoft.com/office/officeart/2005/8/layout/hList7#2"/>
    <dgm:cxn modelId="{27DE1DB5-17EE-4087-9D71-6D11AD3A22D9}" srcId="{65D521C4-A7F4-410E-B6A4-DE45288C7484}" destId="{F8D9B1CE-71FA-4F65-BC42-7E83156EB2F0}" srcOrd="1" destOrd="0" parTransId="{11D2DE4B-CE9D-4444-BE2E-B648386665C7}" sibTransId="{0F48EDA0-4E18-4384-AA38-A38ADD21CE5B}"/>
    <dgm:cxn modelId="{805BCC7C-A8B5-4C99-A5E8-49C8D31342D9}" type="presOf" srcId="{81425E79-2DA9-4F60-91D3-6BCD5ABAE6D0}" destId="{62E7C50B-08E7-47EA-9B44-D6A431A4F1D1}" srcOrd="1" destOrd="0" presId="urn:microsoft.com/office/officeart/2005/8/layout/hList7#2"/>
    <dgm:cxn modelId="{203AFBE4-1BF5-47AD-9142-BDBAED2262AE}" type="presOf" srcId="{C80E623C-F73E-4844-A077-D5140CDF4609}" destId="{D264B87A-3EF9-415D-92A6-88E836A8ABE0}" srcOrd="0" destOrd="3" presId="urn:microsoft.com/office/officeart/2005/8/layout/hList7#2"/>
    <dgm:cxn modelId="{9BDFF462-BE44-4903-A6E2-9C3761FC0C0F}" type="presOf" srcId="{A0E92C44-6421-4E65-90BC-8573084498D9}" destId="{D264B87A-3EF9-415D-92A6-88E836A8ABE0}" srcOrd="0" destOrd="2" presId="urn:microsoft.com/office/officeart/2005/8/layout/hList7#2"/>
    <dgm:cxn modelId="{14429B4E-B5FF-4E12-9239-B0BC05B486A0}" type="presOf" srcId="{A7BBF94E-154A-46CB-826B-98539741E86C}" destId="{5A874134-46CE-4B17-9C59-326046150F5C}" srcOrd="1" destOrd="3" presId="urn:microsoft.com/office/officeart/2005/8/layout/hList7#2"/>
    <dgm:cxn modelId="{6060B96D-702E-4609-806D-8892888BDACE}" type="presOf" srcId="{3DA9F049-9633-4EB4-844D-241F81E136F5}" destId="{4F997EE1-793F-4935-ACF9-E7C497B7A303}" srcOrd="0" destOrd="0" presId="urn:microsoft.com/office/officeart/2005/8/layout/hList7#2"/>
    <dgm:cxn modelId="{B36A8258-5626-441C-BAB1-BF7F4DD50B28}" type="presOf" srcId="{C8E96849-0713-4BE1-A952-249B8860BE56}" destId="{14191752-7988-4532-8AEB-F132C5385FBE}" srcOrd="0" destOrd="0" presId="urn:microsoft.com/office/officeart/2005/8/layout/hList7#2"/>
    <dgm:cxn modelId="{6BBA2729-26AB-47D2-A8A3-74418C927EB0}" type="presOf" srcId="{A0E92C44-6421-4E65-90BC-8573084498D9}" destId="{62E7C50B-08E7-47EA-9B44-D6A431A4F1D1}" srcOrd="1" destOrd="2" presId="urn:microsoft.com/office/officeart/2005/8/layout/hList7#2"/>
    <dgm:cxn modelId="{81E13DA5-7C2D-4F3D-803F-2C2A6BF0020A}" type="presOf" srcId="{F8D9B1CE-71FA-4F65-BC42-7E83156EB2F0}" destId="{7425382E-BE05-45D4-B53D-43CF34F5A68A}" srcOrd="0" destOrd="2" presId="urn:microsoft.com/office/officeart/2005/8/layout/hList7#2"/>
    <dgm:cxn modelId="{CEDF9A81-4B70-4E2B-AE1A-FE856EFAEE29}" srcId="{C8E96849-0713-4BE1-A952-249B8860BE56}" destId="{65D521C4-A7F4-410E-B6A4-DE45288C7484}" srcOrd="1" destOrd="0" parTransId="{084FD4F5-3A91-4B7C-855C-B837CF54F7A5}" sibTransId="{3DA9F049-9633-4EB4-844D-241F81E136F5}"/>
    <dgm:cxn modelId="{01B50A51-EE42-457E-95F6-59A76B3B6D42}" srcId="{81425E79-2DA9-4F60-91D3-6BCD5ABAE6D0}" destId="{A0E92C44-6421-4E65-90BC-8573084498D9}" srcOrd="1" destOrd="0" parTransId="{1FAFEA51-9A16-45A7-B21B-845E20532C20}" sibTransId="{D64121B6-E1F3-42A5-B362-6E5ABBD02839}"/>
    <dgm:cxn modelId="{BF8EF88D-DC77-4D21-BC17-B14C4F0D4382}" type="presOf" srcId="{9DE22E79-41FC-49C4-967B-71A42B609BAE}" destId="{EAFABD9B-2933-4BCC-B383-081276E978E8}" srcOrd="0" destOrd="0" presId="urn:microsoft.com/office/officeart/2005/8/layout/hList7#2"/>
    <dgm:cxn modelId="{3B01AB66-E249-46A2-9137-6F82E6C3B99E}" type="presOf" srcId="{67AFB165-9567-4203-8EBF-DF3215869429}" destId="{EAFABD9B-2933-4BCC-B383-081276E978E8}" srcOrd="0" destOrd="2" presId="urn:microsoft.com/office/officeart/2005/8/layout/hList7#2"/>
    <dgm:cxn modelId="{BBBE3342-3D11-44FD-83FA-B4D8EF03FF0A}" type="presOf" srcId="{81425E79-2DA9-4F60-91D3-6BCD5ABAE6D0}" destId="{D264B87A-3EF9-415D-92A6-88E836A8ABE0}" srcOrd="0" destOrd="0" presId="urn:microsoft.com/office/officeart/2005/8/layout/hList7#2"/>
    <dgm:cxn modelId="{785261CE-19D4-4014-B3F2-057F088D460B}" srcId="{81425E79-2DA9-4F60-91D3-6BCD5ABAE6D0}" destId="{B28BADE6-1DB8-4237-ADAF-C621A2A805E7}" srcOrd="0" destOrd="0" parTransId="{705926C6-4C6C-48E1-82B9-8782959345F5}" sibTransId="{86BE12E5-AFF8-4D4B-A33A-13CBE61D9A83}"/>
    <dgm:cxn modelId="{831204C8-637D-4DAC-B786-1A0779A4DA6D}" srcId="{C8E96849-0713-4BE1-A952-249B8860BE56}" destId="{9DE22E79-41FC-49C4-967B-71A42B609BAE}" srcOrd="2" destOrd="0" parTransId="{AE6A5193-E2C4-4797-A0B0-5D52271305B3}" sibTransId="{D98D6357-1BA4-419E-9D2C-23207F3669A1}"/>
    <dgm:cxn modelId="{D87FA943-CF0C-41BF-B78C-D01E701D71EF}" srcId="{9DE22E79-41FC-49C4-967B-71A42B609BAE}" destId="{67AFB165-9567-4203-8EBF-DF3215869429}" srcOrd="1" destOrd="0" parTransId="{8F54591C-0218-48D2-B08D-E79965D5901F}" sibTransId="{66E09A95-B3CC-47BF-A0CC-0B23F69359C2}"/>
    <dgm:cxn modelId="{2A962195-2578-4B12-B541-6846225A7A79}" type="presOf" srcId="{A7BBF94E-154A-46CB-826B-98539741E86C}" destId="{EAFABD9B-2933-4BCC-B383-081276E978E8}" srcOrd="0" destOrd="3" presId="urn:microsoft.com/office/officeart/2005/8/layout/hList7#2"/>
    <dgm:cxn modelId="{3AF62DBD-849B-48D5-96BB-C94F1C009341}" srcId="{C8E96849-0713-4BE1-A952-249B8860BE56}" destId="{81425E79-2DA9-4F60-91D3-6BCD5ABAE6D0}" srcOrd="0" destOrd="0" parTransId="{00D32630-2EA3-49AC-B673-F3FD0400DAD8}" sibTransId="{86C99CBC-4521-415F-9E9C-7B01642CFB6A}"/>
    <dgm:cxn modelId="{9840FFF5-B21E-4FB2-8ABF-B8D510E1FF16}" type="presOf" srcId="{65D521C4-A7F4-410E-B6A4-DE45288C7484}" destId="{8326EF82-EEE3-4D8E-8686-4F60CF2CA7F9}" srcOrd="1" destOrd="0" presId="urn:microsoft.com/office/officeart/2005/8/layout/hList7#2"/>
    <dgm:cxn modelId="{B8D6B725-6747-48C9-A0F0-87770443A559}" type="presOf" srcId="{AA962D49-5B4F-4107-9785-170038542B56}" destId="{8326EF82-EEE3-4D8E-8686-4F60CF2CA7F9}" srcOrd="1" destOrd="1" presId="urn:microsoft.com/office/officeart/2005/8/layout/hList7#2"/>
    <dgm:cxn modelId="{55495F7E-C996-4C63-A36B-E75078EF47E5}" type="presOf" srcId="{C80E623C-F73E-4844-A077-D5140CDF4609}" destId="{62E7C50B-08E7-47EA-9B44-D6A431A4F1D1}" srcOrd="1" destOrd="3" presId="urn:microsoft.com/office/officeart/2005/8/layout/hList7#2"/>
    <dgm:cxn modelId="{09CE56D5-13D2-45D0-9499-C4205128683D}" type="presOf" srcId="{86C99CBC-4521-415F-9E9C-7B01642CFB6A}" destId="{AC11A487-AFF6-4634-8747-A16D510EF40F}" srcOrd="0" destOrd="0" presId="urn:microsoft.com/office/officeart/2005/8/layout/hList7#2"/>
    <dgm:cxn modelId="{A324BB99-A711-47D0-A600-4E1BAE4FA727}" srcId="{65D521C4-A7F4-410E-B6A4-DE45288C7484}" destId="{AA962D49-5B4F-4107-9785-170038542B56}" srcOrd="0" destOrd="0" parTransId="{E1C96F2D-75C3-4CC3-809D-9126FE4BEA35}" sibTransId="{2614F3D9-4641-424A-857A-96CFC553EC8F}"/>
    <dgm:cxn modelId="{4D39846F-5EAE-42B5-B5D5-BD679720707A}" srcId="{81425E79-2DA9-4F60-91D3-6BCD5ABAE6D0}" destId="{C80E623C-F73E-4844-A077-D5140CDF4609}" srcOrd="2" destOrd="0" parTransId="{5C45860E-6D08-4C49-9EDD-F16117E72FAC}" sibTransId="{A6E3196E-9C1A-4ABB-A429-B7F64F4A3D16}"/>
    <dgm:cxn modelId="{A2C686E4-F33C-4465-B24E-C079B97176C4}" srcId="{9DE22E79-41FC-49C4-967B-71A42B609BAE}" destId="{A7BBF94E-154A-46CB-826B-98539741E86C}" srcOrd="2" destOrd="0" parTransId="{9B9E9191-A670-45D1-820E-263E5924F3E9}" sibTransId="{1AFF1437-490C-405A-8571-B38148C78012}"/>
    <dgm:cxn modelId="{4658F85D-1D21-4361-89EF-35F3064F52EB}" type="presOf" srcId="{B28BADE6-1DB8-4237-ADAF-C621A2A805E7}" destId="{D264B87A-3EF9-415D-92A6-88E836A8ABE0}" srcOrd="0" destOrd="1" presId="urn:microsoft.com/office/officeart/2005/8/layout/hList7#2"/>
    <dgm:cxn modelId="{05D04F35-2D17-4D70-9F3D-61AC4BAC0E60}" srcId="{9DE22E79-41FC-49C4-967B-71A42B609BAE}" destId="{D291A2D9-C2EC-48CC-97BB-D41380444ED3}" srcOrd="0" destOrd="0" parTransId="{74620E5D-C3D6-4FD9-86ED-FF783354046E}" sibTransId="{6FC7A6EC-646A-4306-AA1B-B4B73EECF2CF}"/>
    <dgm:cxn modelId="{886D3A95-F30E-4C1A-AED2-1402F11D0995}" type="presOf" srcId="{D291A2D9-C2EC-48CC-97BB-D41380444ED3}" destId="{EAFABD9B-2933-4BCC-B383-081276E978E8}" srcOrd="0" destOrd="1" presId="urn:microsoft.com/office/officeart/2005/8/layout/hList7#2"/>
    <dgm:cxn modelId="{963597C9-609B-4C9E-AC45-726C80E372B3}" type="presOf" srcId="{AA962D49-5B4F-4107-9785-170038542B56}" destId="{7425382E-BE05-45D4-B53D-43CF34F5A68A}" srcOrd="0" destOrd="1" presId="urn:microsoft.com/office/officeart/2005/8/layout/hList7#2"/>
    <dgm:cxn modelId="{1A9CEAD0-15E8-4601-947B-A794B1949598}" type="presOf" srcId="{67AFB165-9567-4203-8EBF-DF3215869429}" destId="{5A874134-46CE-4B17-9C59-326046150F5C}" srcOrd="1" destOrd="2" presId="urn:microsoft.com/office/officeart/2005/8/layout/hList7#2"/>
    <dgm:cxn modelId="{F49F62EC-1E49-4F1D-ABF7-B06920B7BA01}" type="presOf" srcId="{F8D9B1CE-71FA-4F65-BC42-7E83156EB2F0}" destId="{8326EF82-EEE3-4D8E-8686-4F60CF2CA7F9}" srcOrd="1" destOrd="2" presId="urn:microsoft.com/office/officeart/2005/8/layout/hList7#2"/>
    <dgm:cxn modelId="{1F5BA6C9-7832-4D3E-A0D3-FC8271C2D423}" type="presParOf" srcId="{14191752-7988-4532-8AEB-F132C5385FBE}" destId="{D3F2C383-9D0C-4017-87FB-DC05B2E24654}" srcOrd="0" destOrd="0" presId="urn:microsoft.com/office/officeart/2005/8/layout/hList7#2"/>
    <dgm:cxn modelId="{CCCD3DE0-D13E-47D9-8D5F-250931D4C62F}" type="presParOf" srcId="{14191752-7988-4532-8AEB-F132C5385FBE}" destId="{127A3C29-AC99-426C-9931-295F82EDA6D3}" srcOrd="1" destOrd="0" presId="urn:microsoft.com/office/officeart/2005/8/layout/hList7#2"/>
    <dgm:cxn modelId="{56E94706-A898-45EC-A465-EC4B50821ED0}" type="presParOf" srcId="{127A3C29-AC99-426C-9931-295F82EDA6D3}" destId="{067CB1C8-E7CF-44E1-B5F7-03B468B9519B}" srcOrd="0" destOrd="0" presId="urn:microsoft.com/office/officeart/2005/8/layout/hList7#2"/>
    <dgm:cxn modelId="{B828A990-C0FD-4832-B8B4-A2815860A0FF}" type="presParOf" srcId="{067CB1C8-E7CF-44E1-B5F7-03B468B9519B}" destId="{D264B87A-3EF9-415D-92A6-88E836A8ABE0}" srcOrd="0" destOrd="0" presId="urn:microsoft.com/office/officeart/2005/8/layout/hList7#2"/>
    <dgm:cxn modelId="{42DFCB68-A5C2-4EB0-8098-C83F9855003A}" type="presParOf" srcId="{067CB1C8-E7CF-44E1-B5F7-03B468B9519B}" destId="{62E7C50B-08E7-47EA-9B44-D6A431A4F1D1}" srcOrd="1" destOrd="0" presId="urn:microsoft.com/office/officeart/2005/8/layout/hList7#2"/>
    <dgm:cxn modelId="{5B11093D-9B63-4B0F-9020-3250801CAFDB}" type="presParOf" srcId="{067CB1C8-E7CF-44E1-B5F7-03B468B9519B}" destId="{56F43CBD-E9E0-4740-9D21-03F5B3C3F726}" srcOrd="2" destOrd="0" presId="urn:microsoft.com/office/officeart/2005/8/layout/hList7#2"/>
    <dgm:cxn modelId="{5F9C313D-D9DC-4F54-8359-3A9959069E0E}" type="presParOf" srcId="{067CB1C8-E7CF-44E1-B5F7-03B468B9519B}" destId="{93849970-205A-411B-BB5B-F26F54BA1A60}" srcOrd="3" destOrd="0" presId="urn:microsoft.com/office/officeart/2005/8/layout/hList7#2"/>
    <dgm:cxn modelId="{C6879966-16A7-47A9-A282-8B4018E15DBE}" type="presParOf" srcId="{127A3C29-AC99-426C-9931-295F82EDA6D3}" destId="{AC11A487-AFF6-4634-8747-A16D510EF40F}" srcOrd="1" destOrd="0" presId="urn:microsoft.com/office/officeart/2005/8/layout/hList7#2"/>
    <dgm:cxn modelId="{BDEC41EA-0FC3-452F-8848-190EFA1389E5}" type="presParOf" srcId="{127A3C29-AC99-426C-9931-295F82EDA6D3}" destId="{F6C4B35D-13D0-4B3A-B9AF-D4CE4E9798B1}" srcOrd="2" destOrd="0" presId="urn:microsoft.com/office/officeart/2005/8/layout/hList7#2"/>
    <dgm:cxn modelId="{92F4DB36-7AA1-40E8-9610-A06F6144958C}" type="presParOf" srcId="{F6C4B35D-13D0-4B3A-B9AF-D4CE4E9798B1}" destId="{7425382E-BE05-45D4-B53D-43CF34F5A68A}" srcOrd="0" destOrd="0" presId="urn:microsoft.com/office/officeart/2005/8/layout/hList7#2"/>
    <dgm:cxn modelId="{67A617C5-FBEE-489A-92A5-E2AF86DC65F5}" type="presParOf" srcId="{F6C4B35D-13D0-4B3A-B9AF-D4CE4E9798B1}" destId="{8326EF82-EEE3-4D8E-8686-4F60CF2CA7F9}" srcOrd="1" destOrd="0" presId="urn:microsoft.com/office/officeart/2005/8/layout/hList7#2"/>
    <dgm:cxn modelId="{0CBC8719-FEB2-44D7-B3FD-A587258C8A5F}" type="presParOf" srcId="{F6C4B35D-13D0-4B3A-B9AF-D4CE4E9798B1}" destId="{DE3AEFB1-302E-4443-A334-8072320F9D91}" srcOrd="2" destOrd="0" presId="urn:microsoft.com/office/officeart/2005/8/layout/hList7#2"/>
    <dgm:cxn modelId="{E1AB405C-BC4B-439F-9AFB-D5E17B3B301D}" type="presParOf" srcId="{F6C4B35D-13D0-4B3A-B9AF-D4CE4E9798B1}" destId="{E6AFC112-70D8-4D32-ADED-86B4A7A9A25C}" srcOrd="3" destOrd="0" presId="urn:microsoft.com/office/officeart/2005/8/layout/hList7#2"/>
    <dgm:cxn modelId="{78432320-7356-4621-A679-3CA62A117557}" type="presParOf" srcId="{127A3C29-AC99-426C-9931-295F82EDA6D3}" destId="{4F997EE1-793F-4935-ACF9-E7C497B7A303}" srcOrd="3" destOrd="0" presId="urn:microsoft.com/office/officeart/2005/8/layout/hList7#2"/>
    <dgm:cxn modelId="{096BBE00-24E1-456D-948A-617F23D9E406}" type="presParOf" srcId="{127A3C29-AC99-426C-9931-295F82EDA6D3}" destId="{A037C9BE-B3C5-4144-8446-DE6C6C765ACB}" srcOrd="4" destOrd="0" presId="urn:microsoft.com/office/officeart/2005/8/layout/hList7#2"/>
    <dgm:cxn modelId="{844F9DE8-98FD-485A-A2F0-FBB8A3793369}" type="presParOf" srcId="{A037C9BE-B3C5-4144-8446-DE6C6C765ACB}" destId="{EAFABD9B-2933-4BCC-B383-081276E978E8}" srcOrd="0" destOrd="0" presId="urn:microsoft.com/office/officeart/2005/8/layout/hList7#2"/>
    <dgm:cxn modelId="{D4C43224-22D4-4524-937C-B542485442BE}" type="presParOf" srcId="{A037C9BE-B3C5-4144-8446-DE6C6C765ACB}" destId="{5A874134-46CE-4B17-9C59-326046150F5C}" srcOrd="1" destOrd="0" presId="urn:microsoft.com/office/officeart/2005/8/layout/hList7#2"/>
    <dgm:cxn modelId="{FCE66E8E-47C2-460F-ACF0-8E5BD1BD38D0}" type="presParOf" srcId="{A037C9BE-B3C5-4144-8446-DE6C6C765ACB}" destId="{5E6FE88D-8966-4251-9A2A-9C174FB02875}" srcOrd="2" destOrd="0" presId="urn:microsoft.com/office/officeart/2005/8/layout/hList7#2"/>
    <dgm:cxn modelId="{16575EE4-7663-4508-A582-92A85CDC0896}" type="presParOf" srcId="{A037C9BE-B3C5-4144-8446-DE6C6C765ACB}" destId="{E129BD4A-595F-42EE-9F71-EE43842E1A8F}" srcOrd="3" destOrd="0" presId="urn:microsoft.com/office/officeart/2005/8/layout/hList7#2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22025E-6DFA-4452-B55C-94B44E3CA5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664962C-0909-4B9A-A8DD-32131756D466}">
      <dgm:prSet custT="1"/>
      <dgm:spPr/>
      <dgm:t>
        <a:bodyPr/>
        <a:lstStyle/>
        <a:p>
          <a:pPr rtl="0"/>
          <a:r>
            <a:rPr lang="en-IE" sz="2800" b="0" dirty="0" smtClean="0"/>
            <a:t>Equip the Irish trade union movement to become a more active player in the international trade union arena</a:t>
          </a:r>
          <a:endParaRPr lang="en-IE" sz="2800" dirty="0"/>
        </a:p>
      </dgm:t>
    </dgm:pt>
    <dgm:pt modelId="{18490193-7597-4B16-A808-E8DBAC0FDE9E}" type="parTrans" cxnId="{080296F9-5D8A-4888-949F-4081C68F0419}">
      <dgm:prSet/>
      <dgm:spPr/>
      <dgm:t>
        <a:bodyPr/>
        <a:lstStyle/>
        <a:p>
          <a:endParaRPr lang="en-IE"/>
        </a:p>
      </dgm:t>
    </dgm:pt>
    <dgm:pt modelId="{6D5493A1-2DA3-44BC-8D25-7A98B1BC933A}" type="sibTrans" cxnId="{080296F9-5D8A-4888-949F-4081C68F0419}">
      <dgm:prSet/>
      <dgm:spPr/>
      <dgm:t>
        <a:bodyPr/>
        <a:lstStyle/>
        <a:p>
          <a:endParaRPr lang="en-IE"/>
        </a:p>
      </dgm:t>
    </dgm:pt>
    <dgm:pt modelId="{B25F425B-6D9C-44A8-B43C-E7E8BD6513A7}">
      <dgm:prSet custT="1"/>
      <dgm:spPr/>
      <dgm:t>
        <a:bodyPr/>
        <a:lstStyle/>
        <a:p>
          <a:pPr rtl="0"/>
          <a:r>
            <a:rPr lang="en-IE" sz="2800" b="0" dirty="0" smtClean="0"/>
            <a:t>Raise awareness amongst members of Decent work and the causes of world poverty and injustices</a:t>
          </a:r>
          <a:endParaRPr lang="en-IE" sz="2800" dirty="0"/>
        </a:p>
      </dgm:t>
    </dgm:pt>
    <dgm:pt modelId="{D420484A-7CD5-4AA1-86A2-652FF67FB0D5}" type="parTrans" cxnId="{6B38DBE3-286A-4DA8-9376-3A800AB2D176}">
      <dgm:prSet/>
      <dgm:spPr/>
      <dgm:t>
        <a:bodyPr/>
        <a:lstStyle/>
        <a:p>
          <a:endParaRPr lang="en-IE"/>
        </a:p>
      </dgm:t>
    </dgm:pt>
    <dgm:pt modelId="{B8A02265-0071-46AF-96D0-0DDD42221088}" type="sibTrans" cxnId="{6B38DBE3-286A-4DA8-9376-3A800AB2D176}">
      <dgm:prSet/>
      <dgm:spPr/>
      <dgm:t>
        <a:bodyPr/>
        <a:lstStyle/>
        <a:p>
          <a:endParaRPr lang="en-IE"/>
        </a:p>
      </dgm:t>
    </dgm:pt>
    <dgm:pt modelId="{2C1B7B71-6C5C-4FF6-B7D7-BC71107C17A3}">
      <dgm:prSet custT="1"/>
      <dgm:spPr/>
      <dgm:t>
        <a:bodyPr/>
        <a:lstStyle/>
        <a:p>
          <a:pPr rtl="0"/>
          <a:r>
            <a:rPr lang="en-IE" sz="2800" b="0" dirty="0" smtClean="0"/>
            <a:t>Promote decent work, sustainable development &amp; labour standards worldwide</a:t>
          </a:r>
          <a:endParaRPr lang="en-IE" sz="2800" dirty="0"/>
        </a:p>
      </dgm:t>
    </dgm:pt>
    <dgm:pt modelId="{0102210A-1A51-4729-B6A4-D2BEB7C35140}" type="parTrans" cxnId="{BBCF83CE-4894-4DEC-8E91-0FA8B48C574F}">
      <dgm:prSet/>
      <dgm:spPr/>
      <dgm:t>
        <a:bodyPr/>
        <a:lstStyle/>
        <a:p>
          <a:endParaRPr lang="en-IE"/>
        </a:p>
      </dgm:t>
    </dgm:pt>
    <dgm:pt modelId="{148B522B-5020-4F18-9D80-593DFC420E8A}" type="sibTrans" cxnId="{BBCF83CE-4894-4DEC-8E91-0FA8B48C574F}">
      <dgm:prSet/>
      <dgm:spPr/>
      <dgm:t>
        <a:bodyPr/>
        <a:lstStyle/>
        <a:p>
          <a:endParaRPr lang="en-IE"/>
        </a:p>
      </dgm:t>
    </dgm:pt>
    <dgm:pt modelId="{C11D05A7-21C8-3E41-A856-AB35B2D69DC2}">
      <dgm:prSet custT="1"/>
      <dgm:spPr/>
      <dgm:t>
        <a:bodyPr/>
        <a:lstStyle/>
        <a:p>
          <a:pPr rtl="0"/>
          <a:r>
            <a:rPr lang="en-IE" sz="2800" dirty="0" smtClean="0"/>
            <a:t>Encourage active engagement with the issues at home &amp; abroad</a:t>
          </a:r>
          <a:endParaRPr lang="en-IE" sz="2800" dirty="0"/>
        </a:p>
      </dgm:t>
    </dgm:pt>
    <dgm:pt modelId="{88187E46-5E9E-284D-95D2-46618DEDDCF2}" type="parTrans" cxnId="{88C8E81D-7C5C-F545-9A00-430CC3B9A70A}">
      <dgm:prSet/>
      <dgm:spPr/>
      <dgm:t>
        <a:bodyPr/>
        <a:lstStyle/>
        <a:p>
          <a:endParaRPr lang="en-US"/>
        </a:p>
      </dgm:t>
    </dgm:pt>
    <dgm:pt modelId="{D2A0EBD9-65E6-604E-AD76-29809C6B17E9}" type="sibTrans" cxnId="{88C8E81D-7C5C-F545-9A00-430CC3B9A70A}">
      <dgm:prSet/>
      <dgm:spPr/>
      <dgm:t>
        <a:bodyPr/>
        <a:lstStyle/>
        <a:p>
          <a:endParaRPr lang="en-US"/>
        </a:p>
      </dgm:t>
    </dgm:pt>
    <dgm:pt modelId="{8D52C470-3920-4632-AFF5-62839E0CDACA}" type="pres">
      <dgm:prSet presAssocID="{A822025E-6DFA-4452-B55C-94B44E3CA5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21256ECF-45FA-4464-9C72-947E9280C111}" type="pres">
      <dgm:prSet presAssocID="{E664962C-0909-4B9A-A8DD-32131756D466}" presName="parentLin" presStyleCnt="0"/>
      <dgm:spPr/>
    </dgm:pt>
    <dgm:pt modelId="{209DDADA-B6B1-4D58-9DE8-51128F666879}" type="pres">
      <dgm:prSet presAssocID="{E664962C-0909-4B9A-A8DD-32131756D466}" presName="parentLeftMargin" presStyleLbl="node1" presStyleIdx="0" presStyleCnt="4"/>
      <dgm:spPr/>
      <dgm:t>
        <a:bodyPr/>
        <a:lstStyle/>
        <a:p>
          <a:endParaRPr lang="en-IE"/>
        </a:p>
      </dgm:t>
    </dgm:pt>
    <dgm:pt modelId="{998EFB9C-062A-4601-BCFC-AA5FE676EE90}" type="pres">
      <dgm:prSet presAssocID="{E664962C-0909-4B9A-A8DD-32131756D466}" presName="parentText" presStyleLbl="node1" presStyleIdx="0" presStyleCnt="4" custScaleX="110925" custScaleY="36970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85870A0-C808-4F5E-97F2-CD09B76A4012}" type="pres">
      <dgm:prSet presAssocID="{E664962C-0909-4B9A-A8DD-32131756D466}" presName="negativeSpace" presStyleCnt="0"/>
      <dgm:spPr/>
    </dgm:pt>
    <dgm:pt modelId="{2B1586C1-DC32-42A9-B57A-3BDCB1DA9E80}" type="pres">
      <dgm:prSet presAssocID="{E664962C-0909-4B9A-A8DD-32131756D466}" presName="childText" presStyleLbl="conFgAcc1" presStyleIdx="0" presStyleCnt="4">
        <dgm:presLayoutVars>
          <dgm:bulletEnabled val="1"/>
        </dgm:presLayoutVars>
      </dgm:prSet>
      <dgm:spPr/>
    </dgm:pt>
    <dgm:pt modelId="{938A6830-71DC-4886-9ABC-5F045C52B523}" type="pres">
      <dgm:prSet presAssocID="{6D5493A1-2DA3-44BC-8D25-7A98B1BC933A}" presName="spaceBetweenRectangles" presStyleCnt="0"/>
      <dgm:spPr/>
    </dgm:pt>
    <dgm:pt modelId="{E5FDC8FE-7C14-459B-BB56-7494B3F7551F}" type="pres">
      <dgm:prSet presAssocID="{B25F425B-6D9C-44A8-B43C-E7E8BD6513A7}" presName="parentLin" presStyleCnt="0"/>
      <dgm:spPr/>
    </dgm:pt>
    <dgm:pt modelId="{EFE2832A-34D5-4843-8003-64050A762F76}" type="pres">
      <dgm:prSet presAssocID="{B25F425B-6D9C-44A8-B43C-E7E8BD6513A7}" presName="parentLeftMargin" presStyleLbl="node1" presStyleIdx="0" presStyleCnt="4"/>
      <dgm:spPr/>
      <dgm:t>
        <a:bodyPr/>
        <a:lstStyle/>
        <a:p>
          <a:endParaRPr lang="en-IE"/>
        </a:p>
      </dgm:t>
    </dgm:pt>
    <dgm:pt modelId="{5FF5BDDB-2A50-4848-94C6-F4FC9DD47C91}" type="pres">
      <dgm:prSet presAssocID="{B25F425B-6D9C-44A8-B43C-E7E8BD6513A7}" presName="parentText" presStyleLbl="node1" presStyleIdx="1" presStyleCnt="4" custScaleX="100666" custScaleY="343892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B50DB6A-2C32-4EE2-A90C-5A1EE37FF41D}" type="pres">
      <dgm:prSet presAssocID="{B25F425B-6D9C-44A8-B43C-E7E8BD6513A7}" presName="negativeSpace" presStyleCnt="0"/>
      <dgm:spPr/>
    </dgm:pt>
    <dgm:pt modelId="{E73BE10D-F7ED-44FC-9F42-6FFD667314A5}" type="pres">
      <dgm:prSet presAssocID="{B25F425B-6D9C-44A8-B43C-E7E8BD6513A7}" presName="childText" presStyleLbl="conFgAcc1" presStyleIdx="1" presStyleCnt="4">
        <dgm:presLayoutVars>
          <dgm:bulletEnabled val="1"/>
        </dgm:presLayoutVars>
      </dgm:prSet>
      <dgm:spPr/>
    </dgm:pt>
    <dgm:pt modelId="{AEA87F10-F360-4E87-9036-A244A819B8E9}" type="pres">
      <dgm:prSet presAssocID="{B8A02265-0071-46AF-96D0-0DDD42221088}" presName="spaceBetweenRectangles" presStyleCnt="0"/>
      <dgm:spPr/>
    </dgm:pt>
    <dgm:pt modelId="{E6CF9AF7-7876-4EA7-90D8-6747CDC82AA9}" type="pres">
      <dgm:prSet presAssocID="{2C1B7B71-6C5C-4FF6-B7D7-BC71107C17A3}" presName="parentLin" presStyleCnt="0"/>
      <dgm:spPr/>
    </dgm:pt>
    <dgm:pt modelId="{BE621594-53CA-4FC6-A616-9250879AF1D4}" type="pres">
      <dgm:prSet presAssocID="{2C1B7B71-6C5C-4FF6-B7D7-BC71107C17A3}" presName="parentLeftMargin" presStyleLbl="node1" presStyleIdx="1" presStyleCnt="4"/>
      <dgm:spPr/>
      <dgm:t>
        <a:bodyPr/>
        <a:lstStyle/>
        <a:p>
          <a:endParaRPr lang="en-IE"/>
        </a:p>
      </dgm:t>
    </dgm:pt>
    <dgm:pt modelId="{F3DB165A-7E75-4B0E-91F8-5A0B4B309CB9}" type="pres">
      <dgm:prSet presAssocID="{2C1B7B71-6C5C-4FF6-B7D7-BC71107C17A3}" presName="parentText" presStyleLbl="node1" presStyleIdx="2" presStyleCnt="4" custScaleY="386211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51D4704-BD5D-43E8-8DB1-9B99C0E80A4D}" type="pres">
      <dgm:prSet presAssocID="{2C1B7B71-6C5C-4FF6-B7D7-BC71107C17A3}" presName="negativeSpace" presStyleCnt="0"/>
      <dgm:spPr/>
    </dgm:pt>
    <dgm:pt modelId="{437FB171-24E7-4284-BBB3-FF76A4F3782B}" type="pres">
      <dgm:prSet presAssocID="{2C1B7B71-6C5C-4FF6-B7D7-BC71107C17A3}" presName="childText" presStyleLbl="conFgAcc1" presStyleIdx="2" presStyleCnt="4">
        <dgm:presLayoutVars>
          <dgm:bulletEnabled val="1"/>
        </dgm:presLayoutVars>
      </dgm:prSet>
      <dgm:spPr/>
    </dgm:pt>
    <dgm:pt modelId="{8A93DBF1-C56E-3E4E-8D96-422C0A8C51E5}" type="pres">
      <dgm:prSet presAssocID="{148B522B-5020-4F18-9D80-593DFC420E8A}" presName="spaceBetweenRectangles" presStyleCnt="0"/>
      <dgm:spPr/>
    </dgm:pt>
    <dgm:pt modelId="{B070F944-39B2-EF41-B5FF-84476990E56F}" type="pres">
      <dgm:prSet presAssocID="{C11D05A7-21C8-3E41-A856-AB35B2D69DC2}" presName="parentLin" presStyleCnt="0"/>
      <dgm:spPr/>
    </dgm:pt>
    <dgm:pt modelId="{2CB8BACB-C224-E747-BB91-383BA1245927}" type="pres">
      <dgm:prSet presAssocID="{C11D05A7-21C8-3E41-A856-AB35B2D69DC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03843AE-21DA-2B4C-A7D9-92DBA13901DF}" type="pres">
      <dgm:prSet presAssocID="{C11D05A7-21C8-3E41-A856-AB35B2D69DC2}" presName="parentText" presStyleLbl="node1" presStyleIdx="3" presStyleCnt="4" custScaleY="2525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2AE21-6F8A-5644-B1F3-62DA5060B6EF}" type="pres">
      <dgm:prSet presAssocID="{C11D05A7-21C8-3E41-A856-AB35B2D69DC2}" presName="negativeSpace" presStyleCnt="0"/>
      <dgm:spPr/>
    </dgm:pt>
    <dgm:pt modelId="{BB923029-21D3-D048-8BBC-70B4184C2BBC}" type="pres">
      <dgm:prSet presAssocID="{C11D05A7-21C8-3E41-A856-AB35B2D69DC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CD63CBE-8C34-4961-8281-341A72A7FC59}" type="presOf" srcId="{2C1B7B71-6C5C-4FF6-B7D7-BC71107C17A3}" destId="{BE621594-53CA-4FC6-A616-9250879AF1D4}" srcOrd="0" destOrd="0" presId="urn:microsoft.com/office/officeart/2005/8/layout/list1"/>
    <dgm:cxn modelId="{129D0AC3-158E-524B-92A9-83095B2BDD3D}" type="presOf" srcId="{C11D05A7-21C8-3E41-A856-AB35B2D69DC2}" destId="{2CB8BACB-C224-E747-BB91-383BA1245927}" srcOrd="0" destOrd="0" presId="urn:microsoft.com/office/officeart/2005/8/layout/list1"/>
    <dgm:cxn modelId="{88C8E81D-7C5C-F545-9A00-430CC3B9A70A}" srcId="{A822025E-6DFA-4452-B55C-94B44E3CA5EC}" destId="{C11D05A7-21C8-3E41-A856-AB35B2D69DC2}" srcOrd="3" destOrd="0" parTransId="{88187E46-5E9E-284D-95D2-46618DEDDCF2}" sibTransId="{D2A0EBD9-65E6-604E-AD76-29809C6B17E9}"/>
    <dgm:cxn modelId="{039435AC-0B42-4275-8208-74F6A267C86B}" type="presOf" srcId="{E664962C-0909-4B9A-A8DD-32131756D466}" destId="{998EFB9C-062A-4601-BCFC-AA5FE676EE90}" srcOrd="1" destOrd="0" presId="urn:microsoft.com/office/officeart/2005/8/layout/list1"/>
    <dgm:cxn modelId="{6B38DBE3-286A-4DA8-9376-3A800AB2D176}" srcId="{A822025E-6DFA-4452-B55C-94B44E3CA5EC}" destId="{B25F425B-6D9C-44A8-B43C-E7E8BD6513A7}" srcOrd="1" destOrd="0" parTransId="{D420484A-7CD5-4AA1-86A2-652FF67FB0D5}" sibTransId="{B8A02265-0071-46AF-96D0-0DDD42221088}"/>
    <dgm:cxn modelId="{45E02716-5B1F-4386-9DE3-F8867D469ED3}" type="presOf" srcId="{A822025E-6DFA-4452-B55C-94B44E3CA5EC}" destId="{8D52C470-3920-4632-AFF5-62839E0CDACA}" srcOrd="0" destOrd="0" presId="urn:microsoft.com/office/officeart/2005/8/layout/list1"/>
    <dgm:cxn modelId="{DF6BD65B-426C-420A-8AAA-7AC0BC64BCAB}" type="presOf" srcId="{B25F425B-6D9C-44A8-B43C-E7E8BD6513A7}" destId="{EFE2832A-34D5-4843-8003-64050A762F76}" srcOrd="0" destOrd="0" presId="urn:microsoft.com/office/officeart/2005/8/layout/list1"/>
    <dgm:cxn modelId="{7836C005-7FA2-4135-B159-0F5C905B4EF2}" type="presOf" srcId="{2C1B7B71-6C5C-4FF6-B7D7-BC71107C17A3}" destId="{F3DB165A-7E75-4B0E-91F8-5A0B4B309CB9}" srcOrd="1" destOrd="0" presId="urn:microsoft.com/office/officeart/2005/8/layout/list1"/>
    <dgm:cxn modelId="{FAD515DE-F06C-4344-B6AC-C285A1F26415}" type="presOf" srcId="{E664962C-0909-4B9A-A8DD-32131756D466}" destId="{209DDADA-B6B1-4D58-9DE8-51128F666879}" srcOrd="0" destOrd="0" presId="urn:microsoft.com/office/officeart/2005/8/layout/list1"/>
    <dgm:cxn modelId="{080296F9-5D8A-4888-949F-4081C68F0419}" srcId="{A822025E-6DFA-4452-B55C-94B44E3CA5EC}" destId="{E664962C-0909-4B9A-A8DD-32131756D466}" srcOrd="0" destOrd="0" parTransId="{18490193-7597-4B16-A808-E8DBAC0FDE9E}" sibTransId="{6D5493A1-2DA3-44BC-8D25-7A98B1BC933A}"/>
    <dgm:cxn modelId="{BBCF83CE-4894-4DEC-8E91-0FA8B48C574F}" srcId="{A822025E-6DFA-4452-B55C-94B44E3CA5EC}" destId="{2C1B7B71-6C5C-4FF6-B7D7-BC71107C17A3}" srcOrd="2" destOrd="0" parTransId="{0102210A-1A51-4729-B6A4-D2BEB7C35140}" sibTransId="{148B522B-5020-4F18-9D80-593DFC420E8A}"/>
    <dgm:cxn modelId="{93776997-4BA4-8E41-A04A-3DF9FBDBBA4C}" type="presOf" srcId="{C11D05A7-21C8-3E41-A856-AB35B2D69DC2}" destId="{503843AE-21DA-2B4C-A7D9-92DBA13901DF}" srcOrd="1" destOrd="0" presId="urn:microsoft.com/office/officeart/2005/8/layout/list1"/>
    <dgm:cxn modelId="{931764D2-5B31-4AC5-965B-63A84EDBFA6A}" type="presOf" srcId="{B25F425B-6D9C-44A8-B43C-E7E8BD6513A7}" destId="{5FF5BDDB-2A50-4848-94C6-F4FC9DD47C91}" srcOrd="1" destOrd="0" presId="urn:microsoft.com/office/officeart/2005/8/layout/list1"/>
    <dgm:cxn modelId="{382BA40E-93CE-4BDF-89CB-7284B54BE7CE}" type="presParOf" srcId="{8D52C470-3920-4632-AFF5-62839E0CDACA}" destId="{21256ECF-45FA-4464-9C72-947E9280C111}" srcOrd="0" destOrd="0" presId="urn:microsoft.com/office/officeart/2005/8/layout/list1"/>
    <dgm:cxn modelId="{EDF79B85-82DC-47D9-B90D-657B4ABD722A}" type="presParOf" srcId="{21256ECF-45FA-4464-9C72-947E9280C111}" destId="{209DDADA-B6B1-4D58-9DE8-51128F666879}" srcOrd="0" destOrd="0" presId="urn:microsoft.com/office/officeart/2005/8/layout/list1"/>
    <dgm:cxn modelId="{605EB8D0-A33C-4828-8CEB-9AAA7129DA3A}" type="presParOf" srcId="{21256ECF-45FA-4464-9C72-947E9280C111}" destId="{998EFB9C-062A-4601-BCFC-AA5FE676EE90}" srcOrd="1" destOrd="0" presId="urn:microsoft.com/office/officeart/2005/8/layout/list1"/>
    <dgm:cxn modelId="{1EFD8364-F7AE-409D-9DCA-178AAF8F2794}" type="presParOf" srcId="{8D52C470-3920-4632-AFF5-62839E0CDACA}" destId="{385870A0-C808-4F5E-97F2-CD09B76A4012}" srcOrd="1" destOrd="0" presId="urn:microsoft.com/office/officeart/2005/8/layout/list1"/>
    <dgm:cxn modelId="{A9C3CE8D-028A-489C-8582-FC9FD18CEC39}" type="presParOf" srcId="{8D52C470-3920-4632-AFF5-62839E0CDACA}" destId="{2B1586C1-DC32-42A9-B57A-3BDCB1DA9E80}" srcOrd="2" destOrd="0" presId="urn:microsoft.com/office/officeart/2005/8/layout/list1"/>
    <dgm:cxn modelId="{4E147A6F-474E-4356-B1C6-6B95EE5A50D1}" type="presParOf" srcId="{8D52C470-3920-4632-AFF5-62839E0CDACA}" destId="{938A6830-71DC-4886-9ABC-5F045C52B523}" srcOrd="3" destOrd="0" presId="urn:microsoft.com/office/officeart/2005/8/layout/list1"/>
    <dgm:cxn modelId="{E8BC1014-95AF-441F-9344-295F4EB43162}" type="presParOf" srcId="{8D52C470-3920-4632-AFF5-62839E0CDACA}" destId="{E5FDC8FE-7C14-459B-BB56-7494B3F7551F}" srcOrd="4" destOrd="0" presId="urn:microsoft.com/office/officeart/2005/8/layout/list1"/>
    <dgm:cxn modelId="{743366B8-D4AB-47BA-B0F0-5FF34EACADAA}" type="presParOf" srcId="{E5FDC8FE-7C14-459B-BB56-7494B3F7551F}" destId="{EFE2832A-34D5-4843-8003-64050A762F76}" srcOrd="0" destOrd="0" presId="urn:microsoft.com/office/officeart/2005/8/layout/list1"/>
    <dgm:cxn modelId="{AC972FEC-B63E-4DD9-B6C2-93A2A8F3E284}" type="presParOf" srcId="{E5FDC8FE-7C14-459B-BB56-7494B3F7551F}" destId="{5FF5BDDB-2A50-4848-94C6-F4FC9DD47C91}" srcOrd="1" destOrd="0" presId="urn:microsoft.com/office/officeart/2005/8/layout/list1"/>
    <dgm:cxn modelId="{87F19AD9-BDD7-4F7D-96E5-3821DFEF5B08}" type="presParOf" srcId="{8D52C470-3920-4632-AFF5-62839E0CDACA}" destId="{8B50DB6A-2C32-4EE2-A90C-5A1EE37FF41D}" srcOrd="5" destOrd="0" presId="urn:microsoft.com/office/officeart/2005/8/layout/list1"/>
    <dgm:cxn modelId="{957AE9FF-6A7B-457B-A01A-CA4F3FBEAB6B}" type="presParOf" srcId="{8D52C470-3920-4632-AFF5-62839E0CDACA}" destId="{E73BE10D-F7ED-44FC-9F42-6FFD667314A5}" srcOrd="6" destOrd="0" presId="urn:microsoft.com/office/officeart/2005/8/layout/list1"/>
    <dgm:cxn modelId="{245A6F33-6AC8-49A6-BFC8-A66DF5E16C35}" type="presParOf" srcId="{8D52C470-3920-4632-AFF5-62839E0CDACA}" destId="{AEA87F10-F360-4E87-9036-A244A819B8E9}" srcOrd="7" destOrd="0" presId="urn:microsoft.com/office/officeart/2005/8/layout/list1"/>
    <dgm:cxn modelId="{27611995-66A0-4404-99AE-B74D5E75FE22}" type="presParOf" srcId="{8D52C470-3920-4632-AFF5-62839E0CDACA}" destId="{E6CF9AF7-7876-4EA7-90D8-6747CDC82AA9}" srcOrd="8" destOrd="0" presId="urn:microsoft.com/office/officeart/2005/8/layout/list1"/>
    <dgm:cxn modelId="{64D3139A-3E69-466C-88A2-CC69250A53DD}" type="presParOf" srcId="{E6CF9AF7-7876-4EA7-90D8-6747CDC82AA9}" destId="{BE621594-53CA-4FC6-A616-9250879AF1D4}" srcOrd="0" destOrd="0" presId="urn:microsoft.com/office/officeart/2005/8/layout/list1"/>
    <dgm:cxn modelId="{EBFF5ECF-EBE4-46DA-ABF6-168E0556A99E}" type="presParOf" srcId="{E6CF9AF7-7876-4EA7-90D8-6747CDC82AA9}" destId="{F3DB165A-7E75-4B0E-91F8-5A0B4B309CB9}" srcOrd="1" destOrd="0" presId="urn:microsoft.com/office/officeart/2005/8/layout/list1"/>
    <dgm:cxn modelId="{F958F71D-74D7-47CD-98A9-0A7F07A7FC01}" type="presParOf" srcId="{8D52C470-3920-4632-AFF5-62839E0CDACA}" destId="{951D4704-BD5D-43E8-8DB1-9B99C0E80A4D}" srcOrd="9" destOrd="0" presId="urn:microsoft.com/office/officeart/2005/8/layout/list1"/>
    <dgm:cxn modelId="{16948079-7286-49C1-9F5F-49CFB0B12231}" type="presParOf" srcId="{8D52C470-3920-4632-AFF5-62839E0CDACA}" destId="{437FB171-24E7-4284-BBB3-FF76A4F3782B}" srcOrd="10" destOrd="0" presId="urn:microsoft.com/office/officeart/2005/8/layout/list1"/>
    <dgm:cxn modelId="{B0B3A42B-683A-8B4C-A48D-A3A82E128C52}" type="presParOf" srcId="{8D52C470-3920-4632-AFF5-62839E0CDACA}" destId="{8A93DBF1-C56E-3E4E-8D96-422C0A8C51E5}" srcOrd="11" destOrd="0" presId="urn:microsoft.com/office/officeart/2005/8/layout/list1"/>
    <dgm:cxn modelId="{38850542-7EF2-3A45-A231-0F7C4072D288}" type="presParOf" srcId="{8D52C470-3920-4632-AFF5-62839E0CDACA}" destId="{B070F944-39B2-EF41-B5FF-84476990E56F}" srcOrd="12" destOrd="0" presId="urn:microsoft.com/office/officeart/2005/8/layout/list1"/>
    <dgm:cxn modelId="{DED4A0E1-E7EA-5747-A70D-587ABF46240A}" type="presParOf" srcId="{B070F944-39B2-EF41-B5FF-84476990E56F}" destId="{2CB8BACB-C224-E747-BB91-383BA1245927}" srcOrd="0" destOrd="0" presId="urn:microsoft.com/office/officeart/2005/8/layout/list1"/>
    <dgm:cxn modelId="{0D6BAF23-0CB0-E04E-AD73-EC3A47D1DF88}" type="presParOf" srcId="{B070F944-39B2-EF41-B5FF-84476990E56F}" destId="{503843AE-21DA-2B4C-A7D9-92DBA13901DF}" srcOrd="1" destOrd="0" presId="urn:microsoft.com/office/officeart/2005/8/layout/list1"/>
    <dgm:cxn modelId="{4350579E-E129-7440-A834-23CF88084E07}" type="presParOf" srcId="{8D52C470-3920-4632-AFF5-62839E0CDACA}" destId="{4C42AE21-6F8A-5644-B1F3-62DA5060B6EF}" srcOrd="13" destOrd="0" presId="urn:microsoft.com/office/officeart/2005/8/layout/list1"/>
    <dgm:cxn modelId="{65B2D48D-AD71-BC4F-AA36-3C5ACB1530C1}" type="presParOf" srcId="{8D52C470-3920-4632-AFF5-62839E0CDACA}" destId="{BB923029-21D3-D048-8BBC-70B4184C2BBC}" srcOrd="14" destOrd="0" presId="urn:microsoft.com/office/officeart/2005/8/layout/list1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30AC59-1686-48E3-811D-D323EEA5E59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69674DE-DE7B-4BB9-92A9-D1783FDF745B}">
      <dgm:prSet phldrT="[Text]" custT="1"/>
      <dgm:spPr/>
      <dgm:t>
        <a:bodyPr/>
        <a:lstStyle/>
        <a:p>
          <a:r>
            <a:rPr lang="en-IE" sz="2400" b="1" dirty="0" smtClean="0">
              <a:solidFill>
                <a:srgbClr val="FF0000"/>
              </a:solidFill>
            </a:rPr>
            <a:t>Our Agenda</a:t>
          </a:r>
          <a:endParaRPr lang="en-IE" sz="2400" b="1" dirty="0">
            <a:solidFill>
              <a:srgbClr val="FF0000"/>
            </a:solidFill>
          </a:endParaRPr>
        </a:p>
      </dgm:t>
    </dgm:pt>
    <dgm:pt modelId="{424A8260-42B3-4A85-9080-EF7D0D097681}" type="parTrans" cxnId="{0A97F8EB-A2D8-400F-948F-92DF30B3EACE}">
      <dgm:prSet/>
      <dgm:spPr/>
      <dgm:t>
        <a:bodyPr/>
        <a:lstStyle/>
        <a:p>
          <a:endParaRPr lang="en-IE"/>
        </a:p>
      </dgm:t>
    </dgm:pt>
    <dgm:pt modelId="{6D5B5288-6125-40B7-8C95-EED38EE139E2}" type="sibTrans" cxnId="{0A97F8EB-A2D8-400F-948F-92DF30B3EACE}">
      <dgm:prSet/>
      <dgm:spPr/>
      <dgm:t>
        <a:bodyPr/>
        <a:lstStyle/>
        <a:p>
          <a:endParaRPr lang="en-IE"/>
        </a:p>
      </dgm:t>
    </dgm:pt>
    <dgm:pt modelId="{8AE39948-2283-4E5B-822A-6738F743D955}">
      <dgm:prSet phldrT="[Text]" custT="1"/>
      <dgm:spPr/>
      <dgm:t>
        <a:bodyPr/>
        <a:lstStyle/>
        <a:p>
          <a:r>
            <a:rPr lang="en-IE" sz="3200" b="1" dirty="0" smtClean="0">
              <a:solidFill>
                <a:schemeClr val="tx1"/>
              </a:solidFill>
            </a:rPr>
            <a:t>Decent Work</a:t>
          </a:r>
          <a:endParaRPr lang="en-IE" sz="3200" b="1" dirty="0">
            <a:solidFill>
              <a:schemeClr val="tx1"/>
            </a:solidFill>
          </a:endParaRPr>
        </a:p>
      </dgm:t>
    </dgm:pt>
    <dgm:pt modelId="{5E30ACE4-7145-40DF-B995-4E19B01DEB7F}" type="parTrans" cxnId="{AC4E7DAC-76B5-40E3-B5F2-617F4CC6107A}">
      <dgm:prSet/>
      <dgm:spPr/>
      <dgm:t>
        <a:bodyPr/>
        <a:lstStyle/>
        <a:p>
          <a:endParaRPr lang="en-IE"/>
        </a:p>
      </dgm:t>
    </dgm:pt>
    <dgm:pt modelId="{CBCC59B8-E3FB-4DD7-AEAD-01FBEDC48D4A}" type="sibTrans" cxnId="{AC4E7DAC-76B5-40E3-B5F2-617F4CC6107A}">
      <dgm:prSet/>
      <dgm:spPr/>
      <dgm:t>
        <a:bodyPr/>
        <a:lstStyle/>
        <a:p>
          <a:endParaRPr lang="en-IE"/>
        </a:p>
      </dgm:t>
    </dgm:pt>
    <dgm:pt modelId="{F414ACC8-802F-49BE-86CD-BCDF0D02B73F}">
      <dgm:prSet phldrT="[Text]" custT="1"/>
      <dgm:spPr/>
      <dgm:t>
        <a:bodyPr/>
        <a:lstStyle/>
        <a:p>
          <a:r>
            <a:rPr lang="en-IE" sz="2800" b="1" dirty="0" smtClean="0">
              <a:solidFill>
                <a:schemeClr val="tx2">
                  <a:lumMod val="50000"/>
                </a:schemeClr>
              </a:solidFill>
            </a:rPr>
            <a:t>Human &amp; Trade Union Rights</a:t>
          </a:r>
          <a:endParaRPr lang="en-IE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E75592B8-0194-42A6-B707-BC9904F78506}" type="parTrans" cxnId="{3FFCEDB0-751A-4D1C-8120-202D3F2DDC77}">
      <dgm:prSet/>
      <dgm:spPr/>
      <dgm:t>
        <a:bodyPr/>
        <a:lstStyle/>
        <a:p>
          <a:endParaRPr lang="en-IE"/>
        </a:p>
      </dgm:t>
    </dgm:pt>
    <dgm:pt modelId="{F90F9731-9D33-42EF-BAC3-86F2FD8B8DA8}" type="sibTrans" cxnId="{3FFCEDB0-751A-4D1C-8120-202D3F2DDC77}">
      <dgm:prSet/>
      <dgm:spPr/>
      <dgm:t>
        <a:bodyPr/>
        <a:lstStyle/>
        <a:p>
          <a:endParaRPr lang="en-IE"/>
        </a:p>
      </dgm:t>
    </dgm:pt>
    <dgm:pt modelId="{B68CDE5E-667B-4EE4-A6AB-FDEAE55C9C7D}">
      <dgm:prSet phldrT="[Text]" custT="1"/>
      <dgm:spPr/>
      <dgm:t>
        <a:bodyPr/>
        <a:lstStyle/>
        <a:p>
          <a:r>
            <a:rPr lang="en-IE" sz="2800" b="1" dirty="0" smtClean="0">
              <a:solidFill>
                <a:srgbClr val="D56509"/>
              </a:solidFill>
            </a:rPr>
            <a:t>Trade policy &amp; rules</a:t>
          </a:r>
          <a:endParaRPr lang="en-IE" sz="2800" b="1" dirty="0">
            <a:solidFill>
              <a:srgbClr val="D56509"/>
            </a:solidFill>
          </a:endParaRPr>
        </a:p>
      </dgm:t>
    </dgm:pt>
    <dgm:pt modelId="{3FA95883-109C-404D-9095-5893078596B0}" type="parTrans" cxnId="{D3AD9215-E747-422F-B490-7A8323C91862}">
      <dgm:prSet/>
      <dgm:spPr/>
      <dgm:t>
        <a:bodyPr/>
        <a:lstStyle/>
        <a:p>
          <a:endParaRPr lang="en-IE"/>
        </a:p>
      </dgm:t>
    </dgm:pt>
    <dgm:pt modelId="{8B2589B1-36AF-4969-A515-2FCEB69DAE88}" type="sibTrans" cxnId="{D3AD9215-E747-422F-B490-7A8323C91862}">
      <dgm:prSet/>
      <dgm:spPr/>
      <dgm:t>
        <a:bodyPr/>
        <a:lstStyle/>
        <a:p>
          <a:endParaRPr lang="en-IE"/>
        </a:p>
      </dgm:t>
    </dgm:pt>
    <dgm:pt modelId="{AC2114F0-48B7-43FE-BBE1-CCD083C31CC3}">
      <dgm:prSet phldrT="[Text]" custT="1"/>
      <dgm:spPr/>
      <dgm:t>
        <a:bodyPr/>
        <a:lstStyle/>
        <a:p>
          <a:r>
            <a:rPr lang="en-IE" sz="2800" b="1" dirty="0" smtClean="0">
              <a:solidFill>
                <a:srgbClr val="2B8936"/>
              </a:solidFill>
            </a:rPr>
            <a:t>Labour Standards</a:t>
          </a:r>
          <a:endParaRPr lang="en-IE" sz="2800" b="1" dirty="0">
            <a:solidFill>
              <a:srgbClr val="2B8936"/>
            </a:solidFill>
          </a:endParaRPr>
        </a:p>
      </dgm:t>
    </dgm:pt>
    <dgm:pt modelId="{47DB1816-00FF-493D-AE63-01C3F94F85B0}" type="parTrans" cxnId="{C34710F2-E96C-49C0-889A-63A20243399C}">
      <dgm:prSet/>
      <dgm:spPr/>
      <dgm:t>
        <a:bodyPr/>
        <a:lstStyle/>
        <a:p>
          <a:endParaRPr lang="en-IE"/>
        </a:p>
      </dgm:t>
    </dgm:pt>
    <dgm:pt modelId="{252057B0-2135-4B6E-B9A7-4D489FC2E028}" type="sibTrans" cxnId="{C34710F2-E96C-49C0-889A-63A20243399C}">
      <dgm:prSet/>
      <dgm:spPr/>
      <dgm:t>
        <a:bodyPr/>
        <a:lstStyle/>
        <a:p>
          <a:endParaRPr lang="en-IE"/>
        </a:p>
      </dgm:t>
    </dgm:pt>
    <dgm:pt modelId="{29D54F8B-87B9-4299-99FE-C4A1AEDCD6B5}" type="pres">
      <dgm:prSet presAssocID="{9D30AC59-1686-48E3-811D-D323EEA5E5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2652CFCA-6EBB-4AE3-9D66-D9BC6D229FD2}" type="pres">
      <dgm:prSet presAssocID="{9D30AC59-1686-48E3-811D-D323EEA5E594}" presName="radial" presStyleCnt="0">
        <dgm:presLayoutVars>
          <dgm:animLvl val="ctr"/>
        </dgm:presLayoutVars>
      </dgm:prSet>
      <dgm:spPr/>
    </dgm:pt>
    <dgm:pt modelId="{B5621177-77EA-49FC-AEE3-F3F5C2EF1EA1}" type="pres">
      <dgm:prSet presAssocID="{369674DE-DE7B-4BB9-92A9-D1783FDF745B}" presName="centerShape" presStyleLbl="vennNode1" presStyleIdx="0" presStyleCnt="5" custScaleX="117002" custScaleY="111388"/>
      <dgm:spPr/>
      <dgm:t>
        <a:bodyPr/>
        <a:lstStyle/>
        <a:p>
          <a:endParaRPr lang="en-IE"/>
        </a:p>
      </dgm:t>
    </dgm:pt>
    <dgm:pt modelId="{2FCEB6E4-9E8C-4674-B919-57286725CF8C}" type="pres">
      <dgm:prSet presAssocID="{8AE39948-2283-4E5B-822A-6738F743D955}" presName="node" presStyleLbl="vennNode1" presStyleIdx="1" presStyleCnt="5" custScaleX="142822" custScaleY="9005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77907D1-342A-40B0-8005-212ECD036A81}" type="pres">
      <dgm:prSet presAssocID="{F414ACC8-802F-49BE-86CD-BCDF0D02B73F}" presName="node" presStyleLbl="vennNode1" presStyleIdx="2" presStyleCnt="5" custScaleX="155460" custScaleY="152198" custRadScaleRad="12037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EBDB7C8-CD5D-467A-9DC7-53B9FE641251}" type="pres">
      <dgm:prSet presAssocID="{B68CDE5E-667B-4EE4-A6AB-FDEAE55C9C7D}" presName="node" presStyleLbl="vennNode1" presStyleIdx="3" presStyleCnt="5" custScaleX="142822" custScaleY="9447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CAEFF2C-CF1B-4B93-B0BE-7669B31EDC27}" type="pres">
      <dgm:prSet presAssocID="{AC2114F0-48B7-43FE-BBE1-CCD083C31CC3}" presName="node" presStyleLbl="vennNode1" presStyleIdx="4" presStyleCnt="5" custScaleX="165358" custScaleY="142538" custRadScaleRad="12899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378847E8-8A39-4689-9FCC-98BEA107A657}" type="presOf" srcId="{8AE39948-2283-4E5B-822A-6738F743D955}" destId="{2FCEB6E4-9E8C-4674-B919-57286725CF8C}" srcOrd="0" destOrd="0" presId="urn:microsoft.com/office/officeart/2005/8/layout/radial3"/>
    <dgm:cxn modelId="{3FFCEDB0-751A-4D1C-8120-202D3F2DDC77}" srcId="{369674DE-DE7B-4BB9-92A9-D1783FDF745B}" destId="{F414ACC8-802F-49BE-86CD-BCDF0D02B73F}" srcOrd="1" destOrd="0" parTransId="{E75592B8-0194-42A6-B707-BC9904F78506}" sibTransId="{F90F9731-9D33-42EF-BAC3-86F2FD8B8DA8}"/>
    <dgm:cxn modelId="{7E7B72ED-1CDE-48B7-8250-459B07D723BC}" type="presOf" srcId="{9D30AC59-1686-48E3-811D-D323EEA5E594}" destId="{29D54F8B-87B9-4299-99FE-C4A1AEDCD6B5}" srcOrd="0" destOrd="0" presId="urn:microsoft.com/office/officeart/2005/8/layout/radial3"/>
    <dgm:cxn modelId="{AC4E7DAC-76B5-40E3-B5F2-617F4CC6107A}" srcId="{369674DE-DE7B-4BB9-92A9-D1783FDF745B}" destId="{8AE39948-2283-4E5B-822A-6738F743D955}" srcOrd="0" destOrd="0" parTransId="{5E30ACE4-7145-40DF-B995-4E19B01DEB7F}" sibTransId="{CBCC59B8-E3FB-4DD7-AEAD-01FBEDC48D4A}"/>
    <dgm:cxn modelId="{C34710F2-E96C-49C0-889A-63A20243399C}" srcId="{369674DE-DE7B-4BB9-92A9-D1783FDF745B}" destId="{AC2114F0-48B7-43FE-BBE1-CCD083C31CC3}" srcOrd="3" destOrd="0" parTransId="{47DB1816-00FF-493D-AE63-01C3F94F85B0}" sibTransId="{252057B0-2135-4B6E-B9A7-4D489FC2E028}"/>
    <dgm:cxn modelId="{D3AD9215-E747-422F-B490-7A8323C91862}" srcId="{369674DE-DE7B-4BB9-92A9-D1783FDF745B}" destId="{B68CDE5E-667B-4EE4-A6AB-FDEAE55C9C7D}" srcOrd="2" destOrd="0" parTransId="{3FA95883-109C-404D-9095-5893078596B0}" sibTransId="{8B2589B1-36AF-4969-A515-2FCEB69DAE88}"/>
    <dgm:cxn modelId="{0A97F8EB-A2D8-400F-948F-92DF30B3EACE}" srcId="{9D30AC59-1686-48E3-811D-D323EEA5E594}" destId="{369674DE-DE7B-4BB9-92A9-D1783FDF745B}" srcOrd="0" destOrd="0" parTransId="{424A8260-42B3-4A85-9080-EF7D0D097681}" sibTransId="{6D5B5288-6125-40B7-8C95-EED38EE139E2}"/>
    <dgm:cxn modelId="{2B57ACC5-0279-49C7-902E-0EACC2F8265C}" type="presOf" srcId="{B68CDE5E-667B-4EE4-A6AB-FDEAE55C9C7D}" destId="{FEBDB7C8-CD5D-467A-9DC7-53B9FE641251}" srcOrd="0" destOrd="0" presId="urn:microsoft.com/office/officeart/2005/8/layout/radial3"/>
    <dgm:cxn modelId="{2B526050-9F13-4A49-987B-712A70FE173A}" type="presOf" srcId="{AC2114F0-48B7-43FE-BBE1-CCD083C31CC3}" destId="{DCAEFF2C-CF1B-4B93-B0BE-7669B31EDC27}" srcOrd="0" destOrd="0" presId="urn:microsoft.com/office/officeart/2005/8/layout/radial3"/>
    <dgm:cxn modelId="{52A950B2-A0AE-48B3-8AD9-A641BA897ADA}" type="presOf" srcId="{F414ACC8-802F-49BE-86CD-BCDF0D02B73F}" destId="{677907D1-342A-40B0-8005-212ECD036A81}" srcOrd="0" destOrd="0" presId="urn:microsoft.com/office/officeart/2005/8/layout/radial3"/>
    <dgm:cxn modelId="{3001660E-23C2-44B9-AF94-2527E9EB675D}" type="presOf" srcId="{369674DE-DE7B-4BB9-92A9-D1783FDF745B}" destId="{B5621177-77EA-49FC-AEE3-F3F5C2EF1EA1}" srcOrd="0" destOrd="0" presId="urn:microsoft.com/office/officeart/2005/8/layout/radial3"/>
    <dgm:cxn modelId="{051F70F6-67B2-4459-8911-502C09C969DB}" type="presParOf" srcId="{29D54F8B-87B9-4299-99FE-C4A1AEDCD6B5}" destId="{2652CFCA-6EBB-4AE3-9D66-D9BC6D229FD2}" srcOrd="0" destOrd="0" presId="urn:microsoft.com/office/officeart/2005/8/layout/radial3"/>
    <dgm:cxn modelId="{11A44447-2AC5-4A26-A0E9-A5655480252E}" type="presParOf" srcId="{2652CFCA-6EBB-4AE3-9D66-D9BC6D229FD2}" destId="{B5621177-77EA-49FC-AEE3-F3F5C2EF1EA1}" srcOrd="0" destOrd="0" presId="urn:microsoft.com/office/officeart/2005/8/layout/radial3"/>
    <dgm:cxn modelId="{2F2A68E8-E8C8-43CC-8844-ADB8FF598A97}" type="presParOf" srcId="{2652CFCA-6EBB-4AE3-9D66-D9BC6D229FD2}" destId="{2FCEB6E4-9E8C-4674-B919-57286725CF8C}" srcOrd="1" destOrd="0" presId="urn:microsoft.com/office/officeart/2005/8/layout/radial3"/>
    <dgm:cxn modelId="{9E58DE79-DD99-45CE-8811-6836979E5F52}" type="presParOf" srcId="{2652CFCA-6EBB-4AE3-9D66-D9BC6D229FD2}" destId="{677907D1-342A-40B0-8005-212ECD036A81}" srcOrd="2" destOrd="0" presId="urn:microsoft.com/office/officeart/2005/8/layout/radial3"/>
    <dgm:cxn modelId="{FF3648F7-D538-4D7A-949C-2C1EB9A3376C}" type="presParOf" srcId="{2652CFCA-6EBB-4AE3-9D66-D9BC6D229FD2}" destId="{FEBDB7C8-CD5D-467A-9DC7-53B9FE641251}" srcOrd="3" destOrd="0" presId="urn:microsoft.com/office/officeart/2005/8/layout/radial3"/>
    <dgm:cxn modelId="{BA3477E7-199F-469F-9F51-DD0049A3A472}" type="presParOf" srcId="{2652CFCA-6EBB-4AE3-9D66-D9BC6D229FD2}" destId="{DCAEFF2C-CF1B-4B93-B0BE-7669B31EDC27}" srcOrd="4" destOrd="0" presId="urn:microsoft.com/office/officeart/2005/8/layout/radial3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2C22D9-6B7B-4EBF-AE9D-17D49C1462A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928C7BE-F9AC-46CA-A5FF-128411185230}">
      <dgm:prSet/>
      <dgm:spPr/>
      <dgm:t>
        <a:bodyPr/>
        <a:lstStyle/>
        <a:p>
          <a:pPr rtl="0"/>
          <a:r>
            <a:rPr lang="en-IE" b="0" smtClean="0"/>
            <a:t>Initiating Dialogue to extend our Agenda</a:t>
          </a:r>
          <a:endParaRPr lang="en-IE"/>
        </a:p>
      </dgm:t>
    </dgm:pt>
    <dgm:pt modelId="{E1A5D83C-5CA0-4BAC-8F7A-28641D82FD0D}" type="parTrans" cxnId="{4655911A-C0F4-400A-8AED-24ED174D6B08}">
      <dgm:prSet/>
      <dgm:spPr/>
      <dgm:t>
        <a:bodyPr/>
        <a:lstStyle/>
        <a:p>
          <a:endParaRPr lang="en-IE"/>
        </a:p>
      </dgm:t>
    </dgm:pt>
    <dgm:pt modelId="{EB66BBD5-AA52-462B-85AC-729F81D19B38}" type="sibTrans" cxnId="{4655911A-C0F4-400A-8AED-24ED174D6B08}">
      <dgm:prSet/>
      <dgm:spPr/>
      <dgm:t>
        <a:bodyPr/>
        <a:lstStyle/>
        <a:p>
          <a:endParaRPr lang="en-IE"/>
        </a:p>
      </dgm:t>
    </dgm:pt>
    <dgm:pt modelId="{011C93B9-FBF8-4831-9529-D49BF852B086}">
      <dgm:prSet/>
      <dgm:spPr/>
      <dgm:t>
        <a:bodyPr/>
        <a:lstStyle/>
        <a:p>
          <a:pPr rtl="0"/>
          <a:r>
            <a:rPr lang="en-IE" b="0" dirty="0" smtClean="0"/>
            <a:t>Developing a strategic approach</a:t>
          </a:r>
          <a:endParaRPr lang="en-IE" dirty="0"/>
        </a:p>
      </dgm:t>
    </dgm:pt>
    <dgm:pt modelId="{46FDF5DD-09C1-4D4A-A88A-D2F5076EED28}" type="parTrans" cxnId="{C466468C-6F53-4D7C-9D37-94A34B6EA1E5}">
      <dgm:prSet/>
      <dgm:spPr/>
      <dgm:t>
        <a:bodyPr/>
        <a:lstStyle/>
        <a:p>
          <a:endParaRPr lang="en-IE"/>
        </a:p>
      </dgm:t>
    </dgm:pt>
    <dgm:pt modelId="{9BFF8CE0-61E3-47DC-9E00-3C53DE51C040}" type="sibTrans" cxnId="{C466468C-6F53-4D7C-9D37-94A34B6EA1E5}">
      <dgm:prSet/>
      <dgm:spPr/>
      <dgm:t>
        <a:bodyPr/>
        <a:lstStyle/>
        <a:p>
          <a:endParaRPr lang="en-IE"/>
        </a:p>
      </dgm:t>
    </dgm:pt>
    <dgm:pt modelId="{CCB6C0A1-FC85-4C39-98A8-BED2E7FC2F91}">
      <dgm:prSet/>
      <dgm:spPr/>
      <dgm:t>
        <a:bodyPr/>
        <a:lstStyle/>
        <a:p>
          <a:pPr rtl="0"/>
          <a:r>
            <a:rPr lang="en-IE" b="0" dirty="0" smtClean="0"/>
            <a:t>Adopting &amp; implementing new policies</a:t>
          </a:r>
          <a:endParaRPr lang="en-IE" dirty="0"/>
        </a:p>
      </dgm:t>
    </dgm:pt>
    <dgm:pt modelId="{0DA3DA83-10C3-41F8-9C3A-D591CA6D42E4}" type="parTrans" cxnId="{9D959074-9469-4B51-ACFC-52485F4A895A}">
      <dgm:prSet/>
      <dgm:spPr/>
      <dgm:t>
        <a:bodyPr/>
        <a:lstStyle/>
        <a:p>
          <a:endParaRPr lang="en-IE"/>
        </a:p>
      </dgm:t>
    </dgm:pt>
    <dgm:pt modelId="{D42D939F-B48A-4A5C-8969-740F58838629}" type="sibTrans" cxnId="{9D959074-9469-4B51-ACFC-52485F4A895A}">
      <dgm:prSet/>
      <dgm:spPr/>
      <dgm:t>
        <a:bodyPr/>
        <a:lstStyle/>
        <a:p>
          <a:endParaRPr lang="en-IE"/>
        </a:p>
      </dgm:t>
    </dgm:pt>
    <dgm:pt modelId="{A0CE298E-13F2-4E8E-84EA-A16703908EFB}" type="pres">
      <dgm:prSet presAssocID="{162C22D9-6B7B-4EBF-AE9D-17D49C1462A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3CDD7C4A-A790-4ADD-9800-AA516AE57FE5}" type="pres">
      <dgm:prSet presAssocID="{162C22D9-6B7B-4EBF-AE9D-17D49C1462AA}" presName="arrow" presStyleLbl="bgShp" presStyleIdx="0" presStyleCnt="1" custScaleX="111276"/>
      <dgm:spPr/>
    </dgm:pt>
    <dgm:pt modelId="{456C6C0F-C3A3-4EB6-B314-634FF44A7EE0}" type="pres">
      <dgm:prSet presAssocID="{162C22D9-6B7B-4EBF-AE9D-17D49C1462AA}" presName="arrowDiagram3" presStyleCnt="0"/>
      <dgm:spPr/>
    </dgm:pt>
    <dgm:pt modelId="{E4A2371C-441E-48D2-9F39-FF1C727B92C6}" type="pres">
      <dgm:prSet presAssocID="{9928C7BE-F9AC-46CA-A5FF-128411185230}" presName="bullet3a" presStyleLbl="node1" presStyleIdx="0" presStyleCnt="3"/>
      <dgm:spPr/>
    </dgm:pt>
    <dgm:pt modelId="{04A82D56-4717-41BA-BBCA-59BB09B5152E}" type="pres">
      <dgm:prSet presAssocID="{9928C7BE-F9AC-46CA-A5FF-12841118523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4C7BE93-D058-4E9D-A22E-D88DDD729287}" type="pres">
      <dgm:prSet presAssocID="{011C93B9-FBF8-4831-9529-D49BF852B086}" presName="bullet3b" presStyleLbl="node1" presStyleIdx="1" presStyleCnt="3"/>
      <dgm:spPr/>
    </dgm:pt>
    <dgm:pt modelId="{83CCFDA9-63CD-4DA6-87EA-ABFF5011B81A}" type="pres">
      <dgm:prSet presAssocID="{011C93B9-FBF8-4831-9529-D49BF852B08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77249C4-0782-47DE-B057-F4B504168617}" type="pres">
      <dgm:prSet presAssocID="{CCB6C0A1-FC85-4C39-98A8-BED2E7FC2F91}" presName="bullet3c" presStyleLbl="node1" presStyleIdx="2" presStyleCnt="3"/>
      <dgm:spPr/>
    </dgm:pt>
    <dgm:pt modelId="{6C45F521-AF8F-4D6B-A87F-D4C2828297D3}" type="pres">
      <dgm:prSet presAssocID="{CCB6C0A1-FC85-4C39-98A8-BED2E7FC2F91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C466468C-6F53-4D7C-9D37-94A34B6EA1E5}" srcId="{162C22D9-6B7B-4EBF-AE9D-17D49C1462AA}" destId="{011C93B9-FBF8-4831-9529-D49BF852B086}" srcOrd="1" destOrd="0" parTransId="{46FDF5DD-09C1-4D4A-A88A-D2F5076EED28}" sibTransId="{9BFF8CE0-61E3-47DC-9E00-3C53DE51C040}"/>
    <dgm:cxn modelId="{CC7C0805-AD78-4E17-992B-5D407EC87DEF}" type="presOf" srcId="{162C22D9-6B7B-4EBF-AE9D-17D49C1462AA}" destId="{A0CE298E-13F2-4E8E-84EA-A16703908EFB}" srcOrd="0" destOrd="0" presId="urn:microsoft.com/office/officeart/2005/8/layout/arrow2"/>
    <dgm:cxn modelId="{DD2309E6-B8BC-4689-B21C-6969DBA58025}" type="presOf" srcId="{CCB6C0A1-FC85-4C39-98A8-BED2E7FC2F91}" destId="{6C45F521-AF8F-4D6B-A87F-D4C2828297D3}" srcOrd="0" destOrd="0" presId="urn:microsoft.com/office/officeart/2005/8/layout/arrow2"/>
    <dgm:cxn modelId="{9D959074-9469-4B51-ACFC-52485F4A895A}" srcId="{162C22D9-6B7B-4EBF-AE9D-17D49C1462AA}" destId="{CCB6C0A1-FC85-4C39-98A8-BED2E7FC2F91}" srcOrd="2" destOrd="0" parTransId="{0DA3DA83-10C3-41F8-9C3A-D591CA6D42E4}" sibTransId="{D42D939F-B48A-4A5C-8969-740F58838629}"/>
    <dgm:cxn modelId="{4655911A-C0F4-400A-8AED-24ED174D6B08}" srcId="{162C22D9-6B7B-4EBF-AE9D-17D49C1462AA}" destId="{9928C7BE-F9AC-46CA-A5FF-128411185230}" srcOrd="0" destOrd="0" parTransId="{E1A5D83C-5CA0-4BAC-8F7A-28641D82FD0D}" sibTransId="{EB66BBD5-AA52-462B-85AC-729F81D19B38}"/>
    <dgm:cxn modelId="{FBB9F215-9642-446C-9B2F-42753A5814AD}" type="presOf" srcId="{011C93B9-FBF8-4831-9529-D49BF852B086}" destId="{83CCFDA9-63CD-4DA6-87EA-ABFF5011B81A}" srcOrd="0" destOrd="0" presId="urn:microsoft.com/office/officeart/2005/8/layout/arrow2"/>
    <dgm:cxn modelId="{96F75CA2-F1CB-491E-AF26-FB9ACF309E05}" type="presOf" srcId="{9928C7BE-F9AC-46CA-A5FF-128411185230}" destId="{04A82D56-4717-41BA-BBCA-59BB09B5152E}" srcOrd="0" destOrd="0" presId="urn:microsoft.com/office/officeart/2005/8/layout/arrow2"/>
    <dgm:cxn modelId="{7BCDC6C0-84A5-4326-947A-866E424A849F}" type="presParOf" srcId="{A0CE298E-13F2-4E8E-84EA-A16703908EFB}" destId="{3CDD7C4A-A790-4ADD-9800-AA516AE57FE5}" srcOrd="0" destOrd="0" presId="urn:microsoft.com/office/officeart/2005/8/layout/arrow2"/>
    <dgm:cxn modelId="{A59D689F-ACCE-430D-A751-51CE7D590B2C}" type="presParOf" srcId="{A0CE298E-13F2-4E8E-84EA-A16703908EFB}" destId="{456C6C0F-C3A3-4EB6-B314-634FF44A7EE0}" srcOrd="1" destOrd="0" presId="urn:microsoft.com/office/officeart/2005/8/layout/arrow2"/>
    <dgm:cxn modelId="{8A837526-D8BE-4D6A-8F6F-1140791C5D8D}" type="presParOf" srcId="{456C6C0F-C3A3-4EB6-B314-634FF44A7EE0}" destId="{E4A2371C-441E-48D2-9F39-FF1C727B92C6}" srcOrd="0" destOrd="0" presId="urn:microsoft.com/office/officeart/2005/8/layout/arrow2"/>
    <dgm:cxn modelId="{31256FDB-633F-4BB5-B445-C3F3A3C38930}" type="presParOf" srcId="{456C6C0F-C3A3-4EB6-B314-634FF44A7EE0}" destId="{04A82D56-4717-41BA-BBCA-59BB09B5152E}" srcOrd="1" destOrd="0" presId="urn:microsoft.com/office/officeart/2005/8/layout/arrow2"/>
    <dgm:cxn modelId="{AE3CF588-C9F4-4892-A66D-58C5B866EBAF}" type="presParOf" srcId="{456C6C0F-C3A3-4EB6-B314-634FF44A7EE0}" destId="{74C7BE93-D058-4E9D-A22E-D88DDD729287}" srcOrd="2" destOrd="0" presId="urn:microsoft.com/office/officeart/2005/8/layout/arrow2"/>
    <dgm:cxn modelId="{8DD52FEF-4195-451B-8BD7-EE374DB8FA8C}" type="presParOf" srcId="{456C6C0F-C3A3-4EB6-B314-634FF44A7EE0}" destId="{83CCFDA9-63CD-4DA6-87EA-ABFF5011B81A}" srcOrd="3" destOrd="0" presId="urn:microsoft.com/office/officeart/2005/8/layout/arrow2"/>
    <dgm:cxn modelId="{486293CF-C0EE-46B0-908E-C81729B3C576}" type="presParOf" srcId="{456C6C0F-C3A3-4EB6-B314-634FF44A7EE0}" destId="{A77249C4-0782-47DE-B057-F4B504168617}" srcOrd="4" destOrd="0" presId="urn:microsoft.com/office/officeart/2005/8/layout/arrow2"/>
    <dgm:cxn modelId="{AB0E9D82-40B9-47AB-8801-F088EE75E86B}" type="presParOf" srcId="{456C6C0F-C3A3-4EB6-B314-634FF44A7EE0}" destId="{6C45F521-AF8F-4D6B-A87F-D4C2828297D3}" srcOrd="5" destOrd="0" presId="urn:microsoft.com/office/officeart/2005/8/layout/arrow2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8A7B6-7F0A-4115-AE9A-DA8399A6982B}">
      <dsp:nvSpPr>
        <dsp:cNvPr id="0" name=""/>
        <dsp:cNvSpPr/>
      </dsp:nvSpPr>
      <dsp:spPr>
        <a:xfrm>
          <a:off x="0" y="1252939"/>
          <a:ext cx="8579296" cy="16705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77BB1-A623-47DD-BCC0-D5D38A4FB940}">
      <dsp:nvSpPr>
        <dsp:cNvPr id="0" name=""/>
        <dsp:cNvSpPr/>
      </dsp:nvSpPr>
      <dsp:spPr>
        <a:xfrm>
          <a:off x="3864" y="0"/>
          <a:ext cx="1858707" cy="167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/>
            <a:t>Third World Committee</a:t>
          </a:r>
          <a:endParaRPr lang="en-IE" sz="2200" b="1" kern="1200" dirty="0"/>
        </a:p>
      </dsp:txBody>
      <dsp:txXfrm>
        <a:off x="3864" y="0"/>
        <a:ext cx="1858707" cy="1670585"/>
      </dsp:txXfrm>
    </dsp:sp>
    <dsp:sp modelId="{D1FC1CF2-1B0C-4607-B181-85C613F7F1AD}">
      <dsp:nvSpPr>
        <dsp:cNvPr id="0" name=""/>
        <dsp:cNvSpPr/>
      </dsp:nvSpPr>
      <dsp:spPr>
        <a:xfrm>
          <a:off x="724395" y="1879408"/>
          <a:ext cx="417646" cy="4176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85033-7ADA-4438-BA39-9C2365A3D9C8}">
      <dsp:nvSpPr>
        <dsp:cNvPr id="0" name=""/>
        <dsp:cNvSpPr/>
      </dsp:nvSpPr>
      <dsp:spPr>
        <a:xfrm>
          <a:off x="1955507" y="2505878"/>
          <a:ext cx="1858707" cy="167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smtClean="0"/>
            <a:t>Developing World Committee</a:t>
          </a:r>
          <a:endParaRPr lang="en-IE" sz="2200" b="1" kern="1200"/>
        </a:p>
      </dsp:txBody>
      <dsp:txXfrm>
        <a:off x="1955507" y="2505878"/>
        <a:ext cx="1858707" cy="1670585"/>
      </dsp:txXfrm>
    </dsp:sp>
    <dsp:sp modelId="{CB2463A9-4218-4265-9BD1-3405CA988189}">
      <dsp:nvSpPr>
        <dsp:cNvPr id="0" name=""/>
        <dsp:cNvSpPr/>
      </dsp:nvSpPr>
      <dsp:spPr>
        <a:xfrm>
          <a:off x="2676038" y="1879408"/>
          <a:ext cx="417646" cy="4176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6C7CB-C35B-43CF-AB3B-606DC040FB28}">
      <dsp:nvSpPr>
        <dsp:cNvPr id="0" name=""/>
        <dsp:cNvSpPr/>
      </dsp:nvSpPr>
      <dsp:spPr>
        <a:xfrm>
          <a:off x="3907150" y="0"/>
          <a:ext cx="1858707" cy="167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/>
            <a:t>Global Solidarity Committee </a:t>
          </a:r>
          <a:endParaRPr lang="en-IE" sz="2200" b="1" kern="1200" dirty="0"/>
        </a:p>
      </dsp:txBody>
      <dsp:txXfrm>
        <a:off x="3907150" y="0"/>
        <a:ext cx="1858707" cy="1670585"/>
      </dsp:txXfrm>
    </dsp:sp>
    <dsp:sp modelId="{8078E063-ED44-42A2-926A-F3864916586C}">
      <dsp:nvSpPr>
        <dsp:cNvPr id="0" name=""/>
        <dsp:cNvSpPr/>
      </dsp:nvSpPr>
      <dsp:spPr>
        <a:xfrm>
          <a:off x="4627681" y="1879408"/>
          <a:ext cx="417646" cy="4176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40612-2F8E-45AF-8948-3E2B59D4D579}">
      <dsp:nvSpPr>
        <dsp:cNvPr id="0" name=""/>
        <dsp:cNvSpPr/>
      </dsp:nvSpPr>
      <dsp:spPr>
        <a:xfrm>
          <a:off x="5858794" y="2505878"/>
          <a:ext cx="1858707" cy="167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smtClean="0"/>
            <a:t>DevEd programe [Irish Aid funded]</a:t>
          </a:r>
          <a:endParaRPr lang="en-IE" sz="2200" b="1" kern="1200"/>
        </a:p>
      </dsp:txBody>
      <dsp:txXfrm>
        <a:off x="5858794" y="2505878"/>
        <a:ext cx="1858707" cy="1670585"/>
      </dsp:txXfrm>
    </dsp:sp>
    <dsp:sp modelId="{37192FFB-5035-4790-9801-ACCC1437F1FA}">
      <dsp:nvSpPr>
        <dsp:cNvPr id="0" name=""/>
        <dsp:cNvSpPr/>
      </dsp:nvSpPr>
      <dsp:spPr>
        <a:xfrm>
          <a:off x="6579324" y="1879408"/>
          <a:ext cx="417646" cy="4176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0E449-97A6-4B72-9F58-A848F010A727}">
      <dsp:nvSpPr>
        <dsp:cNvPr id="0" name=""/>
        <dsp:cNvSpPr/>
      </dsp:nvSpPr>
      <dsp:spPr>
        <a:xfrm>
          <a:off x="0" y="942036"/>
          <a:ext cx="891316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0" kern="1200" dirty="0" smtClean="0"/>
            <a:t>What kind of development do we want?</a:t>
          </a:r>
          <a:endParaRPr lang="en-IE" sz="2400" kern="1200" dirty="0"/>
        </a:p>
      </dsp:txBody>
      <dsp:txXfrm>
        <a:off x="27415" y="969451"/>
        <a:ext cx="8858338" cy="506769"/>
      </dsp:txXfrm>
    </dsp:sp>
    <dsp:sp modelId="{005D2B0A-7EB0-411B-8061-07EC6BF7D7AA}">
      <dsp:nvSpPr>
        <dsp:cNvPr id="0" name=""/>
        <dsp:cNvSpPr/>
      </dsp:nvSpPr>
      <dsp:spPr>
        <a:xfrm>
          <a:off x="0" y="1572756"/>
          <a:ext cx="891316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0" kern="1200" smtClean="0"/>
            <a:t>Aid effectiveness</a:t>
          </a:r>
          <a:endParaRPr lang="en-IE" sz="2400" kern="1200"/>
        </a:p>
      </dsp:txBody>
      <dsp:txXfrm>
        <a:off x="27415" y="1600171"/>
        <a:ext cx="8858338" cy="506769"/>
      </dsp:txXfrm>
    </dsp:sp>
    <dsp:sp modelId="{1AE08F52-C9EC-42B2-88C8-1F75C05114C3}">
      <dsp:nvSpPr>
        <dsp:cNvPr id="0" name=""/>
        <dsp:cNvSpPr/>
      </dsp:nvSpPr>
      <dsp:spPr>
        <a:xfrm>
          <a:off x="0" y="2203476"/>
          <a:ext cx="891316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0" kern="1200" smtClean="0"/>
            <a:t>Trade &amp; Aid policy – is it coherent</a:t>
          </a:r>
          <a:endParaRPr lang="en-IE" sz="2400" kern="1200"/>
        </a:p>
      </dsp:txBody>
      <dsp:txXfrm>
        <a:off x="27415" y="2230891"/>
        <a:ext cx="8858338" cy="506769"/>
      </dsp:txXfrm>
    </dsp:sp>
    <dsp:sp modelId="{8983F2A5-8296-45D7-9413-802A663D7C1B}">
      <dsp:nvSpPr>
        <dsp:cNvPr id="0" name=""/>
        <dsp:cNvSpPr/>
      </dsp:nvSpPr>
      <dsp:spPr>
        <a:xfrm>
          <a:off x="0" y="2834196"/>
          <a:ext cx="891316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0" kern="1200" dirty="0" smtClean="0"/>
            <a:t>Where do Trade Unions fit into the current Development Agenda</a:t>
          </a:r>
          <a:endParaRPr lang="en-IE" sz="2400" kern="1200" dirty="0"/>
        </a:p>
      </dsp:txBody>
      <dsp:txXfrm>
        <a:off x="27415" y="2861611"/>
        <a:ext cx="8858338" cy="506769"/>
      </dsp:txXfrm>
    </dsp:sp>
    <dsp:sp modelId="{2B8B957E-608F-4390-A47B-9ACE51D19888}">
      <dsp:nvSpPr>
        <dsp:cNvPr id="0" name=""/>
        <dsp:cNvSpPr/>
      </dsp:nvSpPr>
      <dsp:spPr>
        <a:xfrm>
          <a:off x="0" y="3464916"/>
          <a:ext cx="891316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0" kern="1200" smtClean="0"/>
            <a:t>Trade rules</a:t>
          </a:r>
          <a:endParaRPr lang="en-IE" sz="2400" kern="1200"/>
        </a:p>
      </dsp:txBody>
      <dsp:txXfrm>
        <a:off x="27415" y="3492331"/>
        <a:ext cx="8858338" cy="506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CE9B3-D686-4D57-B448-1602923569ED}">
      <dsp:nvSpPr>
        <dsp:cNvPr id="0" name=""/>
        <dsp:cNvSpPr/>
      </dsp:nvSpPr>
      <dsp:spPr>
        <a:xfrm rot="1720148">
          <a:off x="3002724" y="3618413"/>
          <a:ext cx="1816244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7509"/>
              </a:moveTo>
              <a:lnTo>
                <a:pt x="1816244" y="27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4C5D3-6E04-4FC9-8D77-5AB8D40CB57A}">
      <dsp:nvSpPr>
        <dsp:cNvPr id="0" name=""/>
        <dsp:cNvSpPr/>
      </dsp:nvSpPr>
      <dsp:spPr>
        <a:xfrm rot="39882">
          <a:off x="3113957" y="2713246"/>
          <a:ext cx="2930571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7509"/>
              </a:moveTo>
              <a:lnTo>
                <a:pt x="2930571" y="27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A2755-A977-46D4-A2AC-9978F7B65DB7}">
      <dsp:nvSpPr>
        <dsp:cNvPr id="0" name=""/>
        <dsp:cNvSpPr/>
      </dsp:nvSpPr>
      <dsp:spPr>
        <a:xfrm rot="19829254">
          <a:off x="3005235" y="1757993"/>
          <a:ext cx="1677370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7509"/>
              </a:moveTo>
              <a:lnTo>
                <a:pt x="1677370" y="27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CFB23-6403-40A5-A4DB-16C539905909}">
      <dsp:nvSpPr>
        <dsp:cNvPr id="0" name=""/>
        <dsp:cNvSpPr/>
      </dsp:nvSpPr>
      <dsp:spPr>
        <a:xfrm>
          <a:off x="0" y="600120"/>
          <a:ext cx="4298383" cy="42983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02510-8B78-4788-94CB-7BB78CAFD4C8}">
      <dsp:nvSpPr>
        <dsp:cNvPr id="0" name=""/>
        <dsp:cNvSpPr/>
      </dsp:nvSpPr>
      <dsp:spPr>
        <a:xfrm>
          <a:off x="4421020" y="-385000"/>
          <a:ext cx="2354740" cy="2354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What is development education?</a:t>
          </a:r>
          <a:endParaRPr lang="en-IE" sz="2000" b="1" kern="1200" dirty="0"/>
        </a:p>
      </dsp:txBody>
      <dsp:txXfrm>
        <a:off x="4765864" y="-40156"/>
        <a:ext cx="1665052" cy="1665052"/>
      </dsp:txXfrm>
    </dsp:sp>
    <dsp:sp modelId="{050F50F6-6BB9-45F7-9FCC-6AF7821AB0ED}">
      <dsp:nvSpPr>
        <dsp:cNvPr id="0" name=""/>
        <dsp:cNvSpPr/>
      </dsp:nvSpPr>
      <dsp:spPr>
        <a:xfrm>
          <a:off x="6044358" y="1696200"/>
          <a:ext cx="2148028" cy="2148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How is it defined?</a:t>
          </a:r>
          <a:endParaRPr lang="en-IE" sz="2000" b="1" kern="1200" dirty="0"/>
        </a:p>
      </dsp:txBody>
      <dsp:txXfrm>
        <a:off x="6358929" y="2010771"/>
        <a:ext cx="1518886" cy="1518886"/>
      </dsp:txXfrm>
    </dsp:sp>
    <dsp:sp modelId="{1F8202AF-EB81-4F67-98E5-98946453856D}">
      <dsp:nvSpPr>
        <dsp:cNvPr id="0" name=""/>
        <dsp:cNvSpPr/>
      </dsp:nvSpPr>
      <dsp:spPr>
        <a:xfrm>
          <a:off x="4566463" y="3482503"/>
          <a:ext cx="2303097" cy="23030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/>
            <a:t>How is it delivered?</a:t>
          </a:r>
          <a:endParaRPr lang="en-IE" sz="2000" b="1" kern="1200" dirty="0"/>
        </a:p>
      </dsp:txBody>
      <dsp:txXfrm>
        <a:off x="4903744" y="3819784"/>
        <a:ext cx="1628535" cy="1628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713B-6B9E-4F12-A587-562AB7F9C0ED}">
      <dsp:nvSpPr>
        <dsp:cNvPr id="0" name=""/>
        <dsp:cNvSpPr/>
      </dsp:nvSpPr>
      <dsp:spPr>
        <a:xfrm>
          <a:off x="1638" y="4223135"/>
          <a:ext cx="9140722" cy="960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300" b="0" kern="1200" smtClean="0"/>
            <a:t>Development Education</a:t>
          </a:r>
          <a:endParaRPr lang="en-IE" sz="4300" kern="1200"/>
        </a:p>
      </dsp:txBody>
      <dsp:txXfrm>
        <a:off x="29776" y="4251273"/>
        <a:ext cx="9084446" cy="904440"/>
      </dsp:txXfrm>
    </dsp:sp>
    <dsp:sp modelId="{122A606D-7E80-4904-A842-F05661F2C2FE}">
      <dsp:nvSpPr>
        <dsp:cNvPr id="0" name=""/>
        <dsp:cNvSpPr/>
      </dsp:nvSpPr>
      <dsp:spPr>
        <a:xfrm>
          <a:off x="1638" y="3167532"/>
          <a:ext cx="9140722" cy="960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100" b="0" kern="1200" smtClean="0"/>
            <a:t>Values Solidarity, Equality, Co-	operation,Inclusion</a:t>
          </a:r>
          <a:endParaRPr lang="en-IE" sz="3100" kern="1200"/>
        </a:p>
      </dsp:txBody>
      <dsp:txXfrm>
        <a:off x="29776" y="3195670"/>
        <a:ext cx="9084446" cy="904440"/>
      </dsp:txXfrm>
    </dsp:sp>
    <dsp:sp modelId="{4847166F-4CA5-43D3-A34A-9E3C47E8E8E7}">
      <dsp:nvSpPr>
        <dsp:cNvPr id="0" name=""/>
        <dsp:cNvSpPr/>
      </dsp:nvSpPr>
      <dsp:spPr>
        <a:xfrm>
          <a:off x="1638" y="2111929"/>
          <a:ext cx="9140722" cy="960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100" b="0" kern="1200" smtClean="0"/>
            <a:t>Active learning process</a:t>
          </a:r>
          <a:endParaRPr lang="en-IE" sz="3100" kern="1200"/>
        </a:p>
      </dsp:txBody>
      <dsp:txXfrm>
        <a:off x="29776" y="2140067"/>
        <a:ext cx="9084446" cy="904440"/>
      </dsp:txXfrm>
    </dsp:sp>
    <dsp:sp modelId="{F17BC705-75C8-4FDE-B091-DB332FFABD18}">
      <dsp:nvSpPr>
        <dsp:cNvPr id="0" name=""/>
        <dsp:cNvSpPr/>
      </dsp:nvSpPr>
      <dsp:spPr>
        <a:xfrm>
          <a:off x="1638" y="1056326"/>
          <a:ext cx="3004839" cy="960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100" b="0" kern="1200" smtClean="0"/>
            <a:t>Awareness</a:t>
          </a:r>
          <a:endParaRPr lang="en-IE" sz="3100" kern="1200"/>
        </a:p>
      </dsp:txBody>
      <dsp:txXfrm>
        <a:off x="29776" y="1084464"/>
        <a:ext cx="2948563" cy="904440"/>
      </dsp:txXfrm>
    </dsp:sp>
    <dsp:sp modelId="{2CA24499-FFF0-406C-8999-C031A8000AB9}">
      <dsp:nvSpPr>
        <dsp:cNvPr id="0" name=""/>
        <dsp:cNvSpPr/>
      </dsp:nvSpPr>
      <dsp:spPr>
        <a:xfrm>
          <a:off x="3069580" y="1056326"/>
          <a:ext cx="3004839" cy="960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100" b="0" kern="1200" smtClean="0"/>
            <a:t>Understanding</a:t>
          </a:r>
          <a:endParaRPr lang="en-IE" sz="3100" kern="1200"/>
        </a:p>
      </dsp:txBody>
      <dsp:txXfrm>
        <a:off x="3097718" y="1084464"/>
        <a:ext cx="2948563" cy="904440"/>
      </dsp:txXfrm>
    </dsp:sp>
    <dsp:sp modelId="{4570F5A9-C77F-4789-88EE-A94C9E146DD9}">
      <dsp:nvSpPr>
        <dsp:cNvPr id="0" name=""/>
        <dsp:cNvSpPr/>
      </dsp:nvSpPr>
      <dsp:spPr>
        <a:xfrm>
          <a:off x="6137521" y="1056326"/>
          <a:ext cx="3004839" cy="960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100" b="0" kern="1200" smtClean="0"/>
            <a:t>Action</a:t>
          </a:r>
          <a:endParaRPr lang="en-IE" sz="3100" kern="1200"/>
        </a:p>
      </dsp:txBody>
      <dsp:txXfrm>
        <a:off x="6165659" y="1084464"/>
        <a:ext cx="2948563" cy="904440"/>
      </dsp:txXfrm>
    </dsp:sp>
    <dsp:sp modelId="{558E9829-C1C0-4EE5-BECB-26E2FDC232F6}">
      <dsp:nvSpPr>
        <dsp:cNvPr id="0" name=""/>
        <dsp:cNvSpPr/>
      </dsp:nvSpPr>
      <dsp:spPr>
        <a:xfrm>
          <a:off x="2850677" y="0"/>
          <a:ext cx="3004839" cy="960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800" b="0" kern="1200" dirty="0" smtClean="0"/>
            <a:t>Change</a:t>
          </a:r>
          <a:endParaRPr lang="en-IE" sz="4800" kern="1200" dirty="0"/>
        </a:p>
      </dsp:txBody>
      <dsp:txXfrm>
        <a:off x="2878815" y="28138"/>
        <a:ext cx="2948563" cy="904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91482-8134-4F44-99D2-EC5F59100971}">
      <dsp:nvSpPr>
        <dsp:cNvPr id="0" name=""/>
        <dsp:cNvSpPr/>
      </dsp:nvSpPr>
      <dsp:spPr>
        <a:xfrm rot="10800000">
          <a:off x="1143092" y="216027"/>
          <a:ext cx="6835109" cy="32403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3305" tIns="247650" rIns="46228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6500" b="1" kern="1200" dirty="0" smtClean="0"/>
            <a:t>How?</a:t>
          </a:r>
          <a:endParaRPr lang="en-IE" sz="6500" kern="1200" dirty="0"/>
        </a:p>
      </dsp:txBody>
      <dsp:txXfrm rot="10800000">
        <a:off x="1953180" y="216027"/>
        <a:ext cx="6025021" cy="3240352"/>
      </dsp:txXfrm>
    </dsp:sp>
    <dsp:sp modelId="{BB70BB2F-AC11-408C-A1BA-A658E97C47B9}">
      <dsp:nvSpPr>
        <dsp:cNvPr id="0" name=""/>
        <dsp:cNvSpPr/>
      </dsp:nvSpPr>
      <dsp:spPr>
        <a:xfrm>
          <a:off x="87308" y="360045"/>
          <a:ext cx="3009047" cy="29523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5C5B3-471D-48E0-8E84-DB83B65E9083}">
      <dsp:nvSpPr>
        <dsp:cNvPr id="0" name=""/>
        <dsp:cNvSpPr/>
      </dsp:nvSpPr>
      <dsp:spPr>
        <a:xfrm>
          <a:off x="3504250" y="1199467"/>
          <a:ext cx="1687752" cy="16877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F86843-1960-4782-9BC4-59C903D54A37}">
      <dsp:nvSpPr>
        <dsp:cNvPr id="0" name=""/>
        <dsp:cNvSpPr/>
      </dsp:nvSpPr>
      <dsp:spPr>
        <a:xfrm>
          <a:off x="3211425" y="2"/>
          <a:ext cx="2392726" cy="11053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Educational</a:t>
          </a:r>
          <a:r>
            <a:rPr lang="en-IE" sz="2500" b="0" kern="1200" dirty="0" smtClean="0"/>
            <a:t> Workshops</a:t>
          </a:r>
          <a:endParaRPr lang="en-IE" sz="2500" kern="1200" dirty="0"/>
        </a:p>
      </dsp:txBody>
      <dsp:txXfrm>
        <a:off x="3211425" y="2"/>
        <a:ext cx="2392726" cy="1105311"/>
      </dsp:txXfrm>
    </dsp:sp>
    <dsp:sp modelId="{A3E73506-D6F1-4878-8069-096C32C3BC43}">
      <dsp:nvSpPr>
        <dsp:cNvPr id="0" name=""/>
        <dsp:cNvSpPr/>
      </dsp:nvSpPr>
      <dsp:spPr>
        <a:xfrm>
          <a:off x="4052067" y="1515784"/>
          <a:ext cx="1687752" cy="16877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DFF6B5-C618-4663-A9C5-6BE02551A797}">
      <dsp:nvSpPr>
        <dsp:cNvPr id="0" name=""/>
        <dsp:cNvSpPr/>
      </dsp:nvSpPr>
      <dsp:spPr>
        <a:xfrm>
          <a:off x="2907704" y="3939053"/>
          <a:ext cx="2511719" cy="14506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>
              <a:solidFill>
                <a:schemeClr val="accent6">
                  <a:lumMod val="75000"/>
                </a:schemeClr>
              </a:solidFill>
            </a:rPr>
            <a:t>Participative Actions</a:t>
          </a:r>
          <a:endParaRPr lang="en-IE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907704" y="3939053"/>
        <a:ext cx="2511719" cy="1450638"/>
      </dsp:txXfrm>
    </dsp:sp>
    <dsp:sp modelId="{F2EAA6B6-CF39-48BE-89CA-85766541242D}">
      <dsp:nvSpPr>
        <dsp:cNvPr id="0" name=""/>
        <dsp:cNvSpPr/>
      </dsp:nvSpPr>
      <dsp:spPr>
        <a:xfrm>
          <a:off x="4052067" y="2148417"/>
          <a:ext cx="1687752" cy="16877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D8A6DF5-15F2-4963-84E7-574B10239277}">
      <dsp:nvSpPr>
        <dsp:cNvPr id="0" name=""/>
        <dsp:cNvSpPr/>
      </dsp:nvSpPr>
      <dsp:spPr>
        <a:xfrm>
          <a:off x="392196" y="746264"/>
          <a:ext cx="2388543" cy="14064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>
              <a:solidFill>
                <a:srgbClr val="00B050"/>
              </a:solidFill>
            </a:rPr>
            <a:t>Awareness raising &amp; Campaigns</a:t>
          </a:r>
          <a:endParaRPr lang="en-IE" sz="2800" kern="1200" dirty="0">
            <a:solidFill>
              <a:srgbClr val="00B050"/>
            </a:solidFill>
          </a:endParaRPr>
        </a:p>
      </dsp:txBody>
      <dsp:txXfrm>
        <a:off x="392196" y="746264"/>
        <a:ext cx="2388543" cy="1406460"/>
      </dsp:txXfrm>
    </dsp:sp>
    <dsp:sp modelId="{F4F2491B-582F-4CD6-8E5D-6E0D312CBBC5}">
      <dsp:nvSpPr>
        <dsp:cNvPr id="0" name=""/>
        <dsp:cNvSpPr/>
      </dsp:nvSpPr>
      <dsp:spPr>
        <a:xfrm>
          <a:off x="3504250" y="2465281"/>
          <a:ext cx="1687752" cy="16877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40D5EB-E51F-4C6B-8C3D-D96759855E16}">
      <dsp:nvSpPr>
        <dsp:cNvPr id="0" name=""/>
        <dsp:cNvSpPr/>
      </dsp:nvSpPr>
      <dsp:spPr>
        <a:xfrm>
          <a:off x="5832652" y="3024339"/>
          <a:ext cx="2824453" cy="13466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>
              <a:solidFill>
                <a:schemeClr val="accent4">
                  <a:lumMod val="75000"/>
                </a:schemeClr>
              </a:solidFill>
            </a:rPr>
            <a:t>Collaborative partnerships</a:t>
          </a:r>
          <a:endParaRPr lang="en-IE" sz="28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832652" y="3024339"/>
        <a:ext cx="2824453" cy="1346619"/>
      </dsp:txXfrm>
    </dsp:sp>
    <dsp:sp modelId="{7FDFD997-6F20-4283-BD23-2CC86DB573DD}">
      <dsp:nvSpPr>
        <dsp:cNvPr id="0" name=""/>
        <dsp:cNvSpPr/>
      </dsp:nvSpPr>
      <dsp:spPr>
        <a:xfrm>
          <a:off x="2956434" y="2148417"/>
          <a:ext cx="1687752" cy="16877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26238E-C16F-4FDB-B02A-3FC4593D0035}">
      <dsp:nvSpPr>
        <dsp:cNvPr id="0" name=""/>
        <dsp:cNvSpPr/>
      </dsp:nvSpPr>
      <dsp:spPr>
        <a:xfrm>
          <a:off x="5791148" y="908956"/>
          <a:ext cx="2478291" cy="15785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b="0" kern="1200" dirty="0" smtClean="0">
              <a:solidFill>
                <a:srgbClr val="184DA4"/>
              </a:solidFill>
            </a:rPr>
            <a:t>Champions</a:t>
          </a:r>
          <a:endParaRPr lang="en-IE" sz="3800" kern="1200" dirty="0">
            <a:solidFill>
              <a:srgbClr val="184DA4"/>
            </a:solidFill>
          </a:endParaRPr>
        </a:p>
      </dsp:txBody>
      <dsp:txXfrm>
        <a:off x="5791148" y="908956"/>
        <a:ext cx="2478291" cy="1578596"/>
      </dsp:txXfrm>
    </dsp:sp>
    <dsp:sp modelId="{5423A25D-C33E-4601-997B-AB2E568AF50C}">
      <dsp:nvSpPr>
        <dsp:cNvPr id="0" name=""/>
        <dsp:cNvSpPr/>
      </dsp:nvSpPr>
      <dsp:spPr>
        <a:xfrm>
          <a:off x="2956434" y="1515784"/>
          <a:ext cx="1687752" cy="16877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7F284D-BCED-4E0D-998E-C519836CCC36}">
      <dsp:nvSpPr>
        <dsp:cNvPr id="0" name=""/>
        <dsp:cNvSpPr/>
      </dsp:nvSpPr>
      <dsp:spPr>
        <a:xfrm>
          <a:off x="583785" y="2801482"/>
          <a:ext cx="2225442" cy="14064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>
              <a:solidFill>
                <a:srgbClr val="C00000"/>
              </a:solidFill>
            </a:rPr>
            <a:t>Information events	</a:t>
          </a:r>
          <a:endParaRPr lang="en-IE" sz="2800" kern="1200" dirty="0">
            <a:solidFill>
              <a:srgbClr val="C00000"/>
            </a:solidFill>
          </a:endParaRPr>
        </a:p>
      </dsp:txBody>
      <dsp:txXfrm>
        <a:off x="583785" y="2801482"/>
        <a:ext cx="2225442" cy="14064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4B87A-3EF9-415D-92A6-88E836A8ABE0}">
      <dsp:nvSpPr>
        <dsp:cNvPr id="0" name=""/>
        <dsp:cNvSpPr/>
      </dsp:nvSpPr>
      <dsp:spPr>
        <a:xfrm>
          <a:off x="1727" y="0"/>
          <a:ext cx="2688282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b="0" kern="1200" smtClean="0"/>
            <a:t>International scope</a:t>
          </a:r>
          <a:endParaRPr lang="en-IE" sz="23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b="0" kern="1200" dirty="0" smtClean="0"/>
            <a:t>Institutions</a:t>
          </a:r>
          <a:endParaRPr lang="en-I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b="0" kern="1200" dirty="0" smtClean="0"/>
            <a:t>Trade</a:t>
          </a:r>
          <a:endParaRPr lang="en-I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b="0" kern="1200" dirty="0" smtClean="0"/>
            <a:t>Globalisation</a:t>
          </a:r>
          <a:endParaRPr lang="en-IE" sz="2000" kern="1200" dirty="0"/>
        </a:p>
      </dsp:txBody>
      <dsp:txXfrm>
        <a:off x="1727" y="1929814"/>
        <a:ext cx="2688282" cy="1929814"/>
      </dsp:txXfrm>
    </dsp:sp>
    <dsp:sp modelId="{93849970-205A-411B-BB5B-F26F54BA1A60}">
      <dsp:nvSpPr>
        <dsp:cNvPr id="0" name=""/>
        <dsp:cNvSpPr/>
      </dsp:nvSpPr>
      <dsp:spPr>
        <a:xfrm>
          <a:off x="542583" y="289472"/>
          <a:ext cx="1606570" cy="16065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5382E-BE05-45D4-B53D-43CF34F5A68A}">
      <dsp:nvSpPr>
        <dsp:cNvPr id="0" name=""/>
        <dsp:cNvSpPr/>
      </dsp:nvSpPr>
      <dsp:spPr>
        <a:xfrm>
          <a:off x="2770658" y="0"/>
          <a:ext cx="2688282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b="0" kern="1200" dirty="0" smtClean="0"/>
            <a:t>Rights based 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3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b="0" kern="1200" dirty="0" smtClean="0"/>
            <a:t>Human </a:t>
          </a:r>
          <a:endParaRPr lang="en-I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b="0" kern="1200" dirty="0" smtClean="0"/>
            <a:t>Trade Union</a:t>
          </a:r>
          <a:endParaRPr lang="en-IE" sz="2000" kern="1200" dirty="0"/>
        </a:p>
      </dsp:txBody>
      <dsp:txXfrm>
        <a:off x="2770658" y="1929814"/>
        <a:ext cx="2688282" cy="1929814"/>
      </dsp:txXfrm>
    </dsp:sp>
    <dsp:sp modelId="{E6AFC112-70D8-4D32-ADED-86B4A7A9A25C}">
      <dsp:nvSpPr>
        <dsp:cNvPr id="0" name=""/>
        <dsp:cNvSpPr/>
      </dsp:nvSpPr>
      <dsp:spPr>
        <a:xfrm>
          <a:off x="3311514" y="289472"/>
          <a:ext cx="1606570" cy="160657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ABD9B-2933-4BCC-B383-081276E978E8}">
      <dsp:nvSpPr>
        <dsp:cNvPr id="0" name=""/>
        <dsp:cNvSpPr/>
      </dsp:nvSpPr>
      <dsp:spPr>
        <a:xfrm>
          <a:off x="5539589" y="0"/>
          <a:ext cx="2688282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b="0" kern="1200" dirty="0" smtClean="0"/>
            <a:t>Impact on workers</a:t>
          </a:r>
          <a:endParaRPr lang="en-IE" sz="23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b="0" kern="1200" dirty="0" smtClean="0"/>
            <a:t>Forms of exploitation</a:t>
          </a:r>
          <a:endParaRPr lang="en-I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b="0" kern="1200" dirty="0" smtClean="0"/>
            <a:t>Injustice &amp; inequality</a:t>
          </a:r>
          <a:endParaRPr lang="en-I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b="0" kern="1200" dirty="0" smtClean="0"/>
            <a:t>Decent Work</a:t>
          </a:r>
          <a:endParaRPr lang="en-IE" sz="2000" kern="1200" dirty="0"/>
        </a:p>
      </dsp:txBody>
      <dsp:txXfrm>
        <a:off x="5539589" y="1929814"/>
        <a:ext cx="2688282" cy="1929814"/>
      </dsp:txXfrm>
    </dsp:sp>
    <dsp:sp modelId="{E129BD4A-595F-42EE-9F71-EE43842E1A8F}">
      <dsp:nvSpPr>
        <dsp:cNvPr id="0" name=""/>
        <dsp:cNvSpPr/>
      </dsp:nvSpPr>
      <dsp:spPr>
        <a:xfrm>
          <a:off x="6080445" y="289472"/>
          <a:ext cx="1606570" cy="160657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2C383-9D0C-4017-87FB-DC05B2E24654}">
      <dsp:nvSpPr>
        <dsp:cNvPr id="0" name=""/>
        <dsp:cNvSpPr/>
      </dsp:nvSpPr>
      <dsp:spPr>
        <a:xfrm>
          <a:off x="329183" y="3859628"/>
          <a:ext cx="7571232" cy="7236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1908D-DC48-4FB3-8B05-824CA850374E}">
      <dsp:nvSpPr>
        <dsp:cNvPr id="0" name=""/>
        <dsp:cNvSpPr/>
      </dsp:nvSpPr>
      <dsp:spPr>
        <a:xfrm>
          <a:off x="0" y="729791"/>
          <a:ext cx="84969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6241F-9A64-4D51-9B59-5B1CCA091440}">
      <dsp:nvSpPr>
        <dsp:cNvPr id="0" name=""/>
        <dsp:cNvSpPr/>
      </dsp:nvSpPr>
      <dsp:spPr>
        <a:xfrm>
          <a:off x="424847" y="419831"/>
          <a:ext cx="594786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b="0" kern="1200" smtClean="0"/>
            <a:t>Funded by Irish Aid</a:t>
          </a:r>
          <a:endParaRPr lang="en-IE" sz="2100" kern="1200"/>
        </a:p>
      </dsp:txBody>
      <dsp:txXfrm>
        <a:off x="455109" y="450093"/>
        <a:ext cx="5887336" cy="559396"/>
      </dsp:txXfrm>
    </dsp:sp>
    <dsp:sp modelId="{2B1586C1-DC32-42A9-B57A-3BDCB1DA9E80}">
      <dsp:nvSpPr>
        <dsp:cNvPr id="0" name=""/>
        <dsp:cNvSpPr/>
      </dsp:nvSpPr>
      <dsp:spPr>
        <a:xfrm>
          <a:off x="0" y="1682351"/>
          <a:ext cx="84969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EFB9C-062A-4601-BCFC-AA5FE676EE90}">
      <dsp:nvSpPr>
        <dsp:cNvPr id="0" name=""/>
        <dsp:cNvSpPr/>
      </dsp:nvSpPr>
      <dsp:spPr>
        <a:xfrm>
          <a:off x="424847" y="1372391"/>
          <a:ext cx="594786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b="0" kern="1200" smtClean="0"/>
            <a:t>Equip the trade union movement to become more active player in Global Solidarity arena</a:t>
          </a:r>
          <a:endParaRPr lang="en-IE" sz="2100" kern="1200"/>
        </a:p>
      </dsp:txBody>
      <dsp:txXfrm>
        <a:off x="455109" y="1402653"/>
        <a:ext cx="5887336" cy="559396"/>
      </dsp:txXfrm>
    </dsp:sp>
    <dsp:sp modelId="{E73BE10D-F7ED-44FC-9F42-6FFD667314A5}">
      <dsp:nvSpPr>
        <dsp:cNvPr id="0" name=""/>
        <dsp:cNvSpPr/>
      </dsp:nvSpPr>
      <dsp:spPr>
        <a:xfrm>
          <a:off x="0" y="2634912"/>
          <a:ext cx="84969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5BDDB-2A50-4848-94C6-F4FC9DD47C91}">
      <dsp:nvSpPr>
        <dsp:cNvPr id="0" name=""/>
        <dsp:cNvSpPr/>
      </dsp:nvSpPr>
      <dsp:spPr>
        <a:xfrm>
          <a:off x="424847" y="2324951"/>
          <a:ext cx="594786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b="0" kern="1200" smtClean="0"/>
            <a:t>Raise awareness amongst members of Decent work and causes of world poverty</a:t>
          </a:r>
          <a:endParaRPr lang="en-IE" sz="2100" kern="1200"/>
        </a:p>
      </dsp:txBody>
      <dsp:txXfrm>
        <a:off x="455109" y="2355213"/>
        <a:ext cx="5887336" cy="559396"/>
      </dsp:txXfrm>
    </dsp:sp>
    <dsp:sp modelId="{437FB171-24E7-4284-BBB3-FF76A4F3782B}">
      <dsp:nvSpPr>
        <dsp:cNvPr id="0" name=""/>
        <dsp:cNvSpPr/>
      </dsp:nvSpPr>
      <dsp:spPr>
        <a:xfrm>
          <a:off x="0" y="3587472"/>
          <a:ext cx="84969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B165A-7E75-4B0E-91F8-5A0B4B309CB9}">
      <dsp:nvSpPr>
        <dsp:cNvPr id="0" name=""/>
        <dsp:cNvSpPr/>
      </dsp:nvSpPr>
      <dsp:spPr>
        <a:xfrm>
          <a:off x="424847" y="3277512"/>
          <a:ext cx="594786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b="0" kern="1200" smtClean="0"/>
            <a:t>Promote decent work, sustainable development &amp; labour standards worldwide</a:t>
          </a:r>
          <a:endParaRPr lang="en-IE" sz="2100" kern="1200"/>
        </a:p>
      </dsp:txBody>
      <dsp:txXfrm>
        <a:off x="455109" y="3307774"/>
        <a:ext cx="5887336" cy="559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21177-77EA-49FC-AEE3-F3F5C2EF1EA1}">
      <dsp:nvSpPr>
        <dsp:cNvPr id="0" name=""/>
        <dsp:cNvSpPr/>
      </dsp:nvSpPr>
      <dsp:spPr>
        <a:xfrm>
          <a:off x="2549576" y="1069522"/>
          <a:ext cx="3691896" cy="35147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>
              <a:solidFill>
                <a:srgbClr val="FF0000"/>
              </a:solidFill>
            </a:rPr>
            <a:t>Our Agenda</a:t>
          </a:r>
          <a:endParaRPr lang="en-IE" sz="2400" b="1" kern="1200" dirty="0">
            <a:solidFill>
              <a:srgbClr val="FF0000"/>
            </a:solidFill>
          </a:endParaRPr>
        </a:p>
      </dsp:txBody>
      <dsp:txXfrm>
        <a:off x="3090242" y="1584245"/>
        <a:ext cx="2610564" cy="2485305"/>
      </dsp:txXfrm>
    </dsp:sp>
    <dsp:sp modelId="{2FCEB6E4-9E8C-4674-B919-57286725CF8C}">
      <dsp:nvSpPr>
        <dsp:cNvPr id="0" name=""/>
        <dsp:cNvSpPr/>
      </dsp:nvSpPr>
      <dsp:spPr>
        <a:xfrm>
          <a:off x="3268868" y="61581"/>
          <a:ext cx="2253312" cy="14208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b="1" kern="1200" dirty="0" smtClean="0">
              <a:solidFill>
                <a:schemeClr val="tx1"/>
              </a:solidFill>
            </a:rPr>
            <a:t>Decent Work</a:t>
          </a:r>
          <a:endParaRPr lang="en-IE" sz="3200" b="1" kern="1200" dirty="0">
            <a:solidFill>
              <a:schemeClr val="tx1"/>
            </a:solidFill>
          </a:endParaRPr>
        </a:p>
      </dsp:txBody>
      <dsp:txXfrm>
        <a:off x="3598858" y="269657"/>
        <a:ext cx="1593332" cy="1004683"/>
      </dsp:txXfrm>
    </dsp:sp>
    <dsp:sp modelId="{677907D1-342A-40B0-8005-212ECD036A81}">
      <dsp:nvSpPr>
        <dsp:cNvPr id="0" name=""/>
        <dsp:cNvSpPr/>
      </dsp:nvSpPr>
      <dsp:spPr>
        <a:xfrm>
          <a:off x="5642737" y="2038044"/>
          <a:ext cx="2452702" cy="15777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solidFill>
                <a:srgbClr val="FFFF00"/>
              </a:solidFill>
            </a:rPr>
            <a:t>Trade Union Rights</a:t>
          </a:r>
          <a:endParaRPr lang="en-IE" sz="2800" b="1" kern="1200" dirty="0">
            <a:solidFill>
              <a:srgbClr val="FFFF00"/>
            </a:solidFill>
          </a:endParaRPr>
        </a:p>
      </dsp:txBody>
      <dsp:txXfrm>
        <a:off x="6001927" y="2269094"/>
        <a:ext cx="1734322" cy="1115606"/>
      </dsp:txXfrm>
    </dsp:sp>
    <dsp:sp modelId="{FEBDB7C8-CD5D-467A-9DC7-53B9FE641251}">
      <dsp:nvSpPr>
        <dsp:cNvPr id="0" name=""/>
        <dsp:cNvSpPr/>
      </dsp:nvSpPr>
      <dsp:spPr>
        <a:xfrm>
          <a:off x="3268868" y="4136544"/>
          <a:ext cx="2253312" cy="1490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solidFill>
                <a:srgbClr val="D56509"/>
              </a:solidFill>
            </a:rPr>
            <a:t>Trade policy &amp; rules</a:t>
          </a:r>
          <a:endParaRPr lang="en-IE" sz="2800" b="1" kern="1200" dirty="0">
            <a:solidFill>
              <a:srgbClr val="D56509"/>
            </a:solidFill>
          </a:endParaRPr>
        </a:p>
      </dsp:txBody>
      <dsp:txXfrm>
        <a:off x="3598858" y="4354824"/>
        <a:ext cx="1593332" cy="1053946"/>
      </dsp:txXfrm>
    </dsp:sp>
    <dsp:sp modelId="{DCAEFF2C-CF1B-4B93-B0BE-7669B31EDC27}">
      <dsp:nvSpPr>
        <dsp:cNvPr id="0" name=""/>
        <dsp:cNvSpPr/>
      </dsp:nvSpPr>
      <dsp:spPr>
        <a:xfrm>
          <a:off x="440395" y="2038044"/>
          <a:ext cx="2608863" cy="15777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solidFill>
                <a:srgbClr val="2B8936"/>
              </a:solidFill>
            </a:rPr>
            <a:t>Labour Standards</a:t>
          </a:r>
          <a:endParaRPr lang="en-IE" sz="2800" b="1" kern="1200" dirty="0">
            <a:solidFill>
              <a:srgbClr val="2B8936"/>
            </a:solidFill>
          </a:endParaRPr>
        </a:p>
      </dsp:txBody>
      <dsp:txXfrm>
        <a:off x="822454" y="2269094"/>
        <a:ext cx="1844745" cy="11156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D7C4A-A790-4ADD-9800-AA516AE57FE5}">
      <dsp:nvSpPr>
        <dsp:cNvPr id="0" name=""/>
        <dsp:cNvSpPr/>
      </dsp:nvSpPr>
      <dsp:spPr>
        <a:xfrm>
          <a:off x="179497" y="0"/>
          <a:ext cx="8461476" cy="475252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2371C-441E-48D2-9F39-FF1C727B92C6}">
      <dsp:nvSpPr>
        <dsp:cNvPr id="0" name=""/>
        <dsp:cNvSpPr/>
      </dsp:nvSpPr>
      <dsp:spPr>
        <a:xfrm>
          <a:off x="1573927" y="3280194"/>
          <a:ext cx="197705" cy="197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82D56-4717-41BA-BBCA-59BB09B5152E}">
      <dsp:nvSpPr>
        <dsp:cNvPr id="0" name=""/>
        <dsp:cNvSpPr/>
      </dsp:nvSpPr>
      <dsp:spPr>
        <a:xfrm>
          <a:off x="1672779" y="3379047"/>
          <a:ext cx="1771742" cy="137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60" tIns="0" rIns="0" bIns="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b="0" kern="1200" smtClean="0"/>
            <a:t>Initiating Dialogue to extend our Agenda</a:t>
          </a:r>
          <a:endParaRPr lang="en-IE" sz="2500" kern="1200"/>
        </a:p>
      </dsp:txBody>
      <dsp:txXfrm>
        <a:off x="1672779" y="3379047"/>
        <a:ext cx="1771742" cy="1373480"/>
      </dsp:txXfrm>
    </dsp:sp>
    <dsp:sp modelId="{74C7BE93-D058-4E9D-A22E-D88DDD729287}">
      <dsp:nvSpPr>
        <dsp:cNvPr id="0" name=""/>
        <dsp:cNvSpPr/>
      </dsp:nvSpPr>
      <dsp:spPr>
        <a:xfrm>
          <a:off x="3319055" y="1988457"/>
          <a:ext cx="357390" cy="3573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CFDA9-63CD-4DA6-87EA-ABFF5011B81A}">
      <dsp:nvSpPr>
        <dsp:cNvPr id="0" name=""/>
        <dsp:cNvSpPr/>
      </dsp:nvSpPr>
      <dsp:spPr>
        <a:xfrm>
          <a:off x="3497750" y="2167152"/>
          <a:ext cx="1824970" cy="258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74" tIns="0" rIns="0" bIns="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b="0" kern="1200" dirty="0" smtClean="0"/>
            <a:t>Developing a strategy</a:t>
          </a:r>
          <a:endParaRPr lang="en-IE" sz="2500" kern="1200" dirty="0"/>
        </a:p>
      </dsp:txBody>
      <dsp:txXfrm>
        <a:off x="3497750" y="2167152"/>
        <a:ext cx="1824970" cy="2585375"/>
      </dsp:txXfrm>
    </dsp:sp>
    <dsp:sp modelId="{A77249C4-0782-47DE-B057-F4B504168617}">
      <dsp:nvSpPr>
        <dsp:cNvPr id="0" name=""/>
        <dsp:cNvSpPr/>
      </dsp:nvSpPr>
      <dsp:spPr>
        <a:xfrm>
          <a:off x="5417771" y="1202389"/>
          <a:ext cx="494262" cy="494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5F521-AF8F-4D6B-A87F-D4C2828297D3}">
      <dsp:nvSpPr>
        <dsp:cNvPr id="0" name=""/>
        <dsp:cNvSpPr/>
      </dsp:nvSpPr>
      <dsp:spPr>
        <a:xfrm>
          <a:off x="5664903" y="1449521"/>
          <a:ext cx="1824970" cy="3303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00" tIns="0" rIns="0" bIns="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b="0" kern="1200" dirty="0" smtClean="0"/>
            <a:t>Adopting new policies</a:t>
          </a:r>
          <a:endParaRPr lang="en-IE" sz="2500" kern="1200" dirty="0"/>
        </a:p>
      </dsp:txBody>
      <dsp:txXfrm>
        <a:off x="5664903" y="1449521"/>
        <a:ext cx="1824970" cy="3303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8AD80-2475-4A67-B2E0-3F0EF59A4D16}" type="datetimeFigureOut">
              <a:rPr lang="en-IE" smtClean="0"/>
              <a:pPr/>
              <a:t>11/5/12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AE0A-FA0F-4436-935B-7DB9C355D2F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66143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6279D-4AD3-472F-A3C8-AF549D26557C}" type="datetimeFigureOut">
              <a:rPr lang="en-IE" smtClean="0"/>
              <a:pPr/>
              <a:t>11/5/12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712D6-1421-41C9-9805-F65D694968F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48694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417241-1E60-4BEE-A80C-FAC1B51C0FC6}" type="datetime1">
              <a:rPr lang="en-IE" smtClean="0"/>
              <a:pPr/>
              <a:t>11/5/12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712D6-1421-41C9-9805-F65D694968F9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777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DCB017C-D7DB-4338-B1DB-D69F4BC1B6C0}" type="datetime1">
              <a:rPr lang="en-IE" smtClean="0"/>
              <a:pPr/>
              <a:t>11/5/12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712D6-1421-41C9-9805-F65D694968F9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376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8B4FC72-FE6C-499D-AA11-1ECA65F6106B}" type="datetime1">
              <a:rPr lang="en-IE" smtClean="0"/>
              <a:pPr/>
              <a:t>11/5/12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712D6-1421-41C9-9805-F65D694968F9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038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Champions</a:t>
            </a:r>
          </a:p>
          <a:p>
            <a:pPr lvl="0" rtl="0"/>
            <a:r>
              <a:rPr lang="en-IE" b="0" dirty="0" smtClean="0"/>
              <a:t>Advocate &amp; raise awareness of global issues</a:t>
            </a:r>
            <a:endParaRPr lang="en-IE" dirty="0" smtClean="0"/>
          </a:p>
          <a:p>
            <a:pPr lvl="0" rtl="0"/>
            <a:r>
              <a:rPr lang="en-IE" sz="1200" b="1" dirty="0" smtClean="0"/>
              <a:t>Work with own internal union structures</a:t>
            </a:r>
          </a:p>
          <a:p>
            <a:pPr lvl="0" rtl="0"/>
            <a:r>
              <a:rPr lang="en-IE" sz="1200" b="1" dirty="0" smtClean="0"/>
              <a:t>Liaise with their union &amp; Congress</a:t>
            </a:r>
          </a:p>
          <a:p>
            <a:pPr lvl="0" rtl="0"/>
            <a:r>
              <a:rPr lang="en-IE" sz="1200" b="1" dirty="0" smtClean="0"/>
              <a:t>Establish and develop stronger links</a:t>
            </a:r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D7DFD9F-B850-49DD-86D8-874853613A51}" type="datetime1">
              <a:rPr lang="en-IE" smtClean="0"/>
              <a:pPr/>
              <a:t>11/5/12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712D6-1421-41C9-9805-F65D694968F9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25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E6210C6-F552-4549-B597-3E045AA4CEA7}" type="datetime1">
              <a:rPr lang="en-IE" smtClean="0"/>
              <a:pPr/>
              <a:t>11/5/12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712D6-1421-41C9-9805-F65D694968F9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014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6433AE0-6164-4C20-AB73-E441944FF362}" type="datetime1">
              <a:rPr lang="en-IE" smtClean="0"/>
              <a:pPr/>
              <a:t>11/5/12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712D6-1421-41C9-9805-F65D694968F9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049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7E84120-3BB8-446A-94D1-C57B98591477}" type="datetime1">
              <a:rPr lang="en-IE" smtClean="0"/>
              <a:pPr/>
              <a:t>11/5/12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712D6-1421-41C9-9805-F65D694968F9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928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/>
          <a:lstStyle>
            <a:lvl1pPr>
              <a:defRPr b="0">
                <a:solidFill>
                  <a:srgbClr val="14499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356992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2B893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6381328"/>
            <a:ext cx="2133600" cy="365125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33F68AE-1337-4AF1-979E-C95BDC102452}" type="datetime2">
              <a:rPr lang="en-IE" smtClean="0"/>
              <a:pPr/>
              <a:t>Monday, November 5, 2012</a:t>
            </a:fld>
            <a:endParaRPr lang="en-I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780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893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8936"/>
                </a:solidFill>
                <a:latin typeface="+mj-lt"/>
              </a:defRPr>
            </a:lvl1pPr>
            <a:lvl2pPr>
              <a:defRPr>
                <a:solidFill>
                  <a:srgbClr val="2B8936"/>
                </a:solidFill>
                <a:latin typeface="+mj-lt"/>
              </a:defRPr>
            </a:lvl2pPr>
            <a:lvl3pPr>
              <a:defRPr>
                <a:solidFill>
                  <a:srgbClr val="2B8936"/>
                </a:solidFill>
                <a:latin typeface="+mj-lt"/>
              </a:defRPr>
            </a:lvl3pPr>
            <a:lvl4pPr>
              <a:defRPr>
                <a:solidFill>
                  <a:srgbClr val="2B8936"/>
                </a:solidFill>
                <a:latin typeface="+mj-lt"/>
              </a:defRPr>
            </a:lvl4pPr>
            <a:lvl5pPr>
              <a:defRPr>
                <a:solidFill>
                  <a:srgbClr val="2B8936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1B4278B-3AED-4E12-A5CC-88912B58BD57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DEE031C-A4CA-4861-A8CF-0278D1B7412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419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2B8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2B8936"/>
                </a:solidFill>
              </a:defRPr>
            </a:lvl1pPr>
            <a:lvl2pPr>
              <a:defRPr>
                <a:solidFill>
                  <a:srgbClr val="2B8936"/>
                </a:solidFill>
              </a:defRPr>
            </a:lvl2pPr>
            <a:lvl3pPr>
              <a:defRPr>
                <a:solidFill>
                  <a:srgbClr val="2B8936"/>
                </a:solidFill>
              </a:defRPr>
            </a:lvl3pPr>
            <a:lvl4pPr>
              <a:defRPr>
                <a:solidFill>
                  <a:srgbClr val="2B8936"/>
                </a:solidFill>
              </a:defRPr>
            </a:lvl4pPr>
            <a:lvl5pPr>
              <a:defRPr>
                <a:solidFill>
                  <a:srgbClr val="2B893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D7E90CD-FB63-4E84-9651-5BF79F8E5886}" type="datetime2">
              <a:rPr lang="en-IE" smtClean="0"/>
              <a:pPr/>
              <a:t>Monday, November 5, 2012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DEE031C-A4CA-4861-A8CF-0278D1B7412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395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>
            <a:lvl1pPr marL="0" indent="0">
              <a:buNone/>
              <a:defRPr b="0">
                <a:solidFill>
                  <a:srgbClr val="2B8936"/>
                </a:solidFill>
              </a:defRPr>
            </a:lvl1pPr>
            <a:lvl2pPr marL="457200" indent="0">
              <a:buNone/>
              <a:defRPr b="0">
                <a:solidFill>
                  <a:srgbClr val="2B8936"/>
                </a:solidFill>
              </a:defRPr>
            </a:lvl2pPr>
            <a:lvl3pPr marL="914400" indent="0">
              <a:buNone/>
              <a:defRPr b="0">
                <a:solidFill>
                  <a:srgbClr val="2B8936"/>
                </a:solidFill>
              </a:defRPr>
            </a:lvl3pPr>
            <a:lvl4pPr marL="1371600" indent="0">
              <a:buNone/>
              <a:defRPr b="0">
                <a:solidFill>
                  <a:srgbClr val="2B8936"/>
                </a:solidFill>
              </a:defRPr>
            </a:lvl4pPr>
            <a:lvl5pPr marL="1828800" indent="0">
              <a:buNone/>
              <a:defRPr b="0">
                <a:solidFill>
                  <a:srgbClr val="2B893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6E0C1899-44BD-4AAD-AA16-DBE82B747CBF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5DEE031C-A4CA-4861-A8CF-0278D1B74122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>
            <a:lvl1pPr>
              <a:defRPr>
                <a:solidFill>
                  <a:srgbClr val="14499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060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44998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B893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FC9A1F3-03AE-4599-A733-46E405B7B9AD}" type="datetime2">
              <a:rPr lang="en-IE" smtClean="0"/>
              <a:pPr/>
              <a:t>Monday, November 5, 2012</a:t>
            </a:fld>
            <a:endParaRPr lang="en-I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437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>
            <a:lvl1pPr>
              <a:defRPr>
                <a:solidFill>
                  <a:srgbClr val="14499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>
                <a:solidFill>
                  <a:srgbClr val="2B8936"/>
                </a:solidFill>
              </a:defRPr>
            </a:lvl1pPr>
            <a:lvl2pPr>
              <a:defRPr sz="2400">
                <a:solidFill>
                  <a:srgbClr val="2B8936"/>
                </a:solidFill>
              </a:defRPr>
            </a:lvl2pPr>
            <a:lvl3pPr>
              <a:defRPr sz="2000">
                <a:solidFill>
                  <a:srgbClr val="2B8936"/>
                </a:solidFill>
              </a:defRPr>
            </a:lvl3pPr>
            <a:lvl4pPr>
              <a:defRPr sz="1800">
                <a:solidFill>
                  <a:srgbClr val="2B8936"/>
                </a:solidFill>
              </a:defRPr>
            </a:lvl4pPr>
            <a:lvl5pPr>
              <a:defRPr sz="1800">
                <a:solidFill>
                  <a:srgbClr val="2B893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>
                <a:solidFill>
                  <a:srgbClr val="2B8936"/>
                </a:solidFill>
              </a:defRPr>
            </a:lvl1pPr>
            <a:lvl2pPr>
              <a:defRPr sz="2400">
                <a:solidFill>
                  <a:srgbClr val="2B8936"/>
                </a:solidFill>
              </a:defRPr>
            </a:lvl2pPr>
            <a:lvl3pPr>
              <a:defRPr sz="2000">
                <a:solidFill>
                  <a:srgbClr val="2B8936"/>
                </a:solidFill>
              </a:defRPr>
            </a:lvl3pPr>
            <a:lvl4pPr>
              <a:defRPr sz="1800">
                <a:solidFill>
                  <a:srgbClr val="2B8936"/>
                </a:solidFill>
              </a:defRPr>
            </a:lvl4pPr>
            <a:lvl5pPr>
              <a:defRPr sz="1800">
                <a:solidFill>
                  <a:srgbClr val="2B893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5B35-8AC2-4D91-ADEA-646A051E8240}" type="datetime2">
              <a:rPr lang="en-IE" smtClean="0"/>
              <a:pPr/>
              <a:t>Monday, November 5, 2012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031C-A4CA-4861-A8CF-0278D1B7412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544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>
            <a:lvl1pPr>
              <a:defRPr>
                <a:solidFill>
                  <a:srgbClr val="14499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89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3705275"/>
          </a:xfrm>
        </p:spPr>
        <p:txBody>
          <a:bodyPr/>
          <a:lstStyle>
            <a:lvl1pPr>
              <a:defRPr sz="2400">
                <a:solidFill>
                  <a:srgbClr val="2B8936"/>
                </a:solidFill>
              </a:defRPr>
            </a:lvl1pPr>
            <a:lvl2pPr>
              <a:defRPr sz="2000">
                <a:solidFill>
                  <a:srgbClr val="2B8936"/>
                </a:solidFill>
              </a:defRPr>
            </a:lvl2pPr>
            <a:lvl3pPr>
              <a:defRPr sz="1800">
                <a:solidFill>
                  <a:srgbClr val="2B8936"/>
                </a:solidFill>
              </a:defRPr>
            </a:lvl3pPr>
            <a:lvl4pPr>
              <a:defRPr sz="1600">
                <a:solidFill>
                  <a:srgbClr val="2B8936"/>
                </a:solidFill>
              </a:defRPr>
            </a:lvl4pPr>
            <a:lvl5pPr>
              <a:defRPr sz="1600">
                <a:solidFill>
                  <a:srgbClr val="2B893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89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/>
          <a:lstStyle>
            <a:lvl1pPr>
              <a:defRPr sz="2400">
                <a:solidFill>
                  <a:srgbClr val="2B8936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BBB8-0D76-4064-BED4-8D41AAA0C26B}" type="datetime2">
              <a:rPr lang="en-IE" smtClean="0"/>
              <a:pPr/>
              <a:t>Monday, November 5, 2012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031C-A4CA-4861-A8CF-0278D1B7412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892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8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6F66482-26DD-47C9-BF77-864935C1A96B}" type="datetime2">
              <a:rPr lang="en-IE" smtClean="0"/>
              <a:pPr/>
              <a:t>Monday, November 5, 2012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DEE031C-A4CA-4861-A8CF-0278D1B7412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289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/>
            </a:lvl1pPr>
          </a:lstStyle>
          <a:p>
            <a:fld id="{E56EA6A5-7F32-4DE8-B313-15C75B91CF5B}" type="datetime2">
              <a:rPr lang="en-IE" smtClean="0"/>
              <a:pPr/>
              <a:t>Monday, November 5, 2012</a:t>
            </a:fld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1"/>
            </a:lvl1pPr>
          </a:lstStyle>
          <a:p>
            <a:fld id="{5DEE031C-A4CA-4861-A8CF-0278D1B7412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284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946026"/>
          </a:xfrm>
        </p:spPr>
        <p:txBody>
          <a:bodyPr anchor="b"/>
          <a:lstStyle>
            <a:lvl1pPr algn="l">
              <a:defRPr sz="2000" b="1">
                <a:solidFill>
                  <a:srgbClr val="2B89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>
                <a:solidFill>
                  <a:srgbClr val="2B8936"/>
                </a:solidFill>
              </a:defRPr>
            </a:lvl1pPr>
            <a:lvl2pPr>
              <a:defRPr sz="2800">
                <a:solidFill>
                  <a:srgbClr val="2B8936"/>
                </a:solidFill>
              </a:defRPr>
            </a:lvl2pPr>
            <a:lvl3pPr>
              <a:defRPr sz="2400">
                <a:solidFill>
                  <a:srgbClr val="2B8936"/>
                </a:solidFill>
              </a:defRPr>
            </a:lvl3pPr>
            <a:lvl4pPr>
              <a:defRPr sz="2000">
                <a:solidFill>
                  <a:srgbClr val="2B8936"/>
                </a:solidFill>
              </a:defRPr>
            </a:lvl4pPr>
            <a:lvl5pPr>
              <a:defRPr sz="2000">
                <a:solidFill>
                  <a:srgbClr val="2B893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>
                <a:solidFill>
                  <a:srgbClr val="2B893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FD4F-BB73-4A0E-9CE6-B64A9E6BE8CE}" type="datetime2">
              <a:rPr lang="en-IE" smtClean="0"/>
              <a:pPr/>
              <a:t>Monday, November 5, 2012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031C-A4CA-4861-A8CF-0278D1B7412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310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893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2B8936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2B8936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BFAB02E-D45C-496C-8709-DDA02345EEEA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DEE031C-A4CA-4861-A8CF-0278D1B7412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105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53DF60A-8E76-4087-AFDA-0A6D81C307EE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DEE031C-A4CA-4861-A8CF-0278D1B74122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-14507"/>
            <a:ext cx="1403648" cy="735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063880" y="6012634"/>
            <a:ext cx="1080120" cy="79726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636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B893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2B893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2B893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2B893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2B893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2B893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6.xml"/><Relationship Id="rId6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7.xml"/><Relationship Id="rId6" Type="http://schemas.openxmlformats.org/officeDocument/2006/relationships/diagramColors" Target="../diagrams/colors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8.xml"/><Relationship Id="rId6" Type="http://schemas.openxmlformats.org/officeDocument/2006/relationships/diagramColors" Target="../diagrams/colors8.xml"/></Relationships>
</file>

<file path=ppt/slides/_rels/slide14.xml.rels><?xml version="1.0" encoding="UTF-8" standalone="yes"?>
<Relationships xmlns="http://schemas.openxmlformats.org/package/2006/relationships"><Relationship Id="rId6" Type="http://schemas.microsoft.com/office/2007/relationships/diagramDrawing" Target="../diagrams/drawing9.xml"/><Relationship Id="rId4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Relationship Id="rId3" Type="http://schemas.openxmlformats.org/officeDocument/2006/relationships/diagramLayout" Target="../diagrams/layout9.xml"/><Relationship Id="rId5" Type="http://schemas.openxmlformats.org/officeDocument/2006/relationships/diagramColors" Target="../diagrams/colors9.xml"/></Relationships>
</file>

<file path=ppt/slides/_rels/slide1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0.xml"/><Relationship Id="rId4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Relationship Id="rId3" Type="http://schemas.openxmlformats.org/officeDocument/2006/relationships/diagramLayout" Target="../diagrams/layout10.xml"/><Relationship Id="rId5" Type="http://schemas.openxmlformats.org/officeDocument/2006/relationships/diagramColors" Target="../diagrams/colors10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hyperlink" Target="http://www.ideaonline.ie/content/about-development-educ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tu.ie/globalsolidarity" TargetMode="External"/><Relationship Id="rId3" Type="http://schemas.openxmlformats.org/officeDocument/2006/relationships/hyperlink" Target="http://www.ictu.ie/globalsolidarity/publications1" TargetMode="External"/></Relationships>
</file>

<file path=ppt/slides/_rels/slide2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6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3.xml"/><Relationship Id="rId6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4.xml"/><Relationship Id="rId6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5.xml"/><Relationship Id="rId6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68AE-1337-4AF1-979E-C95BDC102452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904018" y="1484784"/>
            <a:ext cx="74866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accent1">
                    <a:lumMod val="50000"/>
                  </a:schemeClr>
                </a:solidFill>
                <a:effectLst/>
              </a:rPr>
              <a:t>Irish Congress of Trade Unions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764" y="3645024"/>
            <a:ext cx="74866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IE" sz="4800" b="1" cap="none" spc="0" dirty="0" smtClean="0">
                <a:ln w="50800"/>
                <a:solidFill>
                  <a:srgbClr val="28843A"/>
                </a:solidFill>
                <a:effectLst/>
              </a:rPr>
              <a:t>Global Solidarity Programme</a:t>
            </a:r>
            <a:endParaRPr lang="en-IE" sz="4800" b="1" cap="none" spc="0" dirty="0">
              <a:ln w="50800"/>
              <a:solidFill>
                <a:srgbClr val="28843A"/>
              </a:solidFill>
              <a:effectLst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65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68AE-1337-4AF1-979E-C95BDC102452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1645593" y="2967335"/>
            <a:ext cx="5852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IE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OUR APPROACH</a:t>
            </a:r>
            <a:endParaRPr lang="en-IE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01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9922941"/>
              </p:ext>
            </p:extLst>
          </p:nvPr>
        </p:nvGraphicFramePr>
        <p:xfrm>
          <a:off x="457200" y="980729"/>
          <a:ext cx="8229600" cy="482453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1899-44BD-4AAD-AA16-DBE82B747CBF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031C-A4CA-4861-A8CF-0278D1B74122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727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F2C383-9D0C-4017-87FB-DC05B2E24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3F2C383-9D0C-4017-87FB-DC05B2E24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49970-205A-411B-BB5B-F26F54BA1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93849970-205A-411B-BB5B-F26F54BA1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64B87A-3EF9-415D-92A6-88E836A8A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D264B87A-3EF9-415D-92A6-88E836A8A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AFC112-70D8-4D32-ADED-86B4A7A9A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E6AFC112-70D8-4D32-ADED-86B4A7A9A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25382E-BE05-45D4-B53D-43CF34F5A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7425382E-BE05-45D4-B53D-43CF34F5A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29BD4A-595F-42EE-9F71-EE43842E1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E129BD4A-595F-42EE-9F71-EE43842E1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FABD9B-2933-4BCC-B383-081276E97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EAFABD9B-2933-4BCC-B383-081276E97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7691704"/>
              </p:ext>
            </p:extLst>
          </p:nvPr>
        </p:nvGraphicFramePr>
        <p:xfrm>
          <a:off x="395536" y="1484784"/>
          <a:ext cx="8496944" cy="499221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1899-44BD-4AAD-AA16-DBE82B747CBF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031C-A4CA-4861-A8CF-0278D1B74122}" type="slidenum">
              <a:rPr lang="en-IE" smtClean="0"/>
              <a:pPr/>
              <a:t>12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n-IE" dirty="0" smtClean="0"/>
              <a:t>Programme Aims</a:t>
            </a:r>
            <a:endParaRPr lang="en-I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15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1899-44BD-4AAD-AA16-DBE82B747CBF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031C-A4CA-4861-A8CF-0278D1B74122}" type="slidenum">
              <a:rPr lang="en-IE" smtClean="0"/>
              <a:pPr/>
              <a:t>13</a:t>
            </a:fld>
            <a:endParaRPr lang="en-I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432381"/>
              </p:ext>
            </p:extLst>
          </p:nvPr>
        </p:nvGraphicFramePr>
        <p:xfrm>
          <a:off x="251520" y="620688"/>
          <a:ext cx="8712968" cy="62373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621177-77EA-49FC-AEE3-F3F5C2EF1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B5621177-77EA-49FC-AEE3-F3F5C2EF1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CEB6E4-9E8C-4674-B919-57286725C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2FCEB6E4-9E8C-4674-B919-57286725C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7907D1-342A-40B0-8005-212ECD036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677907D1-342A-40B0-8005-212ECD036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BDB7C8-CD5D-467A-9DC7-53B9FE641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FEBDB7C8-CD5D-467A-9DC7-53B9FE641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AEFF2C-CF1B-4B93-B0BE-7669B31ED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CAEFF2C-CF1B-4B93-B0BE-7669B31ED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9581695"/>
              </p:ext>
            </p:extLst>
          </p:nvPr>
        </p:nvGraphicFramePr>
        <p:xfrm>
          <a:off x="323528" y="1340768"/>
          <a:ext cx="8820472" cy="475252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1899-44BD-4AAD-AA16-DBE82B747CBF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031C-A4CA-4861-A8CF-0278D1B74122}" type="slidenum">
              <a:rPr lang="en-IE" smtClean="0"/>
              <a:pPr/>
              <a:t>14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IE" dirty="0" smtClean="0"/>
              <a:t>The Future</a:t>
            </a:r>
            <a:endParaRPr lang="en-I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37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8906207"/>
              </p:ext>
            </p:extLst>
          </p:nvPr>
        </p:nvGraphicFramePr>
        <p:xfrm>
          <a:off x="123328" y="1556792"/>
          <a:ext cx="8913168" cy="496855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1899-44BD-4AAD-AA16-DBE82B747CBF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031C-A4CA-4861-A8CF-0278D1B74122}" type="slidenum">
              <a:rPr lang="en-IE" smtClean="0"/>
              <a:pPr/>
              <a:t>15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en-IE" dirty="0" smtClean="0"/>
              <a:t>Themes/policy areas</a:t>
            </a:r>
            <a:endParaRPr lang="en-I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00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www.ictu.ie/globalsolidarity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www.ictu.ie/globalsolidarity/publications1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http://www.ideaonline.ie/content/about-development-</a:t>
            </a:r>
            <a:r>
              <a:rPr lang="en-US" dirty="0" smtClean="0">
                <a:hlinkClick r:id="rId4"/>
              </a:rPr>
              <a:t>education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1899-44BD-4AAD-AA16-DBE82B747CBF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031C-A4CA-4861-A8CF-0278D1B74122}" type="slidenum">
              <a:rPr lang="en-IE" smtClean="0"/>
              <a:pPr/>
              <a:t>16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4003042"/>
              </p:ext>
            </p:extLst>
          </p:nvPr>
        </p:nvGraphicFramePr>
        <p:xfrm>
          <a:off x="457200" y="1844824"/>
          <a:ext cx="8579296" cy="41764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1899-44BD-4AAD-AA16-DBE82B747CBF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031C-A4CA-4861-A8CF-0278D1B74122}" type="slidenum">
              <a:rPr lang="en-IE" smtClean="0"/>
              <a:pPr/>
              <a:t>2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989856"/>
            <a:ext cx="8229600" cy="1143000"/>
          </a:xfrm>
        </p:spPr>
        <p:txBody>
          <a:bodyPr/>
          <a:lstStyle/>
          <a:p>
            <a:r>
              <a:rPr lang="en-IE" b="1" dirty="0" smtClean="0">
                <a:solidFill>
                  <a:schemeClr val="accent1">
                    <a:lumMod val="50000"/>
                  </a:schemeClr>
                </a:solidFill>
              </a:rPr>
              <a:t>Background &amp; History</a:t>
            </a:r>
            <a:endParaRPr lang="en-IE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64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3413845"/>
              </p:ext>
            </p:extLst>
          </p:nvPr>
        </p:nvGraphicFramePr>
        <p:xfrm>
          <a:off x="323528" y="692696"/>
          <a:ext cx="8496944" cy="54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68AE-1337-4AF1-979E-C95BDC102452}" type="datetime2">
              <a:rPr lang="en-IE" smtClean="0"/>
              <a:pPr/>
              <a:t>Monday, November 5, 2012</a:t>
            </a:fld>
            <a:endParaRPr lang="en-I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30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8130" y="1484784"/>
            <a:ext cx="803430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Development education </a:t>
            </a:r>
            <a:r>
              <a:rPr lang="en-IE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aims </a:t>
            </a:r>
            <a:r>
              <a:rPr lang="en-IE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 deepen </a:t>
            </a:r>
            <a:r>
              <a:rPr lang="en-IE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en-IE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he </a:t>
            </a:r>
            <a:r>
              <a:rPr lang="en-IE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8843A"/>
                </a:solidFill>
                <a:effectLst/>
              </a:rPr>
              <a:t>understanding</a:t>
            </a:r>
            <a:r>
              <a:rPr lang="en-IE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IE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of</a:t>
            </a:r>
            <a:br>
              <a:rPr lang="en-IE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IE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global poverty </a:t>
            </a:r>
            <a:endParaRPr lang="en-IE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IE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and </a:t>
            </a:r>
            <a:r>
              <a:rPr lang="en-IE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8843A"/>
                </a:solidFill>
                <a:effectLst/>
              </a:rPr>
              <a:t>encourage</a:t>
            </a:r>
            <a:r>
              <a:rPr lang="en-IE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people towards </a:t>
            </a:r>
            <a:r>
              <a:rPr lang="en-IE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8843A"/>
                </a:solidFill>
                <a:effectLst/>
              </a:rPr>
              <a:t>action</a:t>
            </a:r>
            <a:r>
              <a:rPr lang="en-IE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for</a:t>
            </a:r>
            <a:r>
              <a:rPr lang="en-IE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IE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IE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 more just and equal world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16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ontent Placeholder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6891633"/>
              </p:ext>
            </p:extLst>
          </p:nvPr>
        </p:nvGraphicFramePr>
        <p:xfrm>
          <a:off x="0" y="980728"/>
          <a:ext cx="9144000" cy="51845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1899-44BD-4AAD-AA16-DBE82B747CBF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031C-A4CA-4861-A8CF-0278D1B74122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87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11E4713B-6B9E-4F12-A587-562AB7F9C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">
                                            <p:graphicEl>
                                              <a:dgm id="{11E4713B-6B9E-4F12-A587-562AB7F9C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122A606D-7E80-4904-A842-F05661F2C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3">
                                            <p:graphicEl>
                                              <a:dgm id="{122A606D-7E80-4904-A842-F05661F2C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4847166F-4CA5-43D3-A34A-9E3C47E8E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3">
                                            <p:graphicEl>
                                              <a:dgm id="{4847166F-4CA5-43D3-A34A-9E3C47E8E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F17BC705-75C8-4FDE-B091-DB332FFAB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3">
                                            <p:graphicEl>
                                              <a:dgm id="{F17BC705-75C8-4FDE-B091-DB332FFAB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2CA24499-FFF0-406C-8999-C031A8000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3">
                                            <p:graphicEl>
                                              <a:dgm id="{2CA24499-FFF0-406C-8999-C031A8000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4570F5A9-C77F-4789-88EE-A94C9E146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3">
                                            <p:graphicEl>
                                              <a:dgm id="{4570F5A9-C77F-4789-88EE-A94C9E146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558E9829-C1C0-4EE5-BECB-26E2FDC23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3">
                                            <p:graphicEl>
                                              <a:dgm id="{558E9829-C1C0-4EE5-BECB-26E2FDC23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8"/>
            <a:ext cx="8507288" cy="5112568"/>
          </a:xfrm>
        </p:spPr>
        <p:txBody>
          <a:bodyPr>
            <a:normAutofit fontScale="92500"/>
          </a:bodyPr>
          <a:lstStyle/>
          <a:p>
            <a:pPr algn="ctr"/>
            <a:r>
              <a:rPr lang="en-IE" i="1" dirty="0"/>
              <a:t>“An educational process aimed at increasing </a:t>
            </a:r>
            <a:r>
              <a:rPr lang="en-IE" b="1" i="1" dirty="0">
                <a:solidFill>
                  <a:srgbClr val="FF0000"/>
                </a:solidFill>
              </a:rPr>
              <a:t>awareness and understanding </a:t>
            </a:r>
            <a:r>
              <a:rPr lang="en-IE" i="1" dirty="0"/>
              <a:t>of the rapidly changing, </a:t>
            </a:r>
            <a:r>
              <a:rPr lang="en-IE" b="1" i="1" dirty="0">
                <a:solidFill>
                  <a:srgbClr val="FF0000"/>
                </a:solidFill>
              </a:rPr>
              <a:t>interdependent</a:t>
            </a:r>
            <a:r>
              <a:rPr lang="en-IE" i="1" dirty="0"/>
              <a:t> and unequal world in which we live. </a:t>
            </a:r>
            <a:endParaRPr lang="en-IE" i="1" dirty="0" smtClean="0"/>
          </a:p>
          <a:p>
            <a:pPr algn="ctr"/>
            <a:r>
              <a:rPr lang="en-IE" i="1" dirty="0" smtClean="0"/>
              <a:t>It </a:t>
            </a:r>
            <a:r>
              <a:rPr lang="en-IE" i="1" dirty="0"/>
              <a:t>seeks to </a:t>
            </a:r>
            <a:r>
              <a:rPr lang="en-IE" b="1" i="1" dirty="0">
                <a:solidFill>
                  <a:srgbClr val="FF0000"/>
                </a:solidFill>
              </a:rPr>
              <a:t>engage people </a:t>
            </a:r>
            <a:r>
              <a:rPr lang="en-IE" i="1" dirty="0"/>
              <a:t>in analysis, reflection and action for local and global citizenship and participation. </a:t>
            </a:r>
            <a:endParaRPr lang="en-IE" i="1" dirty="0" smtClean="0"/>
          </a:p>
          <a:p>
            <a:pPr algn="ctr"/>
            <a:r>
              <a:rPr lang="en-IE" i="1" dirty="0" smtClean="0"/>
              <a:t>It </a:t>
            </a:r>
            <a:r>
              <a:rPr lang="en-IE" i="1" dirty="0"/>
              <a:t>is about supporting people in understanding, and in acting to </a:t>
            </a:r>
            <a:r>
              <a:rPr lang="en-IE" b="1" i="1" dirty="0">
                <a:solidFill>
                  <a:srgbClr val="FF0000"/>
                </a:solidFill>
              </a:rPr>
              <a:t>transform</a:t>
            </a:r>
            <a:r>
              <a:rPr lang="en-IE" i="1" dirty="0"/>
              <a:t> the social, cultural, political and economic structures which affect their lives and other at personal, community, national and international </a:t>
            </a:r>
            <a:r>
              <a:rPr lang="en-IE" i="1" dirty="0" smtClean="0"/>
              <a:t>levels.”</a:t>
            </a:r>
          </a:p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1899-44BD-4AAD-AA16-DBE82B747CBF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031C-A4CA-4861-A8CF-0278D1B74122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646980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Strengthen the trade union movement around the world and therefore shift the balance of power</a:t>
            </a:r>
          </a:p>
          <a:p>
            <a:endParaRPr lang="en-US" dirty="0" smtClean="0"/>
          </a:p>
          <a:p>
            <a:r>
              <a:rPr lang="en-US" dirty="0" smtClean="0"/>
              <a:t>To ensure members better understand the causes of exploitation and poverty around the world</a:t>
            </a:r>
          </a:p>
          <a:p>
            <a:endParaRPr lang="en-US" dirty="0" smtClean="0"/>
          </a:p>
          <a:p>
            <a:r>
              <a:rPr lang="en-US" dirty="0" smtClean="0"/>
              <a:t>Recognise that similar issues for workers exist which transcend national boundaries</a:t>
            </a:r>
          </a:p>
          <a:p>
            <a:endParaRPr lang="en-US" dirty="0" smtClean="0"/>
          </a:p>
          <a:p>
            <a:r>
              <a:rPr lang="en-US" dirty="0" smtClean="0"/>
              <a:t>Encourage active civic &amp; political engagement both at home &amp; abroad</a:t>
            </a:r>
          </a:p>
          <a:p>
            <a:endParaRPr lang="en-US" dirty="0" smtClean="0"/>
          </a:p>
          <a:p>
            <a:r>
              <a:rPr lang="en-US" dirty="0" smtClean="0"/>
              <a:t>Transform our social, political and economic structures, institutions &amp; policies and negotiate fairer rules for ALL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1899-44BD-4AAD-AA16-DBE82B747CBF}" type="datetime2">
              <a:rPr lang="en-IE" smtClean="0"/>
              <a:pPr/>
              <a:t>Monday, November 5, 2012</a:t>
            </a:fld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031C-A4CA-4861-A8CF-0278D1B74122}" type="slidenum">
              <a:rPr lang="en-IE" smtClean="0"/>
              <a:pPr/>
              <a:t>7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Why are we involved?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7151403"/>
              </p:ext>
            </p:extLst>
          </p:nvPr>
        </p:nvGraphicFramePr>
        <p:xfrm>
          <a:off x="539552" y="1772816"/>
          <a:ext cx="8280920" cy="367240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A1F3-03AE-4599-A733-46E405B7B9AD}" type="datetime2">
              <a:rPr lang="en-IE" smtClean="0"/>
              <a:pPr/>
              <a:t>Monday, November 5, 2012</a:t>
            </a:fld>
            <a:endParaRPr lang="en-I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29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1709110"/>
              </p:ext>
            </p:extLst>
          </p:nvPr>
        </p:nvGraphicFramePr>
        <p:xfrm>
          <a:off x="179512" y="0"/>
          <a:ext cx="8712968" cy="638132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BBB8-0D76-4064-BED4-8D41AAA0C26B}" type="datetime2">
              <a:rPr lang="en-IE" smtClean="0"/>
              <a:pPr/>
              <a:t>Monday, November 5, 2012</a:t>
            </a:fld>
            <a:endParaRPr lang="en-I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031C-A4CA-4861-A8CF-0278D1B74122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297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BF5C5B3-471D-48E0-8E84-DB83B65E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>
                                            <p:graphicEl>
                                              <a:dgm id="{1BF5C5B3-471D-48E0-8E84-DB83B65E9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8F86843-1960-4782-9BC4-59C903D54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">
                                            <p:graphicEl>
                                              <a:dgm id="{B8F86843-1960-4782-9BC4-59C903D54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3E73506-D6F1-4878-8069-096C32C3B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8">
                                            <p:graphicEl>
                                              <a:dgm id="{A3E73506-D6F1-4878-8069-096C32C3B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9DFF6B5-C618-4663-A9C5-6BE02551A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8">
                                            <p:graphicEl>
                                              <a:dgm id="{D9DFF6B5-C618-4663-A9C5-6BE02551A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2EAA6B6-CF39-48BE-89CA-85766541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8">
                                            <p:graphicEl>
                                              <a:dgm id="{F2EAA6B6-CF39-48BE-89CA-857665412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D8A6DF5-15F2-4963-84E7-574B10239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8">
                                            <p:graphicEl>
                                              <a:dgm id="{3D8A6DF5-15F2-4963-84E7-574B10239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08EFC8A-F4BA-A843-BB22-55E40900A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>
                                            <p:graphicEl>
                                              <a:dgm id="{008EFC8A-F4BA-A843-BB22-55E40900A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5A4A5D6-8EF1-1347-BD52-FC68663BE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8">
                                            <p:graphicEl>
                                              <a:dgm id="{25A4A5D6-8EF1-1347-BD52-FC68663BE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AAAD5F2-A692-F34F-B134-2098C9988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3AAAD5F2-A692-F34F-B134-2098C9988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A33AF6F-76D5-6645-A704-CA124344E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8">
                                            <p:graphicEl>
                                              <a:dgm id="{9A33AF6F-76D5-6645-A704-CA124344E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1377AE9-8892-4341-87AC-B3CE924CA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71377AE9-8892-4341-87AC-B3CE924CA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6C82216-F8E1-BF4C-A1D1-566E8AEEC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8">
                                            <p:graphicEl>
                                              <a:dgm id="{26C82216-F8E1-BF4C-A1D1-566E8AEEC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D8F374C-0D8D-8344-9089-2DB655827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8">
                                            <p:graphicEl>
                                              <a:dgm id="{9D8F374C-0D8D-8344-9089-2DB655827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132003C-60D3-0344-916F-749C5EC07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8">
                                            <p:graphicEl>
                                              <a:dgm id="{C132003C-60D3-0344-916F-749C5EC07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</TotalTime>
  <Words>496</Words>
  <Application>Microsoft Office PowerPoint</Application>
  <PresentationFormat>On-screen Show (4:3)</PresentationFormat>
  <Paragraphs>123</Paragraphs>
  <Slides>16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Background &amp; History</vt:lpstr>
      <vt:lpstr>Slide 3</vt:lpstr>
      <vt:lpstr>Slide 4</vt:lpstr>
      <vt:lpstr>Slide 5</vt:lpstr>
      <vt:lpstr>Slide 6</vt:lpstr>
      <vt:lpstr>Why are we involved?</vt:lpstr>
      <vt:lpstr>Slide 8</vt:lpstr>
      <vt:lpstr>Slide 9</vt:lpstr>
      <vt:lpstr>Slide 10</vt:lpstr>
      <vt:lpstr>Slide 11</vt:lpstr>
      <vt:lpstr>Programme Aims</vt:lpstr>
      <vt:lpstr>Slide 13</vt:lpstr>
      <vt:lpstr>The Future</vt:lpstr>
      <vt:lpstr>Themes/policy areas</vt:lpstr>
      <vt:lpstr>Contacts</vt:lpstr>
    </vt:vector>
  </TitlesOfParts>
  <Company>Hewlett-Packard Company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Dunne</dc:creator>
  <cp:lastModifiedBy>Fiona Dunne</cp:lastModifiedBy>
  <cp:revision>85</cp:revision>
  <cp:lastPrinted>2012-10-10T16:41:20Z</cp:lastPrinted>
  <dcterms:created xsi:type="dcterms:W3CDTF">2012-11-05T21:42:38Z</dcterms:created>
  <dcterms:modified xsi:type="dcterms:W3CDTF">2012-11-05T21:46:07Z</dcterms:modified>
</cp:coreProperties>
</file>