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042AB-3869-41B4-9F93-064DCD8C167F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646CACE-1FD9-4275-A43E-1D4EEAC7936C}">
      <dgm:prSet phldrT="[Texto]"/>
      <dgm:spPr/>
      <dgm:t>
        <a:bodyPr/>
        <a:lstStyle/>
        <a:p>
          <a:r>
            <a:rPr lang="es-AR" dirty="0" smtClean="0"/>
            <a:t>Socio Principal </a:t>
          </a:r>
          <a:endParaRPr lang="es-AR" dirty="0"/>
        </a:p>
      </dgm:t>
    </dgm:pt>
    <dgm:pt modelId="{B5D8CAD8-AEBA-481B-97AA-B6CD8FDDE0C3}" type="parTrans" cxnId="{B97C55C3-CC8F-403B-BFFB-3DD6D198235E}">
      <dgm:prSet/>
      <dgm:spPr/>
      <dgm:t>
        <a:bodyPr/>
        <a:lstStyle/>
        <a:p>
          <a:endParaRPr lang="es-AR"/>
        </a:p>
      </dgm:t>
    </dgm:pt>
    <dgm:pt modelId="{C7DCFB91-2555-43F6-AB00-697FD0C039EA}" type="sibTrans" cxnId="{B97C55C3-CC8F-403B-BFFB-3DD6D198235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s-AR"/>
        </a:p>
      </dgm:t>
    </dgm:pt>
    <dgm:pt modelId="{9E1CA418-EBF0-45B7-B933-FCFA9C9D94BF}">
      <dgm:prSet phldrT="[Texto]"/>
      <dgm:spPr/>
      <dgm:t>
        <a:bodyPr/>
        <a:lstStyle/>
        <a:p>
          <a:pPr algn="ctr"/>
          <a:r>
            <a:rPr lang="es-AR" dirty="0" smtClean="0"/>
            <a:t>Socio Donante  </a:t>
          </a:r>
          <a:endParaRPr lang="es-AR" dirty="0"/>
        </a:p>
      </dgm:t>
    </dgm:pt>
    <dgm:pt modelId="{8AA95A16-14F1-4BC3-AD3E-0961809673E2}" type="parTrans" cxnId="{71E8E713-1958-4794-8A0F-2FC17C91F73D}">
      <dgm:prSet/>
      <dgm:spPr/>
      <dgm:t>
        <a:bodyPr/>
        <a:lstStyle/>
        <a:p>
          <a:endParaRPr lang="es-AR"/>
        </a:p>
      </dgm:t>
    </dgm:pt>
    <dgm:pt modelId="{733E37CE-CEF3-43C8-A822-89A93F3706C8}" type="sibTrans" cxnId="{71E8E713-1958-4794-8A0F-2FC17C91F73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s-AR"/>
        </a:p>
      </dgm:t>
    </dgm:pt>
    <dgm:pt modelId="{92DDCAE9-BD0E-488D-AA79-60EE3CBBCEC4}" type="pres">
      <dgm:prSet presAssocID="{A44042AB-3869-41B4-9F93-064DCD8C16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2D4841A2-7137-4F38-9EC3-95F7979E3DE2}" type="pres">
      <dgm:prSet presAssocID="{A44042AB-3869-41B4-9F93-064DCD8C167F}" presName="dot1" presStyleLbl="alignNode1" presStyleIdx="0" presStyleCnt="10"/>
      <dgm:spPr/>
    </dgm:pt>
    <dgm:pt modelId="{FB5AE5DF-D179-4839-B2B1-8D9D93890A8F}" type="pres">
      <dgm:prSet presAssocID="{A44042AB-3869-41B4-9F93-064DCD8C167F}" presName="dot2" presStyleLbl="alignNode1" presStyleIdx="1" presStyleCnt="10"/>
      <dgm:spPr/>
    </dgm:pt>
    <dgm:pt modelId="{B571B939-4B21-48D8-9155-9895C5424F60}" type="pres">
      <dgm:prSet presAssocID="{A44042AB-3869-41B4-9F93-064DCD8C167F}" presName="dot3" presStyleLbl="alignNode1" presStyleIdx="2" presStyleCnt="10"/>
      <dgm:spPr/>
    </dgm:pt>
    <dgm:pt modelId="{CD1EE234-F0A1-4BF4-92F5-947C972EE2EC}" type="pres">
      <dgm:prSet presAssocID="{A44042AB-3869-41B4-9F93-064DCD8C167F}" presName="dotArrow1" presStyleLbl="alignNode1" presStyleIdx="3" presStyleCnt="10"/>
      <dgm:spPr/>
    </dgm:pt>
    <dgm:pt modelId="{D7B143F0-0D6F-41D1-B0C2-A8AEF7AC5233}" type="pres">
      <dgm:prSet presAssocID="{A44042AB-3869-41B4-9F93-064DCD8C167F}" presName="dotArrow2" presStyleLbl="alignNode1" presStyleIdx="4" presStyleCnt="10"/>
      <dgm:spPr/>
    </dgm:pt>
    <dgm:pt modelId="{A5A73100-E526-4E00-A32C-02D003CE3285}" type="pres">
      <dgm:prSet presAssocID="{A44042AB-3869-41B4-9F93-064DCD8C167F}" presName="dotArrow3" presStyleLbl="alignNode1" presStyleIdx="5" presStyleCnt="10"/>
      <dgm:spPr/>
    </dgm:pt>
    <dgm:pt modelId="{E65510A1-C7E8-4FA3-854F-F82598A952C1}" type="pres">
      <dgm:prSet presAssocID="{A44042AB-3869-41B4-9F93-064DCD8C167F}" presName="dotArrow4" presStyleLbl="alignNode1" presStyleIdx="6" presStyleCnt="10"/>
      <dgm:spPr/>
    </dgm:pt>
    <dgm:pt modelId="{CC021957-D1A4-4DB6-83CA-472F438958D4}" type="pres">
      <dgm:prSet presAssocID="{A44042AB-3869-41B4-9F93-064DCD8C167F}" presName="dotArrow5" presStyleLbl="alignNode1" presStyleIdx="7" presStyleCnt="10"/>
      <dgm:spPr/>
    </dgm:pt>
    <dgm:pt modelId="{AAC1F873-1268-4952-80E1-0E9948DDBAE4}" type="pres">
      <dgm:prSet presAssocID="{A44042AB-3869-41B4-9F93-064DCD8C167F}" presName="dotArrow6" presStyleLbl="alignNode1" presStyleIdx="8" presStyleCnt="10"/>
      <dgm:spPr/>
    </dgm:pt>
    <dgm:pt modelId="{CD59F56A-754C-4627-82B7-DF161D8C7028}" type="pres">
      <dgm:prSet presAssocID="{A44042AB-3869-41B4-9F93-064DCD8C167F}" presName="dotArrow7" presStyleLbl="alignNode1" presStyleIdx="9" presStyleCnt="10"/>
      <dgm:spPr/>
    </dgm:pt>
    <dgm:pt modelId="{990AD08C-A110-4F89-A3AB-BACC74EB3BEA}" type="pres">
      <dgm:prSet presAssocID="{6646CACE-1FD9-4275-A43E-1D4EEAC7936C}" presName="parTx1" presStyleLbl="node1" presStyleIdx="0" presStyleCnt="2" custScaleX="121046" custScaleY="148967" custLinFactY="-100000" custLinFactNeighborX="80981" custLinFactNeighborY="-126719"/>
      <dgm:spPr/>
      <dgm:t>
        <a:bodyPr/>
        <a:lstStyle/>
        <a:p>
          <a:endParaRPr lang="es-AR"/>
        </a:p>
      </dgm:t>
    </dgm:pt>
    <dgm:pt modelId="{6FA6643B-25C4-48EC-A09F-CE82C579D993}" type="pres">
      <dgm:prSet presAssocID="{C7DCFB91-2555-43F6-AB00-697FD0C039EA}" presName="picture1" presStyleCnt="0"/>
      <dgm:spPr/>
    </dgm:pt>
    <dgm:pt modelId="{BC2C45E9-C102-4CDC-B92B-DAC9D2887E66}" type="pres">
      <dgm:prSet presAssocID="{C7DCFB91-2555-43F6-AB00-697FD0C039EA}" presName="imageRepeatNode" presStyleLbl="fgImgPlace1" presStyleIdx="0" presStyleCnt="2" custScaleX="136222" custLinFactY="-15110" custLinFactNeighborX="84555" custLinFactNeighborY="-100000"/>
      <dgm:spPr/>
      <dgm:t>
        <a:bodyPr/>
        <a:lstStyle/>
        <a:p>
          <a:endParaRPr lang="es-AR"/>
        </a:p>
      </dgm:t>
    </dgm:pt>
    <dgm:pt modelId="{E4D9C38B-317D-42F3-A992-324A5BE5C53A}" type="pres">
      <dgm:prSet presAssocID="{9E1CA418-EBF0-45B7-B933-FCFA9C9D94BF}" presName="parTx2" presStyleLbl="node1" presStyleIdx="1" presStyleCnt="2" custScaleX="148993" custScaleY="205790" custLinFactY="100000" custLinFactNeighborX="7892" custLinFactNeighborY="188110"/>
      <dgm:spPr/>
      <dgm:t>
        <a:bodyPr/>
        <a:lstStyle/>
        <a:p>
          <a:endParaRPr lang="es-AR"/>
        </a:p>
      </dgm:t>
    </dgm:pt>
    <dgm:pt modelId="{1F759C25-C05B-431F-874D-828D6CB065E8}" type="pres">
      <dgm:prSet presAssocID="{733E37CE-CEF3-43C8-A822-89A93F3706C8}" presName="picture2" presStyleCnt="0"/>
      <dgm:spPr/>
    </dgm:pt>
    <dgm:pt modelId="{B2A3E162-1350-42E0-AD08-420B4C1EB78F}" type="pres">
      <dgm:prSet presAssocID="{733E37CE-CEF3-43C8-A822-89A93F3706C8}" presName="imageRepeatNode" presStyleLbl="fgImgPlace1" presStyleIdx="1" presStyleCnt="2" custScaleX="134788" custScaleY="102942" custLinFactX="-7331" custLinFactY="49041" custLinFactNeighborX="-100000" custLinFactNeighborY="100000"/>
      <dgm:spPr/>
      <dgm:t>
        <a:bodyPr/>
        <a:lstStyle/>
        <a:p>
          <a:endParaRPr lang="es-AR"/>
        </a:p>
      </dgm:t>
    </dgm:pt>
  </dgm:ptLst>
  <dgm:cxnLst>
    <dgm:cxn modelId="{60CD3FF6-5B9B-4513-B997-8CA00AB5C935}" type="presOf" srcId="{C7DCFB91-2555-43F6-AB00-697FD0C039EA}" destId="{BC2C45E9-C102-4CDC-B92B-DAC9D2887E66}" srcOrd="0" destOrd="0" presId="urn:microsoft.com/office/officeart/2008/layout/AscendingPictureAccentProcess"/>
    <dgm:cxn modelId="{71E8E713-1958-4794-8A0F-2FC17C91F73D}" srcId="{A44042AB-3869-41B4-9F93-064DCD8C167F}" destId="{9E1CA418-EBF0-45B7-B933-FCFA9C9D94BF}" srcOrd="1" destOrd="0" parTransId="{8AA95A16-14F1-4BC3-AD3E-0961809673E2}" sibTransId="{733E37CE-CEF3-43C8-A822-89A93F3706C8}"/>
    <dgm:cxn modelId="{CEA09A5C-F29A-4B74-BE99-8048047D8B0B}" type="presOf" srcId="{9E1CA418-EBF0-45B7-B933-FCFA9C9D94BF}" destId="{E4D9C38B-317D-42F3-A992-324A5BE5C53A}" srcOrd="0" destOrd="0" presId="urn:microsoft.com/office/officeart/2008/layout/AscendingPictureAccentProcess"/>
    <dgm:cxn modelId="{B97C55C3-CC8F-403B-BFFB-3DD6D198235E}" srcId="{A44042AB-3869-41B4-9F93-064DCD8C167F}" destId="{6646CACE-1FD9-4275-A43E-1D4EEAC7936C}" srcOrd="0" destOrd="0" parTransId="{B5D8CAD8-AEBA-481B-97AA-B6CD8FDDE0C3}" sibTransId="{C7DCFB91-2555-43F6-AB00-697FD0C039EA}"/>
    <dgm:cxn modelId="{950CC7F2-5674-4116-A160-30614C54EDE5}" type="presOf" srcId="{6646CACE-1FD9-4275-A43E-1D4EEAC7936C}" destId="{990AD08C-A110-4F89-A3AB-BACC74EB3BEA}" srcOrd="0" destOrd="0" presId="urn:microsoft.com/office/officeart/2008/layout/AscendingPictureAccentProcess"/>
    <dgm:cxn modelId="{73EF4388-A323-4176-BFB4-7AF280856DAE}" type="presOf" srcId="{A44042AB-3869-41B4-9F93-064DCD8C167F}" destId="{92DDCAE9-BD0E-488D-AA79-60EE3CBBCEC4}" srcOrd="0" destOrd="0" presId="urn:microsoft.com/office/officeart/2008/layout/AscendingPictureAccentProcess"/>
    <dgm:cxn modelId="{8D6B7DD8-E858-49D2-B3F8-0E3F6487DA47}" type="presOf" srcId="{733E37CE-CEF3-43C8-A822-89A93F3706C8}" destId="{B2A3E162-1350-42E0-AD08-420B4C1EB78F}" srcOrd="0" destOrd="0" presId="urn:microsoft.com/office/officeart/2008/layout/AscendingPictureAccentProcess"/>
    <dgm:cxn modelId="{CAD574BF-6DB1-448E-B8EB-197F025D27A1}" type="presParOf" srcId="{92DDCAE9-BD0E-488D-AA79-60EE3CBBCEC4}" destId="{2D4841A2-7137-4F38-9EC3-95F7979E3DE2}" srcOrd="0" destOrd="0" presId="urn:microsoft.com/office/officeart/2008/layout/AscendingPictureAccentProcess"/>
    <dgm:cxn modelId="{34F51911-CD3A-4935-9E4D-889336B5BEE7}" type="presParOf" srcId="{92DDCAE9-BD0E-488D-AA79-60EE3CBBCEC4}" destId="{FB5AE5DF-D179-4839-B2B1-8D9D93890A8F}" srcOrd="1" destOrd="0" presId="urn:microsoft.com/office/officeart/2008/layout/AscendingPictureAccentProcess"/>
    <dgm:cxn modelId="{40023392-1692-43A5-958E-40B27641C1D0}" type="presParOf" srcId="{92DDCAE9-BD0E-488D-AA79-60EE3CBBCEC4}" destId="{B571B939-4B21-48D8-9155-9895C5424F60}" srcOrd="2" destOrd="0" presId="urn:microsoft.com/office/officeart/2008/layout/AscendingPictureAccentProcess"/>
    <dgm:cxn modelId="{98E8A25F-D9EF-474D-84ED-BF5FBF2B8A02}" type="presParOf" srcId="{92DDCAE9-BD0E-488D-AA79-60EE3CBBCEC4}" destId="{CD1EE234-F0A1-4BF4-92F5-947C972EE2EC}" srcOrd="3" destOrd="0" presId="urn:microsoft.com/office/officeart/2008/layout/AscendingPictureAccentProcess"/>
    <dgm:cxn modelId="{DEC2FA5B-A826-4657-8C31-AC6894825CEF}" type="presParOf" srcId="{92DDCAE9-BD0E-488D-AA79-60EE3CBBCEC4}" destId="{D7B143F0-0D6F-41D1-B0C2-A8AEF7AC5233}" srcOrd="4" destOrd="0" presId="urn:microsoft.com/office/officeart/2008/layout/AscendingPictureAccentProcess"/>
    <dgm:cxn modelId="{98E07CED-1432-4F52-9CEB-DDCDA74FC54C}" type="presParOf" srcId="{92DDCAE9-BD0E-488D-AA79-60EE3CBBCEC4}" destId="{A5A73100-E526-4E00-A32C-02D003CE3285}" srcOrd="5" destOrd="0" presId="urn:microsoft.com/office/officeart/2008/layout/AscendingPictureAccentProcess"/>
    <dgm:cxn modelId="{98EE98B3-B005-4D0C-B2B0-B8A9CA95A69A}" type="presParOf" srcId="{92DDCAE9-BD0E-488D-AA79-60EE3CBBCEC4}" destId="{E65510A1-C7E8-4FA3-854F-F82598A952C1}" srcOrd="6" destOrd="0" presId="urn:microsoft.com/office/officeart/2008/layout/AscendingPictureAccentProcess"/>
    <dgm:cxn modelId="{7ABD1F5C-ACAA-4039-9308-3FC8510AFC62}" type="presParOf" srcId="{92DDCAE9-BD0E-488D-AA79-60EE3CBBCEC4}" destId="{CC021957-D1A4-4DB6-83CA-472F438958D4}" srcOrd="7" destOrd="0" presId="urn:microsoft.com/office/officeart/2008/layout/AscendingPictureAccentProcess"/>
    <dgm:cxn modelId="{4171A658-C0C7-431C-8906-6A841F1D1E4B}" type="presParOf" srcId="{92DDCAE9-BD0E-488D-AA79-60EE3CBBCEC4}" destId="{AAC1F873-1268-4952-80E1-0E9948DDBAE4}" srcOrd="8" destOrd="0" presId="urn:microsoft.com/office/officeart/2008/layout/AscendingPictureAccentProcess"/>
    <dgm:cxn modelId="{FE8FEAED-503A-479E-AEBC-361C45F6F1D8}" type="presParOf" srcId="{92DDCAE9-BD0E-488D-AA79-60EE3CBBCEC4}" destId="{CD59F56A-754C-4627-82B7-DF161D8C7028}" srcOrd="9" destOrd="0" presId="urn:microsoft.com/office/officeart/2008/layout/AscendingPictureAccentProcess"/>
    <dgm:cxn modelId="{4DC88DE2-D842-4AA0-AA24-91F105DBED02}" type="presParOf" srcId="{92DDCAE9-BD0E-488D-AA79-60EE3CBBCEC4}" destId="{990AD08C-A110-4F89-A3AB-BACC74EB3BEA}" srcOrd="10" destOrd="0" presId="urn:microsoft.com/office/officeart/2008/layout/AscendingPictureAccentProcess"/>
    <dgm:cxn modelId="{8475E95F-A282-4E57-88D0-5E0DFB79DDB0}" type="presParOf" srcId="{92DDCAE9-BD0E-488D-AA79-60EE3CBBCEC4}" destId="{6FA6643B-25C4-48EC-A09F-CE82C579D993}" srcOrd="11" destOrd="0" presId="urn:microsoft.com/office/officeart/2008/layout/AscendingPictureAccentProcess"/>
    <dgm:cxn modelId="{23E3A5FF-63E0-4357-8417-108AEA211338}" type="presParOf" srcId="{6FA6643B-25C4-48EC-A09F-CE82C579D993}" destId="{BC2C45E9-C102-4CDC-B92B-DAC9D2887E66}" srcOrd="0" destOrd="0" presId="urn:microsoft.com/office/officeart/2008/layout/AscendingPictureAccentProcess"/>
    <dgm:cxn modelId="{F3B4514F-8156-4737-8B62-59AC3FDE335F}" type="presParOf" srcId="{92DDCAE9-BD0E-488D-AA79-60EE3CBBCEC4}" destId="{E4D9C38B-317D-42F3-A992-324A5BE5C53A}" srcOrd="12" destOrd="0" presId="urn:microsoft.com/office/officeart/2008/layout/AscendingPictureAccentProcess"/>
    <dgm:cxn modelId="{35897F1E-188C-4168-AC56-2EF41931C068}" type="presParOf" srcId="{92DDCAE9-BD0E-488D-AA79-60EE3CBBCEC4}" destId="{1F759C25-C05B-431F-874D-828D6CB065E8}" srcOrd="13" destOrd="0" presId="urn:microsoft.com/office/officeart/2008/layout/AscendingPictureAccentProcess"/>
    <dgm:cxn modelId="{2540362A-ED13-4038-A670-6EED8A1049A7}" type="presParOf" srcId="{1F759C25-C05B-431F-874D-828D6CB065E8}" destId="{B2A3E162-1350-42E0-AD08-420B4C1EB78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E69C1-A47D-4C54-8701-2D2FD5C1600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F8D0111-60D9-4881-8387-B8B0CF73D1FE}">
      <dgm:prSet phldrT="[Texto]" custT="1"/>
      <dgm:spPr/>
      <dgm:t>
        <a:bodyPr/>
        <a:lstStyle/>
        <a:p>
          <a:r>
            <a:rPr lang="es-AR" sz="1700" dirty="0" smtClean="0"/>
            <a:t>Alianza Estratégica </a:t>
          </a:r>
          <a:endParaRPr lang="es-AR" sz="1700" dirty="0"/>
        </a:p>
      </dgm:t>
    </dgm:pt>
    <dgm:pt modelId="{2E93F719-7BE2-4A50-BB05-2E1F87918FC1}" type="parTrans" cxnId="{5FBACE32-FA97-43D2-825A-9B86AE8792DC}">
      <dgm:prSet/>
      <dgm:spPr/>
      <dgm:t>
        <a:bodyPr/>
        <a:lstStyle/>
        <a:p>
          <a:endParaRPr lang="es-AR"/>
        </a:p>
      </dgm:t>
    </dgm:pt>
    <dgm:pt modelId="{74EBED84-14AE-4F9B-B9FF-578C40F5505C}" type="sibTrans" cxnId="{5FBACE32-FA97-43D2-825A-9B86AE8792D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s-AR"/>
        </a:p>
      </dgm:t>
    </dgm:pt>
    <dgm:pt modelId="{84D3B8B7-C84A-43C7-B0C5-40A90620B0A1}">
      <dgm:prSet phldrT="[Texto]" custT="1"/>
      <dgm:spPr/>
      <dgm:t>
        <a:bodyPr/>
        <a:lstStyle/>
        <a:p>
          <a:pPr algn="ctr"/>
          <a:r>
            <a:rPr lang="es-AR" sz="1600" dirty="0" smtClean="0"/>
            <a:t>Unión de Trabajadores y Trabajadoras de Grandes Superficies del Comercio en Colombia.</a:t>
          </a:r>
          <a:endParaRPr lang="es-AR" sz="1600" dirty="0"/>
        </a:p>
      </dgm:t>
    </dgm:pt>
    <dgm:pt modelId="{92E80D0F-45E4-4853-A9AF-2CC6A7166433}" type="parTrans" cxnId="{ECC65FD0-F34E-47D1-97DF-10A0A283D5B4}">
      <dgm:prSet/>
      <dgm:spPr/>
      <dgm:t>
        <a:bodyPr/>
        <a:lstStyle/>
        <a:p>
          <a:endParaRPr lang="es-AR"/>
        </a:p>
      </dgm:t>
    </dgm:pt>
    <dgm:pt modelId="{9BEE61E9-91B0-4274-A630-29E194F996FF}" type="sibTrans" cxnId="{ECC65FD0-F34E-47D1-97DF-10A0A283D5B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  <dgm:t>
        <a:bodyPr/>
        <a:lstStyle/>
        <a:p>
          <a:endParaRPr lang="es-AR"/>
        </a:p>
      </dgm:t>
    </dgm:pt>
    <dgm:pt modelId="{232EF118-9718-4ECB-81FF-CF6901470722}">
      <dgm:prSet phldrT="[Texto]" custT="1"/>
      <dgm:spPr/>
      <dgm:t>
        <a:bodyPr/>
        <a:lstStyle/>
        <a:p>
          <a:pPr algn="ctr"/>
          <a:r>
            <a:rPr lang="es-AR" sz="1700" dirty="0" smtClean="0"/>
            <a:t>Federación Argentina de Empleados de Comercio y Servicios – FAECYS- CGT </a:t>
          </a:r>
          <a:endParaRPr lang="es-AR" sz="1700" dirty="0"/>
        </a:p>
      </dgm:t>
    </dgm:pt>
    <dgm:pt modelId="{53871FF5-6BED-4C00-90A7-68B92B4BA7FB}" type="sibTrans" cxnId="{AB66BC28-01CC-4A60-B6AC-98621120DC7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AR"/>
        </a:p>
      </dgm:t>
    </dgm:pt>
    <dgm:pt modelId="{A62CD35C-2C1B-472B-A97F-F3CF4D993124}" type="parTrans" cxnId="{AB66BC28-01CC-4A60-B6AC-98621120DC7A}">
      <dgm:prSet/>
      <dgm:spPr/>
      <dgm:t>
        <a:bodyPr/>
        <a:lstStyle/>
        <a:p>
          <a:endParaRPr lang="es-AR"/>
        </a:p>
      </dgm:t>
    </dgm:pt>
    <dgm:pt modelId="{C68508F9-E5D1-4F76-9F0D-E085D325B294}">
      <dgm:prSet phldrT="[Texto]" phldr="1"/>
      <dgm:spPr/>
      <dgm:t>
        <a:bodyPr/>
        <a:lstStyle/>
        <a:p>
          <a:endParaRPr lang="es-AR" dirty="0"/>
        </a:p>
      </dgm:t>
    </dgm:pt>
    <dgm:pt modelId="{EB64CFAA-D410-45C5-92B4-188942D880B2}" type="sibTrans" cxnId="{FFF5766B-F4DA-4050-917D-165D8E3E6A5B}">
      <dgm:prSet/>
      <dgm:spPr/>
      <dgm:t>
        <a:bodyPr/>
        <a:lstStyle/>
        <a:p>
          <a:endParaRPr lang="es-AR"/>
        </a:p>
      </dgm:t>
    </dgm:pt>
    <dgm:pt modelId="{2397C222-42EF-4FA2-B3E3-D92754EEF03A}" type="parTrans" cxnId="{FFF5766B-F4DA-4050-917D-165D8E3E6A5B}">
      <dgm:prSet/>
      <dgm:spPr/>
      <dgm:t>
        <a:bodyPr/>
        <a:lstStyle/>
        <a:p>
          <a:endParaRPr lang="es-AR"/>
        </a:p>
      </dgm:t>
    </dgm:pt>
    <dgm:pt modelId="{D95DD45D-9C1E-4BB3-AFC8-FD1F41699D20}" type="pres">
      <dgm:prSet presAssocID="{B39E69C1-A47D-4C54-8701-2D2FD5C160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ED9EA0A1-31C6-490B-A1BF-5749E8F4409C}" type="pres">
      <dgm:prSet presAssocID="{B39E69C1-A47D-4C54-8701-2D2FD5C16008}" presName="dot1" presStyleLbl="alignNode1" presStyleIdx="0" presStyleCnt="12"/>
      <dgm:spPr/>
    </dgm:pt>
    <dgm:pt modelId="{7D23989F-ED1C-48EC-BC0D-0FB8512220DF}" type="pres">
      <dgm:prSet presAssocID="{B39E69C1-A47D-4C54-8701-2D2FD5C16008}" presName="dot2" presStyleLbl="alignNode1" presStyleIdx="1" presStyleCnt="12"/>
      <dgm:spPr/>
    </dgm:pt>
    <dgm:pt modelId="{C975F13E-898F-41CE-9A69-A29F29551232}" type="pres">
      <dgm:prSet presAssocID="{B39E69C1-A47D-4C54-8701-2D2FD5C16008}" presName="dot3" presStyleLbl="alignNode1" presStyleIdx="2" presStyleCnt="12"/>
      <dgm:spPr/>
    </dgm:pt>
    <dgm:pt modelId="{DB7A547E-3537-4DBB-9A19-E1C4C3440E29}" type="pres">
      <dgm:prSet presAssocID="{B39E69C1-A47D-4C54-8701-2D2FD5C16008}" presName="dot4" presStyleLbl="alignNode1" presStyleIdx="3" presStyleCnt="12"/>
      <dgm:spPr/>
    </dgm:pt>
    <dgm:pt modelId="{32FC2A8E-C10D-4089-9F20-015F81543CC5}" type="pres">
      <dgm:prSet presAssocID="{B39E69C1-A47D-4C54-8701-2D2FD5C16008}" presName="dot5" presStyleLbl="alignNode1" presStyleIdx="4" presStyleCnt="12"/>
      <dgm:spPr/>
    </dgm:pt>
    <dgm:pt modelId="{FD0047B9-BAC5-448E-8273-3307B7C6F823}" type="pres">
      <dgm:prSet presAssocID="{B39E69C1-A47D-4C54-8701-2D2FD5C16008}" presName="dotArrow1" presStyleLbl="alignNode1" presStyleIdx="5" presStyleCnt="12"/>
      <dgm:spPr/>
    </dgm:pt>
    <dgm:pt modelId="{8E22A334-3AC7-4928-9D59-7B9D1489DE65}" type="pres">
      <dgm:prSet presAssocID="{B39E69C1-A47D-4C54-8701-2D2FD5C16008}" presName="dotArrow2" presStyleLbl="alignNode1" presStyleIdx="6" presStyleCnt="12"/>
      <dgm:spPr/>
    </dgm:pt>
    <dgm:pt modelId="{55BB6762-523A-45D7-92CD-27B330A12E4F}" type="pres">
      <dgm:prSet presAssocID="{B39E69C1-A47D-4C54-8701-2D2FD5C16008}" presName="dotArrow3" presStyleLbl="alignNode1" presStyleIdx="7" presStyleCnt="12"/>
      <dgm:spPr/>
    </dgm:pt>
    <dgm:pt modelId="{155DFBAE-FE16-4CB7-B7DC-8483A5FD8061}" type="pres">
      <dgm:prSet presAssocID="{B39E69C1-A47D-4C54-8701-2D2FD5C16008}" presName="dotArrow4" presStyleLbl="alignNode1" presStyleIdx="8" presStyleCnt="12"/>
      <dgm:spPr/>
    </dgm:pt>
    <dgm:pt modelId="{E31D90D5-7520-4045-A921-27803578DF41}" type="pres">
      <dgm:prSet presAssocID="{B39E69C1-A47D-4C54-8701-2D2FD5C16008}" presName="dotArrow5" presStyleLbl="alignNode1" presStyleIdx="9" presStyleCnt="12"/>
      <dgm:spPr/>
    </dgm:pt>
    <dgm:pt modelId="{5E8B25B8-DAF0-4107-A529-772AF1897411}" type="pres">
      <dgm:prSet presAssocID="{B39E69C1-A47D-4C54-8701-2D2FD5C16008}" presName="dotArrow6" presStyleLbl="alignNode1" presStyleIdx="10" presStyleCnt="12"/>
      <dgm:spPr/>
    </dgm:pt>
    <dgm:pt modelId="{8FFAEA34-8B5A-4DFC-B6BF-01C09EA172DD}" type="pres">
      <dgm:prSet presAssocID="{B39E69C1-A47D-4C54-8701-2D2FD5C16008}" presName="dotArrow7" presStyleLbl="alignNode1" presStyleIdx="11" presStyleCnt="12"/>
      <dgm:spPr/>
    </dgm:pt>
    <dgm:pt modelId="{1586C74C-34C3-4870-8DB2-114A036B4721}" type="pres">
      <dgm:prSet presAssocID="{AF8D0111-60D9-4881-8387-B8B0CF73D1FE}" presName="parTx1" presStyleLbl="node1" presStyleIdx="0" presStyleCnt="3" custLinFactY="18479" custLinFactNeighborX="32901" custLinFactNeighborY="100000"/>
      <dgm:spPr/>
      <dgm:t>
        <a:bodyPr/>
        <a:lstStyle/>
        <a:p>
          <a:endParaRPr lang="es-AR"/>
        </a:p>
      </dgm:t>
    </dgm:pt>
    <dgm:pt modelId="{774D7174-7673-46CF-9892-D97C1A812D52}" type="pres">
      <dgm:prSet presAssocID="{74EBED84-14AE-4F9B-B9FF-578C40F5505C}" presName="picture1" presStyleCnt="0"/>
      <dgm:spPr/>
    </dgm:pt>
    <dgm:pt modelId="{B66472FB-2FD0-4426-B7BC-C4CD2A17C1C7}" type="pres">
      <dgm:prSet presAssocID="{74EBED84-14AE-4F9B-B9FF-578C40F5505C}" presName="imageRepeatNode" presStyleLbl="fgImgPlace1" presStyleIdx="0" presStyleCnt="3" custScaleX="99482" custScaleY="101629" custLinFactX="26338" custLinFactNeighborX="100000" custLinFactNeighborY="-83317"/>
      <dgm:spPr/>
      <dgm:t>
        <a:bodyPr/>
        <a:lstStyle/>
        <a:p>
          <a:endParaRPr lang="es-AR"/>
        </a:p>
      </dgm:t>
    </dgm:pt>
    <dgm:pt modelId="{EFB41271-B397-4B4A-9660-4942BB6591A3}" type="pres">
      <dgm:prSet presAssocID="{232EF118-9718-4ECB-81FF-CF6901470722}" presName="parTx2" presStyleLbl="node1" presStyleIdx="1" presStyleCnt="3" custScaleX="167558" custScaleY="240009" custLinFactNeighborX="73744" custLinFactNeighborY="2115"/>
      <dgm:spPr/>
      <dgm:t>
        <a:bodyPr/>
        <a:lstStyle/>
        <a:p>
          <a:endParaRPr lang="es-AR"/>
        </a:p>
      </dgm:t>
    </dgm:pt>
    <dgm:pt modelId="{57C52024-DF88-4BBC-BEF4-D0A52AA606AC}" type="pres">
      <dgm:prSet presAssocID="{232EF118-9718-4ECB-81FF-CF6901470722}" presName="desTx2" presStyleLbl="revTx" presStyleIdx="0" presStyleCnt="1" custLinFactY="100000" custLinFactNeighborX="74877" custLinFactNeighborY="15388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581010D-4F51-4C2A-A630-4AD509C913AD}" type="pres">
      <dgm:prSet presAssocID="{53871FF5-6BED-4C00-90A7-68B92B4BA7FB}" presName="picture2" presStyleCnt="0"/>
      <dgm:spPr/>
    </dgm:pt>
    <dgm:pt modelId="{C1A87D50-0EF4-4197-B9B0-C6ADE9F74238}" type="pres">
      <dgm:prSet presAssocID="{53871FF5-6BED-4C00-90A7-68B92B4BA7FB}" presName="imageRepeatNode" presStyleLbl="fgImgPlace1" presStyleIdx="1" presStyleCnt="3" custLinFactX="-6789" custLinFactY="18224" custLinFactNeighborX="-100000" custLinFactNeighborY="100000"/>
      <dgm:spPr/>
      <dgm:t>
        <a:bodyPr/>
        <a:lstStyle/>
        <a:p>
          <a:endParaRPr lang="es-AR"/>
        </a:p>
      </dgm:t>
    </dgm:pt>
    <dgm:pt modelId="{A5193408-F99B-465F-AF79-65A6D42EB807}" type="pres">
      <dgm:prSet presAssocID="{84D3B8B7-C84A-43C7-B0C5-40A90620B0A1}" presName="parTx3" presStyleLbl="node1" presStyleIdx="2" presStyleCnt="3" custScaleX="132710" custScaleY="279213" custLinFactY="-20222" custLinFactNeighborX="37815" custLinFactNeighborY="-100000"/>
      <dgm:spPr/>
      <dgm:t>
        <a:bodyPr/>
        <a:lstStyle/>
        <a:p>
          <a:endParaRPr lang="es-AR"/>
        </a:p>
      </dgm:t>
    </dgm:pt>
    <dgm:pt modelId="{B8468B99-896C-43BF-8F11-9FC37939AF25}" type="pres">
      <dgm:prSet presAssocID="{9BEE61E9-91B0-4274-A630-29E194F996FF}" presName="picture3" presStyleCnt="0"/>
      <dgm:spPr/>
    </dgm:pt>
    <dgm:pt modelId="{573A312B-DEEE-418D-8EF7-7255E26D4C43}" type="pres">
      <dgm:prSet presAssocID="{9BEE61E9-91B0-4274-A630-29E194F996FF}" presName="imageRepeatNode" presStyleLbl="fgImgPlace1" presStyleIdx="2" presStyleCnt="3" custScaleX="123248" custScaleY="112930" custLinFactNeighborX="-18109" custLinFactNeighborY="-3621"/>
      <dgm:spPr/>
      <dgm:t>
        <a:bodyPr/>
        <a:lstStyle/>
        <a:p>
          <a:endParaRPr lang="es-AR"/>
        </a:p>
      </dgm:t>
    </dgm:pt>
  </dgm:ptLst>
  <dgm:cxnLst>
    <dgm:cxn modelId="{13978242-745E-49E6-8F46-B9A7F612E4BE}" type="presOf" srcId="{B39E69C1-A47D-4C54-8701-2D2FD5C16008}" destId="{D95DD45D-9C1E-4BB3-AFC8-FD1F41699D20}" srcOrd="0" destOrd="0" presId="urn:microsoft.com/office/officeart/2008/layout/AscendingPictureAccentProcess"/>
    <dgm:cxn modelId="{E181661A-3224-4DCE-A660-648BD5BA3AC9}" type="presOf" srcId="{74EBED84-14AE-4F9B-B9FF-578C40F5505C}" destId="{B66472FB-2FD0-4426-B7BC-C4CD2A17C1C7}" srcOrd="0" destOrd="0" presId="urn:microsoft.com/office/officeart/2008/layout/AscendingPictureAccentProcess"/>
    <dgm:cxn modelId="{3931018A-4236-4168-98F7-0C0E756F6BAB}" type="presOf" srcId="{9BEE61E9-91B0-4274-A630-29E194F996FF}" destId="{573A312B-DEEE-418D-8EF7-7255E26D4C43}" srcOrd="0" destOrd="0" presId="urn:microsoft.com/office/officeart/2008/layout/AscendingPictureAccentProcess"/>
    <dgm:cxn modelId="{5FBACE32-FA97-43D2-825A-9B86AE8792DC}" srcId="{B39E69C1-A47D-4C54-8701-2D2FD5C16008}" destId="{AF8D0111-60D9-4881-8387-B8B0CF73D1FE}" srcOrd="0" destOrd="0" parTransId="{2E93F719-7BE2-4A50-BB05-2E1F87918FC1}" sibTransId="{74EBED84-14AE-4F9B-B9FF-578C40F5505C}"/>
    <dgm:cxn modelId="{FFF5766B-F4DA-4050-917D-165D8E3E6A5B}" srcId="{232EF118-9718-4ECB-81FF-CF6901470722}" destId="{C68508F9-E5D1-4F76-9F0D-E085D325B294}" srcOrd="0" destOrd="0" parTransId="{2397C222-42EF-4FA2-B3E3-D92754EEF03A}" sibTransId="{EB64CFAA-D410-45C5-92B4-188942D880B2}"/>
    <dgm:cxn modelId="{02C5F655-8ABF-4985-B91F-97EC9DCF8343}" type="presOf" srcId="{84D3B8B7-C84A-43C7-B0C5-40A90620B0A1}" destId="{A5193408-F99B-465F-AF79-65A6D42EB807}" srcOrd="0" destOrd="0" presId="urn:microsoft.com/office/officeart/2008/layout/AscendingPictureAccentProcess"/>
    <dgm:cxn modelId="{C9A92049-234F-406B-B0D4-9307BCAA6DFD}" type="presOf" srcId="{53871FF5-6BED-4C00-90A7-68B92B4BA7FB}" destId="{C1A87D50-0EF4-4197-B9B0-C6ADE9F74238}" srcOrd="0" destOrd="0" presId="urn:microsoft.com/office/officeart/2008/layout/AscendingPictureAccentProcess"/>
    <dgm:cxn modelId="{AB66BC28-01CC-4A60-B6AC-98621120DC7A}" srcId="{B39E69C1-A47D-4C54-8701-2D2FD5C16008}" destId="{232EF118-9718-4ECB-81FF-CF6901470722}" srcOrd="1" destOrd="0" parTransId="{A62CD35C-2C1B-472B-A97F-F3CF4D993124}" sibTransId="{53871FF5-6BED-4C00-90A7-68B92B4BA7FB}"/>
    <dgm:cxn modelId="{85CC5215-7326-401F-9B00-4C55A4FC7FEE}" type="presOf" srcId="{C68508F9-E5D1-4F76-9F0D-E085D325B294}" destId="{57C52024-DF88-4BBC-BEF4-D0A52AA606AC}" srcOrd="0" destOrd="0" presId="urn:microsoft.com/office/officeart/2008/layout/AscendingPictureAccentProcess"/>
    <dgm:cxn modelId="{16F05241-FE23-4A8D-8CD3-F9224FBAAFAF}" type="presOf" srcId="{AF8D0111-60D9-4881-8387-B8B0CF73D1FE}" destId="{1586C74C-34C3-4870-8DB2-114A036B4721}" srcOrd="0" destOrd="0" presId="urn:microsoft.com/office/officeart/2008/layout/AscendingPictureAccentProcess"/>
    <dgm:cxn modelId="{ECC65FD0-F34E-47D1-97DF-10A0A283D5B4}" srcId="{B39E69C1-A47D-4C54-8701-2D2FD5C16008}" destId="{84D3B8B7-C84A-43C7-B0C5-40A90620B0A1}" srcOrd="2" destOrd="0" parTransId="{92E80D0F-45E4-4853-A9AF-2CC6A7166433}" sibTransId="{9BEE61E9-91B0-4274-A630-29E194F996FF}"/>
    <dgm:cxn modelId="{FC4A7F7C-3F58-450A-A21D-BC2767B6D684}" type="presOf" srcId="{232EF118-9718-4ECB-81FF-CF6901470722}" destId="{EFB41271-B397-4B4A-9660-4942BB6591A3}" srcOrd="0" destOrd="0" presId="urn:microsoft.com/office/officeart/2008/layout/AscendingPictureAccentProcess"/>
    <dgm:cxn modelId="{2C1B329F-86F4-4144-A62E-9BAE3DD01E1E}" type="presParOf" srcId="{D95DD45D-9C1E-4BB3-AFC8-FD1F41699D20}" destId="{ED9EA0A1-31C6-490B-A1BF-5749E8F4409C}" srcOrd="0" destOrd="0" presId="urn:microsoft.com/office/officeart/2008/layout/AscendingPictureAccentProcess"/>
    <dgm:cxn modelId="{3D0062BC-4F19-4B75-B14E-B10CE8839B97}" type="presParOf" srcId="{D95DD45D-9C1E-4BB3-AFC8-FD1F41699D20}" destId="{7D23989F-ED1C-48EC-BC0D-0FB8512220DF}" srcOrd="1" destOrd="0" presId="urn:microsoft.com/office/officeart/2008/layout/AscendingPictureAccentProcess"/>
    <dgm:cxn modelId="{336DD488-0BDF-4969-8B7C-8DAF47B7AADA}" type="presParOf" srcId="{D95DD45D-9C1E-4BB3-AFC8-FD1F41699D20}" destId="{C975F13E-898F-41CE-9A69-A29F29551232}" srcOrd="2" destOrd="0" presId="urn:microsoft.com/office/officeart/2008/layout/AscendingPictureAccentProcess"/>
    <dgm:cxn modelId="{D32D9B24-F127-4101-B8DC-826BF511C38C}" type="presParOf" srcId="{D95DD45D-9C1E-4BB3-AFC8-FD1F41699D20}" destId="{DB7A547E-3537-4DBB-9A19-E1C4C3440E29}" srcOrd="3" destOrd="0" presId="urn:microsoft.com/office/officeart/2008/layout/AscendingPictureAccentProcess"/>
    <dgm:cxn modelId="{8BCE62FA-6559-45DC-9151-6E61AE7D82DA}" type="presParOf" srcId="{D95DD45D-9C1E-4BB3-AFC8-FD1F41699D20}" destId="{32FC2A8E-C10D-4089-9F20-015F81543CC5}" srcOrd="4" destOrd="0" presId="urn:microsoft.com/office/officeart/2008/layout/AscendingPictureAccentProcess"/>
    <dgm:cxn modelId="{9AACC7DB-2512-483B-91FE-C93ABE7512E7}" type="presParOf" srcId="{D95DD45D-9C1E-4BB3-AFC8-FD1F41699D20}" destId="{FD0047B9-BAC5-448E-8273-3307B7C6F823}" srcOrd="5" destOrd="0" presId="urn:microsoft.com/office/officeart/2008/layout/AscendingPictureAccentProcess"/>
    <dgm:cxn modelId="{FB14A5AA-2F7F-4B3B-AB59-F95856E198BB}" type="presParOf" srcId="{D95DD45D-9C1E-4BB3-AFC8-FD1F41699D20}" destId="{8E22A334-3AC7-4928-9D59-7B9D1489DE65}" srcOrd="6" destOrd="0" presId="urn:microsoft.com/office/officeart/2008/layout/AscendingPictureAccentProcess"/>
    <dgm:cxn modelId="{3E1A2179-91D5-409C-9250-F1BA0A3B199B}" type="presParOf" srcId="{D95DD45D-9C1E-4BB3-AFC8-FD1F41699D20}" destId="{55BB6762-523A-45D7-92CD-27B330A12E4F}" srcOrd="7" destOrd="0" presId="urn:microsoft.com/office/officeart/2008/layout/AscendingPictureAccentProcess"/>
    <dgm:cxn modelId="{20333F94-8558-411F-8B6A-FF6C42ED4442}" type="presParOf" srcId="{D95DD45D-9C1E-4BB3-AFC8-FD1F41699D20}" destId="{155DFBAE-FE16-4CB7-B7DC-8483A5FD8061}" srcOrd="8" destOrd="0" presId="urn:microsoft.com/office/officeart/2008/layout/AscendingPictureAccentProcess"/>
    <dgm:cxn modelId="{57BAEE0F-2BE0-4C90-B5C3-A999F23E7DE5}" type="presParOf" srcId="{D95DD45D-9C1E-4BB3-AFC8-FD1F41699D20}" destId="{E31D90D5-7520-4045-A921-27803578DF41}" srcOrd="9" destOrd="0" presId="urn:microsoft.com/office/officeart/2008/layout/AscendingPictureAccentProcess"/>
    <dgm:cxn modelId="{ABBE4201-38E2-4064-A8FB-9B4057DDE429}" type="presParOf" srcId="{D95DD45D-9C1E-4BB3-AFC8-FD1F41699D20}" destId="{5E8B25B8-DAF0-4107-A529-772AF1897411}" srcOrd="10" destOrd="0" presId="urn:microsoft.com/office/officeart/2008/layout/AscendingPictureAccentProcess"/>
    <dgm:cxn modelId="{0805FD2D-F0F4-43C5-9F54-7BAEEDFE0FDD}" type="presParOf" srcId="{D95DD45D-9C1E-4BB3-AFC8-FD1F41699D20}" destId="{8FFAEA34-8B5A-4DFC-B6BF-01C09EA172DD}" srcOrd="11" destOrd="0" presId="urn:microsoft.com/office/officeart/2008/layout/AscendingPictureAccentProcess"/>
    <dgm:cxn modelId="{46BC446D-B96E-4208-AF3C-B968B68512A7}" type="presParOf" srcId="{D95DD45D-9C1E-4BB3-AFC8-FD1F41699D20}" destId="{1586C74C-34C3-4870-8DB2-114A036B4721}" srcOrd="12" destOrd="0" presId="urn:microsoft.com/office/officeart/2008/layout/AscendingPictureAccentProcess"/>
    <dgm:cxn modelId="{B24AC2E5-F8AE-4601-A1CD-D2088637FBD8}" type="presParOf" srcId="{D95DD45D-9C1E-4BB3-AFC8-FD1F41699D20}" destId="{774D7174-7673-46CF-9892-D97C1A812D52}" srcOrd="13" destOrd="0" presId="urn:microsoft.com/office/officeart/2008/layout/AscendingPictureAccentProcess"/>
    <dgm:cxn modelId="{730DBE60-13BF-4895-8B0A-FFBBAF790811}" type="presParOf" srcId="{774D7174-7673-46CF-9892-D97C1A812D52}" destId="{B66472FB-2FD0-4426-B7BC-C4CD2A17C1C7}" srcOrd="0" destOrd="0" presId="urn:microsoft.com/office/officeart/2008/layout/AscendingPictureAccentProcess"/>
    <dgm:cxn modelId="{A2008D43-506F-41C4-9C61-F59932246EAA}" type="presParOf" srcId="{D95DD45D-9C1E-4BB3-AFC8-FD1F41699D20}" destId="{EFB41271-B397-4B4A-9660-4942BB6591A3}" srcOrd="14" destOrd="0" presId="urn:microsoft.com/office/officeart/2008/layout/AscendingPictureAccentProcess"/>
    <dgm:cxn modelId="{903A0153-B6B0-4189-BAF8-3A5F12134759}" type="presParOf" srcId="{D95DD45D-9C1E-4BB3-AFC8-FD1F41699D20}" destId="{57C52024-DF88-4BBC-BEF4-D0A52AA606AC}" srcOrd="15" destOrd="0" presId="urn:microsoft.com/office/officeart/2008/layout/AscendingPictureAccentProcess"/>
    <dgm:cxn modelId="{7647F84D-1EC9-43F1-87CD-D5D27F7F25D6}" type="presParOf" srcId="{D95DD45D-9C1E-4BB3-AFC8-FD1F41699D20}" destId="{0581010D-4F51-4C2A-A630-4AD509C913AD}" srcOrd="16" destOrd="0" presId="urn:microsoft.com/office/officeart/2008/layout/AscendingPictureAccentProcess"/>
    <dgm:cxn modelId="{8348D246-C772-4BFC-A0DE-60422FE10F0F}" type="presParOf" srcId="{0581010D-4F51-4C2A-A630-4AD509C913AD}" destId="{C1A87D50-0EF4-4197-B9B0-C6ADE9F74238}" srcOrd="0" destOrd="0" presId="urn:microsoft.com/office/officeart/2008/layout/AscendingPictureAccentProcess"/>
    <dgm:cxn modelId="{52339B41-A132-46FC-B695-C9DCAFAB179A}" type="presParOf" srcId="{D95DD45D-9C1E-4BB3-AFC8-FD1F41699D20}" destId="{A5193408-F99B-465F-AF79-65A6D42EB807}" srcOrd="17" destOrd="0" presId="urn:microsoft.com/office/officeart/2008/layout/AscendingPictureAccentProcess"/>
    <dgm:cxn modelId="{7E34A6F3-2BF4-431C-AD15-558F0954444F}" type="presParOf" srcId="{D95DD45D-9C1E-4BB3-AFC8-FD1F41699D20}" destId="{B8468B99-896C-43BF-8F11-9FC37939AF25}" srcOrd="18" destOrd="0" presId="urn:microsoft.com/office/officeart/2008/layout/AscendingPictureAccentProcess"/>
    <dgm:cxn modelId="{26B9AF94-8330-4CAB-A4CD-02C1E26ADDB5}" type="presParOf" srcId="{B8468B99-896C-43BF-8F11-9FC37939AF25}" destId="{573A312B-DEEE-418D-8EF7-7255E26D4C4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ACB42-2EC9-4558-AF4E-E72F226874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C4DB375-26D6-4613-9562-363B45BC8115}">
      <dgm:prSet phldrT="[Texto]"/>
      <dgm:spPr/>
      <dgm:t>
        <a:bodyPr/>
        <a:lstStyle/>
        <a:p>
          <a:r>
            <a:rPr lang="es-AR" dirty="0" smtClean="0"/>
            <a:t>CESCOS</a:t>
          </a:r>
        </a:p>
        <a:p>
          <a:r>
            <a:rPr lang="es-AR" dirty="0" smtClean="0"/>
            <a:t>CCSCS </a:t>
          </a:r>
          <a:endParaRPr lang="es-AR" dirty="0"/>
        </a:p>
      </dgm:t>
    </dgm:pt>
    <dgm:pt modelId="{08F73E2D-FB0C-489F-A8E6-A1ED8C697C16}" type="parTrans" cxnId="{904E7CE5-245A-4962-84AE-027A6D95E696}">
      <dgm:prSet/>
      <dgm:spPr/>
      <dgm:t>
        <a:bodyPr/>
        <a:lstStyle/>
        <a:p>
          <a:endParaRPr lang="es-AR"/>
        </a:p>
      </dgm:t>
    </dgm:pt>
    <dgm:pt modelId="{3EA1B97E-CC77-40DA-B5AB-10E256DBC439}" type="sibTrans" cxnId="{904E7CE5-245A-4962-84AE-027A6D95E696}">
      <dgm:prSet/>
      <dgm:spPr/>
      <dgm:t>
        <a:bodyPr/>
        <a:lstStyle/>
        <a:p>
          <a:endParaRPr lang="es-AR"/>
        </a:p>
      </dgm:t>
    </dgm:pt>
    <dgm:pt modelId="{6B6510B6-17CB-4B7B-861B-4F5E9F5E7E8F}">
      <dgm:prSet phldrT="[Texto]"/>
      <dgm:spPr/>
      <dgm:t>
        <a:bodyPr/>
        <a:lstStyle/>
        <a:p>
          <a:r>
            <a:rPr lang="es-AR" dirty="0" smtClean="0"/>
            <a:t>UNI </a:t>
          </a:r>
          <a:endParaRPr lang="es-AR" dirty="0"/>
        </a:p>
      </dgm:t>
    </dgm:pt>
    <dgm:pt modelId="{9D52CB6E-8D4F-4F59-87F8-A3F42F4C19C0}" type="parTrans" cxnId="{4CEF5FCD-1C94-4D10-9C02-CA18A5A5082D}">
      <dgm:prSet/>
      <dgm:spPr/>
      <dgm:t>
        <a:bodyPr/>
        <a:lstStyle/>
        <a:p>
          <a:endParaRPr lang="es-AR"/>
        </a:p>
      </dgm:t>
    </dgm:pt>
    <dgm:pt modelId="{794EE09B-43F8-46C2-9C40-FA9C18E3F3B3}" type="sibTrans" cxnId="{4CEF5FCD-1C94-4D10-9C02-CA18A5A5082D}">
      <dgm:prSet/>
      <dgm:spPr/>
      <dgm:t>
        <a:bodyPr/>
        <a:lstStyle/>
        <a:p>
          <a:endParaRPr lang="es-AR"/>
        </a:p>
      </dgm:t>
    </dgm:pt>
    <dgm:pt modelId="{10242441-F4B4-4EE6-9C35-13A02551010B}">
      <dgm:prSet phldrT="[Texto]"/>
      <dgm:spPr/>
      <dgm:t>
        <a:bodyPr/>
        <a:lstStyle/>
        <a:p>
          <a:r>
            <a:rPr lang="es-AR" dirty="0" smtClean="0"/>
            <a:t>UNICOM</a:t>
          </a:r>
          <a:endParaRPr lang="es-AR" dirty="0"/>
        </a:p>
      </dgm:t>
    </dgm:pt>
    <dgm:pt modelId="{5325BB05-7E10-4161-83CF-5780426E46FC}" type="parTrans" cxnId="{F0CE4A83-864D-428B-A063-CAD77A8A85B4}">
      <dgm:prSet/>
      <dgm:spPr/>
      <dgm:t>
        <a:bodyPr/>
        <a:lstStyle/>
        <a:p>
          <a:endParaRPr lang="es-AR"/>
        </a:p>
      </dgm:t>
    </dgm:pt>
    <dgm:pt modelId="{253E7856-F2E6-438F-BB03-C8D83382CE72}" type="sibTrans" cxnId="{F0CE4A83-864D-428B-A063-CAD77A8A85B4}">
      <dgm:prSet/>
      <dgm:spPr/>
      <dgm:t>
        <a:bodyPr/>
        <a:lstStyle/>
        <a:p>
          <a:endParaRPr lang="es-AR"/>
        </a:p>
      </dgm:t>
    </dgm:pt>
    <dgm:pt modelId="{EC8C173E-897B-4C79-A0FA-2C1773F94F42}" type="pres">
      <dgm:prSet presAssocID="{282ACB42-2EC9-4558-AF4E-E72F2268746F}" presName="CompostProcess" presStyleCnt="0">
        <dgm:presLayoutVars>
          <dgm:dir/>
          <dgm:resizeHandles val="exact"/>
        </dgm:presLayoutVars>
      </dgm:prSet>
      <dgm:spPr/>
    </dgm:pt>
    <dgm:pt modelId="{62F5571F-D301-43AA-92F5-6D9BA17AFAB7}" type="pres">
      <dgm:prSet presAssocID="{282ACB42-2EC9-4558-AF4E-E72F2268746F}" presName="arrow" presStyleLbl="bgShp" presStyleIdx="0" presStyleCnt="1"/>
      <dgm:spPr/>
    </dgm:pt>
    <dgm:pt modelId="{17CBA392-7ED0-431F-A782-DC547E3E6449}" type="pres">
      <dgm:prSet presAssocID="{282ACB42-2EC9-4558-AF4E-E72F2268746F}" presName="linearProcess" presStyleCnt="0"/>
      <dgm:spPr/>
    </dgm:pt>
    <dgm:pt modelId="{58B32B43-6A1D-4C0D-B284-34440EDC5A83}" type="pres">
      <dgm:prSet presAssocID="{DC4DB375-26D6-4613-9562-363B45BC811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128650E-692A-47B9-882C-7EA5AD31038B}" type="pres">
      <dgm:prSet presAssocID="{3EA1B97E-CC77-40DA-B5AB-10E256DBC439}" presName="sibTrans" presStyleCnt="0"/>
      <dgm:spPr/>
    </dgm:pt>
    <dgm:pt modelId="{CD57B972-3062-4C71-B93F-5F3C5C6E4CE5}" type="pres">
      <dgm:prSet presAssocID="{6B6510B6-17CB-4B7B-861B-4F5E9F5E7E8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D87CFA-3B50-4DBC-8500-0F93E1AFFD37}" type="pres">
      <dgm:prSet presAssocID="{794EE09B-43F8-46C2-9C40-FA9C18E3F3B3}" presName="sibTrans" presStyleCnt="0"/>
      <dgm:spPr/>
    </dgm:pt>
    <dgm:pt modelId="{463BC744-FC4C-48C4-9D19-FD5B6CA2BF05}" type="pres">
      <dgm:prSet presAssocID="{10242441-F4B4-4EE6-9C35-13A02551010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04E7CE5-245A-4962-84AE-027A6D95E696}" srcId="{282ACB42-2EC9-4558-AF4E-E72F2268746F}" destId="{DC4DB375-26D6-4613-9562-363B45BC8115}" srcOrd="0" destOrd="0" parTransId="{08F73E2D-FB0C-489F-A8E6-A1ED8C697C16}" sibTransId="{3EA1B97E-CC77-40DA-B5AB-10E256DBC439}"/>
    <dgm:cxn modelId="{4CEF5FCD-1C94-4D10-9C02-CA18A5A5082D}" srcId="{282ACB42-2EC9-4558-AF4E-E72F2268746F}" destId="{6B6510B6-17CB-4B7B-861B-4F5E9F5E7E8F}" srcOrd="1" destOrd="0" parTransId="{9D52CB6E-8D4F-4F59-87F8-A3F42F4C19C0}" sibTransId="{794EE09B-43F8-46C2-9C40-FA9C18E3F3B3}"/>
    <dgm:cxn modelId="{0E3DF74C-F885-41E0-B884-E3F9F81F788B}" type="presOf" srcId="{10242441-F4B4-4EE6-9C35-13A02551010B}" destId="{463BC744-FC4C-48C4-9D19-FD5B6CA2BF05}" srcOrd="0" destOrd="0" presId="urn:microsoft.com/office/officeart/2005/8/layout/hProcess9"/>
    <dgm:cxn modelId="{66F30510-334C-4FE8-82B2-A49D779380F6}" type="presOf" srcId="{282ACB42-2EC9-4558-AF4E-E72F2268746F}" destId="{EC8C173E-897B-4C79-A0FA-2C1773F94F42}" srcOrd="0" destOrd="0" presId="urn:microsoft.com/office/officeart/2005/8/layout/hProcess9"/>
    <dgm:cxn modelId="{CA711258-D7AF-4FFB-A087-B0B271049BA5}" type="presOf" srcId="{DC4DB375-26D6-4613-9562-363B45BC8115}" destId="{58B32B43-6A1D-4C0D-B284-34440EDC5A83}" srcOrd="0" destOrd="0" presId="urn:microsoft.com/office/officeart/2005/8/layout/hProcess9"/>
    <dgm:cxn modelId="{E71664A3-117E-485B-B8DE-3AF4F566A914}" type="presOf" srcId="{6B6510B6-17CB-4B7B-861B-4F5E9F5E7E8F}" destId="{CD57B972-3062-4C71-B93F-5F3C5C6E4CE5}" srcOrd="0" destOrd="0" presId="urn:microsoft.com/office/officeart/2005/8/layout/hProcess9"/>
    <dgm:cxn modelId="{F0CE4A83-864D-428B-A063-CAD77A8A85B4}" srcId="{282ACB42-2EC9-4558-AF4E-E72F2268746F}" destId="{10242441-F4B4-4EE6-9C35-13A02551010B}" srcOrd="2" destOrd="0" parTransId="{5325BB05-7E10-4161-83CF-5780426E46FC}" sibTransId="{253E7856-F2E6-438F-BB03-C8D83382CE72}"/>
    <dgm:cxn modelId="{1300929F-F1FF-40D0-8754-E66FE91998FB}" type="presParOf" srcId="{EC8C173E-897B-4C79-A0FA-2C1773F94F42}" destId="{62F5571F-D301-43AA-92F5-6D9BA17AFAB7}" srcOrd="0" destOrd="0" presId="urn:microsoft.com/office/officeart/2005/8/layout/hProcess9"/>
    <dgm:cxn modelId="{CD87721A-1335-40CA-BFFE-AE8A73198689}" type="presParOf" srcId="{EC8C173E-897B-4C79-A0FA-2C1773F94F42}" destId="{17CBA392-7ED0-431F-A782-DC547E3E6449}" srcOrd="1" destOrd="0" presId="urn:microsoft.com/office/officeart/2005/8/layout/hProcess9"/>
    <dgm:cxn modelId="{6A637AD9-E5C1-4376-9398-37CFD479AD05}" type="presParOf" srcId="{17CBA392-7ED0-431F-A782-DC547E3E6449}" destId="{58B32B43-6A1D-4C0D-B284-34440EDC5A83}" srcOrd="0" destOrd="0" presId="urn:microsoft.com/office/officeart/2005/8/layout/hProcess9"/>
    <dgm:cxn modelId="{4D7ADCAA-49DD-4F77-9DC1-B7DEC41053FE}" type="presParOf" srcId="{17CBA392-7ED0-431F-A782-DC547E3E6449}" destId="{4128650E-692A-47B9-882C-7EA5AD31038B}" srcOrd="1" destOrd="0" presId="urn:microsoft.com/office/officeart/2005/8/layout/hProcess9"/>
    <dgm:cxn modelId="{71604890-EDDF-40F7-B465-6952A94D8D45}" type="presParOf" srcId="{17CBA392-7ED0-431F-A782-DC547E3E6449}" destId="{CD57B972-3062-4C71-B93F-5F3C5C6E4CE5}" srcOrd="2" destOrd="0" presId="urn:microsoft.com/office/officeart/2005/8/layout/hProcess9"/>
    <dgm:cxn modelId="{F5700721-9FDF-40D3-B0F9-9E3E1E149E16}" type="presParOf" srcId="{17CBA392-7ED0-431F-A782-DC547E3E6449}" destId="{AFD87CFA-3B50-4DBC-8500-0F93E1AFFD37}" srcOrd="3" destOrd="0" presId="urn:microsoft.com/office/officeart/2005/8/layout/hProcess9"/>
    <dgm:cxn modelId="{7E00AD84-39A6-48F7-BFAA-72B5BBB03179}" type="presParOf" srcId="{17CBA392-7ED0-431F-A782-DC547E3E6449}" destId="{463BC744-FC4C-48C4-9D19-FD5B6CA2BF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B7CF34-CB63-4ABE-9452-CA5969363E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DD9EA861-64FD-4386-84DF-D21873A19971}">
      <dgm:prSet phldrT="[Texto]"/>
      <dgm:spPr/>
      <dgm:t>
        <a:bodyPr/>
        <a:lstStyle/>
        <a:p>
          <a:r>
            <a:rPr lang="es-AR" dirty="0" smtClean="0"/>
            <a:t>CONSFECOVE Chile</a:t>
          </a:r>
          <a:endParaRPr lang="es-AR" dirty="0"/>
        </a:p>
      </dgm:t>
    </dgm:pt>
    <dgm:pt modelId="{73F5798E-7344-4146-BB69-30D53B3EC2F1}" type="parTrans" cxnId="{5F4701AC-331C-449E-9A22-AFC54CE484CA}">
      <dgm:prSet/>
      <dgm:spPr/>
      <dgm:t>
        <a:bodyPr/>
        <a:lstStyle/>
        <a:p>
          <a:endParaRPr lang="es-AR"/>
        </a:p>
      </dgm:t>
    </dgm:pt>
    <dgm:pt modelId="{018B6416-F290-495A-9223-1E8B1505A07E}" type="sibTrans" cxnId="{5F4701AC-331C-449E-9A22-AFC54CE484CA}">
      <dgm:prSet/>
      <dgm:spPr/>
      <dgm:t>
        <a:bodyPr/>
        <a:lstStyle/>
        <a:p>
          <a:endParaRPr lang="es-AR"/>
        </a:p>
      </dgm:t>
    </dgm:pt>
    <dgm:pt modelId="{3AE41746-5DB0-4CEC-82CD-2523594387AB}">
      <dgm:prSet phldrT="[Texto]"/>
      <dgm:spPr/>
      <dgm:t>
        <a:bodyPr/>
        <a:lstStyle/>
        <a:p>
          <a:r>
            <a:rPr lang="es-AR" dirty="0" smtClean="0"/>
            <a:t>SEPROSCOS y CONTRACS-CUT  Brasil</a:t>
          </a:r>
          <a:endParaRPr lang="es-AR" dirty="0"/>
        </a:p>
      </dgm:t>
    </dgm:pt>
    <dgm:pt modelId="{58800307-306B-48A2-946B-A0E3A6F6A10B}" type="parTrans" cxnId="{35908642-7C36-4390-A6ED-CBC326FA68C7}">
      <dgm:prSet/>
      <dgm:spPr/>
      <dgm:t>
        <a:bodyPr/>
        <a:lstStyle/>
        <a:p>
          <a:endParaRPr lang="es-AR"/>
        </a:p>
      </dgm:t>
    </dgm:pt>
    <dgm:pt modelId="{FB7F211B-5FEE-42E8-8A1C-74C736F2C8A8}" type="sibTrans" cxnId="{35908642-7C36-4390-A6ED-CBC326FA68C7}">
      <dgm:prSet/>
      <dgm:spPr/>
      <dgm:t>
        <a:bodyPr/>
        <a:lstStyle/>
        <a:p>
          <a:endParaRPr lang="es-AR"/>
        </a:p>
      </dgm:t>
    </dgm:pt>
    <dgm:pt modelId="{BFF0DA98-30BD-4D8C-8D1B-A426EF8B3487}">
      <dgm:prSet phldrT="[Texto]"/>
      <dgm:spPr/>
      <dgm:t>
        <a:bodyPr/>
        <a:lstStyle/>
        <a:p>
          <a:r>
            <a:rPr lang="es-AR" dirty="0" smtClean="0"/>
            <a:t>SINACOM Paraguay</a:t>
          </a:r>
          <a:endParaRPr lang="es-AR" dirty="0"/>
        </a:p>
      </dgm:t>
    </dgm:pt>
    <dgm:pt modelId="{64F84E38-B116-4EF7-A860-E985B9E1C703}" type="parTrans" cxnId="{5B7592E5-187F-4677-BF9F-ED8F0D52B801}">
      <dgm:prSet/>
      <dgm:spPr/>
      <dgm:t>
        <a:bodyPr/>
        <a:lstStyle/>
        <a:p>
          <a:endParaRPr lang="es-AR"/>
        </a:p>
      </dgm:t>
    </dgm:pt>
    <dgm:pt modelId="{39411861-9759-4A29-AFD1-5C07F0FE5F2A}" type="sibTrans" cxnId="{5B7592E5-187F-4677-BF9F-ED8F0D52B801}">
      <dgm:prSet/>
      <dgm:spPr/>
      <dgm:t>
        <a:bodyPr/>
        <a:lstStyle/>
        <a:p>
          <a:endParaRPr lang="es-AR"/>
        </a:p>
      </dgm:t>
    </dgm:pt>
    <dgm:pt modelId="{EFE9D4D7-9123-4DF2-B53C-262464142EFF}">
      <dgm:prSet phldrT="[Texto]"/>
      <dgm:spPr/>
      <dgm:t>
        <a:bodyPr/>
        <a:lstStyle/>
        <a:p>
          <a:r>
            <a:rPr lang="es-AR" dirty="0" smtClean="0"/>
            <a:t>FUECI Uruguay</a:t>
          </a:r>
          <a:endParaRPr lang="es-AR" dirty="0"/>
        </a:p>
      </dgm:t>
    </dgm:pt>
    <dgm:pt modelId="{57B1B6BB-72AD-4CFF-8479-4CDFAD3E926E}" type="parTrans" cxnId="{FE68BF82-AADD-4D80-99A6-BDB34B250FA5}">
      <dgm:prSet/>
      <dgm:spPr/>
      <dgm:t>
        <a:bodyPr/>
        <a:lstStyle/>
        <a:p>
          <a:endParaRPr lang="es-AR"/>
        </a:p>
      </dgm:t>
    </dgm:pt>
    <dgm:pt modelId="{F565E115-A0CE-4187-9173-58376787CD61}" type="sibTrans" cxnId="{FE68BF82-AADD-4D80-99A6-BDB34B250FA5}">
      <dgm:prSet/>
      <dgm:spPr/>
      <dgm:t>
        <a:bodyPr/>
        <a:lstStyle/>
        <a:p>
          <a:endParaRPr lang="es-AR"/>
        </a:p>
      </dgm:t>
    </dgm:pt>
    <dgm:pt modelId="{E0A5C193-40E5-4755-9EA5-04F1F2CC5B15}">
      <dgm:prSet phldrT="[Texto]"/>
      <dgm:spPr/>
      <dgm:t>
        <a:bodyPr/>
        <a:lstStyle/>
        <a:p>
          <a:r>
            <a:rPr lang="es-AR" dirty="0" smtClean="0"/>
            <a:t>FAECYS Argentina </a:t>
          </a:r>
          <a:endParaRPr lang="es-AR" dirty="0"/>
        </a:p>
      </dgm:t>
    </dgm:pt>
    <dgm:pt modelId="{64D1101D-D9B3-49EC-8D58-91BF46DB4EB1}" type="parTrans" cxnId="{487E18C0-73F7-499B-B1E1-E11736FFA85A}">
      <dgm:prSet/>
      <dgm:spPr/>
      <dgm:t>
        <a:bodyPr/>
        <a:lstStyle/>
        <a:p>
          <a:endParaRPr lang="es-AR"/>
        </a:p>
      </dgm:t>
    </dgm:pt>
    <dgm:pt modelId="{323B2FE6-4F80-4AB8-8009-5DD95A95426A}" type="sibTrans" cxnId="{487E18C0-73F7-499B-B1E1-E11736FFA85A}">
      <dgm:prSet/>
      <dgm:spPr/>
      <dgm:t>
        <a:bodyPr/>
        <a:lstStyle/>
        <a:p>
          <a:endParaRPr lang="es-AR"/>
        </a:p>
      </dgm:t>
    </dgm:pt>
    <dgm:pt modelId="{8D5A2C50-54D9-4D78-8D0A-9878EB7154B4}" type="pres">
      <dgm:prSet presAssocID="{D3B7CF34-CB63-4ABE-9452-CA5969363E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0BF2268B-7645-442F-8C1C-FCFFF5631486}" type="pres">
      <dgm:prSet presAssocID="{D3B7CF34-CB63-4ABE-9452-CA5969363E5F}" presName="Name1" presStyleCnt="0"/>
      <dgm:spPr/>
    </dgm:pt>
    <dgm:pt modelId="{E0999AA0-401A-4F04-9CFB-64802E8C04CE}" type="pres">
      <dgm:prSet presAssocID="{D3B7CF34-CB63-4ABE-9452-CA5969363E5F}" presName="cycle" presStyleCnt="0"/>
      <dgm:spPr/>
    </dgm:pt>
    <dgm:pt modelId="{F649034E-978D-49AB-B698-C0CB7FEC7E86}" type="pres">
      <dgm:prSet presAssocID="{D3B7CF34-CB63-4ABE-9452-CA5969363E5F}" presName="srcNode" presStyleLbl="node1" presStyleIdx="0" presStyleCnt="5"/>
      <dgm:spPr/>
    </dgm:pt>
    <dgm:pt modelId="{3054E683-D15E-4020-B395-3BFA4986E9DD}" type="pres">
      <dgm:prSet presAssocID="{D3B7CF34-CB63-4ABE-9452-CA5969363E5F}" presName="conn" presStyleLbl="parChTrans1D2" presStyleIdx="0" presStyleCnt="1"/>
      <dgm:spPr/>
      <dgm:t>
        <a:bodyPr/>
        <a:lstStyle/>
        <a:p>
          <a:endParaRPr lang="es-AR"/>
        </a:p>
      </dgm:t>
    </dgm:pt>
    <dgm:pt modelId="{1D865BF1-4BD0-445D-80AF-C35FE975D255}" type="pres">
      <dgm:prSet presAssocID="{D3B7CF34-CB63-4ABE-9452-CA5969363E5F}" presName="extraNode" presStyleLbl="node1" presStyleIdx="0" presStyleCnt="5"/>
      <dgm:spPr/>
    </dgm:pt>
    <dgm:pt modelId="{24D344A9-EAF8-4CF9-9CC1-86499ECE23EC}" type="pres">
      <dgm:prSet presAssocID="{D3B7CF34-CB63-4ABE-9452-CA5969363E5F}" presName="dstNode" presStyleLbl="node1" presStyleIdx="0" presStyleCnt="5"/>
      <dgm:spPr/>
    </dgm:pt>
    <dgm:pt modelId="{035D3306-2BBF-4F53-B33E-576FBCAF5E10}" type="pres">
      <dgm:prSet presAssocID="{DD9EA861-64FD-4386-84DF-D21873A1997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168A695-FC29-4C00-8F84-2EB126D1C29A}" type="pres">
      <dgm:prSet presAssocID="{DD9EA861-64FD-4386-84DF-D21873A19971}" presName="accent_1" presStyleCnt="0"/>
      <dgm:spPr/>
    </dgm:pt>
    <dgm:pt modelId="{2881B383-FE45-4A8B-AC61-B42C7508B769}" type="pres">
      <dgm:prSet presAssocID="{DD9EA861-64FD-4386-84DF-D21873A19971}" presName="accentRepeatNode" presStyleLbl="solidFgAcc1" presStyleIdx="0" presStyleCnt="5"/>
      <dgm:spPr/>
    </dgm:pt>
    <dgm:pt modelId="{6469E24B-F979-4FE0-BC13-C94DED3A69E5}" type="pres">
      <dgm:prSet presAssocID="{3AE41746-5DB0-4CEC-82CD-2523594387A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E7DF40-1A1F-4860-8835-C4E7A2C20CC1}" type="pres">
      <dgm:prSet presAssocID="{3AE41746-5DB0-4CEC-82CD-2523594387AB}" presName="accent_2" presStyleCnt="0"/>
      <dgm:spPr/>
    </dgm:pt>
    <dgm:pt modelId="{8D026F63-4EDA-4D3D-A368-2B5839E77B20}" type="pres">
      <dgm:prSet presAssocID="{3AE41746-5DB0-4CEC-82CD-2523594387AB}" presName="accentRepeatNode" presStyleLbl="solidFgAcc1" presStyleIdx="1" presStyleCnt="5"/>
      <dgm:spPr/>
    </dgm:pt>
    <dgm:pt modelId="{02D52704-EC93-49F5-AFEC-C1E6BE9ABF73}" type="pres">
      <dgm:prSet presAssocID="{BFF0DA98-30BD-4D8C-8D1B-A426EF8B348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AF0A1C7-B5D4-465F-A0A7-361E21ABF569}" type="pres">
      <dgm:prSet presAssocID="{BFF0DA98-30BD-4D8C-8D1B-A426EF8B3487}" presName="accent_3" presStyleCnt="0"/>
      <dgm:spPr/>
    </dgm:pt>
    <dgm:pt modelId="{E41FB930-6904-4DF1-AE3D-0FBD76CABA1D}" type="pres">
      <dgm:prSet presAssocID="{BFF0DA98-30BD-4D8C-8D1B-A426EF8B3487}" presName="accentRepeatNode" presStyleLbl="solidFgAcc1" presStyleIdx="2" presStyleCnt="5"/>
      <dgm:spPr/>
    </dgm:pt>
    <dgm:pt modelId="{AB53A0B6-F27C-4DAB-92B4-E4BD3655BD37}" type="pres">
      <dgm:prSet presAssocID="{EFE9D4D7-9123-4DF2-B53C-262464142EF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0F1FD7-E3DB-40D5-95F0-B7434368220A}" type="pres">
      <dgm:prSet presAssocID="{EFE9D4D7-9123-4DF2-B53C-262464142EFF}" presName="accent_4" presStyleCnt="0"/>
      <dgm:spPr/>
    </dgm:pt>
    <dgm:pt modelId="{76F4A27A-0888-4058-9504-7095E4798C49}" type="pres">
      <dgm:prSet presAssocID="{EFE9D4D7-9123-4DF2-B53C-262464142EFF}" presName="accentRepeatNode" presStyleLbl="solidFgAcc1" presStyleIdx="3" presStyleCnt="5"/>
      <dgm:spPr/>
    </dgm:pt>
    <dgm:pt modelId="{27DE0265-67EA-4C7C-9B67-ABF2010A5D71}" type="pres">
      <dgm:prSet presAssocID="{E0A5C193-40E5-4755-9EA5-04F1F2CC5B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406200-B4A7-4469-9914-EBB30EB90C0D}" type="pres">
      <dgm:prSet presAssocID="{E0A5C193-40E5-4755-9EA5-04F1F2CC5B15}" presName="accent_5" presStyleCnt="0"/>
      <dgm:spPr/>
    </dgm:pt>
    <dgm:pt modelId="{68E42205-1F99-47E3-9307-1A05EC32204C}" type="pres">
      <dgm:prSet presAssocID="{E0A5C193-40E5-4755-9EA5-04F1F2CC5B15}" presName="accentRepeatNode" presStyleLbl="solidFgAcc1" presStyleIdx="4" presStyleCnt="5"/>
      <dgm:spPr/>
    </dgm:pt>
  </dgm:ptLst>
  <dgm:cxnLst>
    <dgm:cxn modelId="{D1DEC292-1DFE-484F-85CC-8B3CBE102459}" type="presOf" srcId="{D3B7CF34-CB63-4ABE-9452-CA5969363E5F}" destId="{8D5A2C50-54D9-4D78-8D0A-9878EB7154B4}" srcOrd="0" destOrd="0" presId="urn:microsoft.com/office/officeart/2008/layout/VerticalCurvedList"/>
    <dgm:cxn modelId="{9AEF73AE-2A5F-4179-A319-6B1999E7275C}" type="presOf" srcId="{018B6416-F290-495A-9223-1E8B1505A07E}" destId="{3054E683-D15E-4020-B395-3BFA4986E9DD}" srcOrd="0" destOrd="0" presId="urn:microsoft.com/office/officeart/2008/layout/VerticalCurvedList"/>
    <dgm:cxn modelId="{98F23F83-7342-40DE-A1E7-2DE0B503D201}" type="presOf" srcId="{E0A5C193-40E5-4755-9EA5-04F1F2CC5B15}" destId="{27DE0265-67EA-4C7C-9B67-ABF2010A5D71}" srcOrd="0" destOrd="0" presId="urn:microsoft.com/office/officeart/2008/layout/VerticalCurvedList"/>
    <dgm:cxn modelId="{DEC3B960-6143-44F7-A2DB-2E0C63358013}" type="presOf" srcId="{EFE9D4D7-9123-4DF2-B53C-262464142EFF}" destId="{AB53A0B6-F27C-4DAB-92B4-E4BD3655BD37}" srcOrd="0" destOrd="0" presId="urn:microsoft.com/office/officeart/2008/layout/VerticalCurvedList"/>
    <dgm:cxn modelId="{5B7592E5-187F-4677-BF9F-ED8F0D52B801}" srcId="{D3B7CF34-CB63-4ABE-9452-CA5969363E5F}" destId="{BFF0DA98-30BD-4D8C-8D1B-A426EF8B3487}" srcOrd="2" destOrd="0" parTransId="{64F84E38-B116-4EF7-A860-E985B9E1C703}" sibTransId="{39411861-9759-4A29-AFD1-5C07F0FE5F2A}"/>
    <dgm:cxn modelId="{FE68BF82-AADD-4D80-99A6-BDB34B250FA5}" srcId="{D3B7CF34-CB63-4ABE-9452-CA5969363E5F}" destId="{EFE9D4D7-9123-4DF2-B53C-262464142EFF}" srcOrd="3" destOrd="0" parTransId="{57B1B6BB-72AD-4CFF-8479-4CDFAD3E926E}" sibTransId="{F565E115-A0CE-4187-9173-58376787CD61}"/>
    <dgm:cxn modelId="{487E18C0-73F7-499B-B1E1-E11736FFA85A}" srcId="{D3B7CF34-CB63-4ABE-9452-CA5969363E5F}" destId="{E0A5C193-40E5-4755-9EA5-04F1F2CC5B15}" srcOrd="4" destOrd="0" parTransId="{64D1101D-D9B3-49EC-8D58-91BF46DB4EB1}" sibTransId="{323B2FE6-4F80-4AB8-8009-5DD95A95426A}"/>
    <dgm:cxn modelId="{35908642-7C36-4390-A6ED-CBC326FA68C7}" srcId="{D3B7CF34-CB63-4ABE-9452-CA5969363E5F}" destId="{3AE41746-5DB0-4CEC-82CD-2523594387AB}" srcOrd="1" destOrd="0" parTransId="{58800307-306B-48A2-946B-A0E3A6F6A10B}" sibTransId="{FB7F211B-5FEE-42E8-8A1C-74C736F2C8A8}"/>
    <dgm:cxn modelId="{B266FDE2-6011-41CD-BFA6-81C86A61E231}" type="presOf" srcId="{DD9EA861-64FD-4386-84DF-D21873A19971}" destId="{035D3306-2BBF-4F53-B33E-576FBCAF5E10}" srcOrd="0" destOrd="0" presId="urn:microsoft.com/office/officeart/2008/layout/VerticalCurvedList"/>
    <dgm:cxn modelId="{5F4701AC-331C-449E-9A22-AFC54CE484CA}" srcId="{D3B7CF34-CB63-4ABE-9452-CA5969363E5F}" destId="{DD9EA861-64FD-4386-84DF-D21873A19971}" srcOrd="0" destOrd="0" parTransId="{73F5798E-7344-4146-BB69-30D53B3EC2F1}" sibTransId="{018B6416-F290-495A-9223-1E8B1505A07E}"/>
    <dgm:cxn modelId="{02CA747C-4BC7-4943-8B23-B25AF147E51F}" type="presOf" srcId="{3AE41746-5DB0-4CEC-82CD-2523594387AB}" destId="{6469E24B-F979-4FE0-BC13-C94DED3A69E5}" srcOrd="0" destOrd="0" presId="urn:microsoft.com/office/officeart/2008/layout/VerticalCurvedList"/>
    <dgm:cxn modelId="{43936697-C3B1-47B7-BD6D-37D5B3F0C0C1}" type="presOf" srcId="{BFF0DA98-30BD-4D8C-8D1B-A426EF8B3487}" destId="{02D52704-EC93-49F5-AFEC-C1E6BE9ABF73}" srcOrd="0" destOrd="0" presId="urn:microsoft.com/office/officeart/2008/layout/VerticalCurvedList"/>
    <dgm:cxn modelId="{C7539395-E314-4E2F-9F55-C1DC5243B909}" type="presParOf" srcId="{8D5A2C50-54D9-4D78-8D0A-9878EB7154B4}" destId="{0BF2268B-7645-442F-8C1C-FCFFF5631486}" srcOrd="0" destOrd="0" presId="urn:microsoft.com/office/officeart/2008/layout/VerticalCurvedList"/>
    <dgm:cxn modelId="{07F56594-3EBB-4E63-901C-EBBA2EB875F4}" type="presParOf" srcId="{0BF2268B-7645-442F-8C1C-FCFFF5631486}" destId="{E0999AA0-401A-4F04-9CFB-64802E8C04CE}" srcOrd="0" destOrd="0" presId="urn:microsoft.com/office/officeart/2008/layout/VerticalCurvedList"/>
    <dgm:cxn modelId="{CDFCF73C-9292-4888-BA48-1B733DCE4496}" type="presParOf" srcId="{E0999AA0-401A-4F04-9CFB-64802E8C04CE}" destId="{F649034E-978D-49AB-B698-C0CB7FEC7E86}" srcOrd="0" destOrd="0" presId="urn:microsoft.com/office/officeart/2008/layout/VerticalCurvedList"/>
    <dgm:cxn modelId="{BA7CA279-1D5D-40A3-9626-ACA248DF9A34}" type="presParOf" srcId="{E0999AA0-401A-4F04-9CFB-64802E8C04CE}" destId="{3054E683-D15E-4020-B395-3BFA4986E9DD}" srcOrd="1" destOrd="0" presId="urn:microsoft.com/office/officeart/2008/layout/VerticalCurvedList"/>
    <dgm:cxn modelId="{E348F795-0F60-47B1-8381-7A5363188CB0}" type="presParOf" srcId="{E0999AA0-401A-4F04-9CFB-64802E8C04CE}" destId="{1D865BF1-4BD0-445D-80AF-C35FE975D255}" srcOrd="2" destOrd="0" presId="urn:microsoft.com/office/officeart/2008/layout/VerticalCurvedList"/>
    <dgm:cxn modelId="{6C91ED87-DEC3-4C98-AA74-54FBF953F3CE}" type="presParOf" srcId="{E0999AA0-401A-4F04-9CFB-64802E8C04CE}" destId="{24D344A9-EAF8-4CF9-9CC1-86499ECE23EC}" srcOrd="3" destOrd="0" presId="urn:microsoft.com/office/officeart/2008/layout/VerticalCurvedList"/>
    <dgm:cxn modelId="{2E8347EE-7717-46E8-B4AD-9DA60F77B20D}" type="presParOf" srcId="{0BF2268B-7645-442F-8C1C-FCFFF5631486}" destId="{035D3306-2BBF-4F53-B33E-576FBCAF5E10}" srcOrd="1" destOrd="0" presId="urn:microsoft.com/office/officeart/2008/layout/VerticalCurvedList"/>
    <dgm:cxn modelId="{F5B0E21E-30A8-4B9A-9547-A775A17FCD84}" type="presParOf" srcId="{0BF2268B-7645-442F-8C1C-FCFFF5631486}" destId="{3168A695-FC29-4C00-8F84-2EB126D1C29A}" srcOrd="2" destOrd="0" presId="urn:microsoft.com/office/officeart/2008/layout/VerticalCurvedList"/>
    <dgm:cxn modelId="{448EACD4-96DB-406F-93A7-585B85CB4915}" type="presParOf" srcId="{3168A695-FC29-4C00-8F84-2EB126D1C29A}" destId="{2881B383-FE45-4A8B-AC61-B42C7508B769}" srcOrd="0" destOrd="0" presId="urn:microsoft.com/office/officeart/2008/layout/VerticalCurvedList"/>
    <dgm:cxn modelId="{D057E64A-851C-455E-A05A-9DDECB1A5708}" type="presParOf" srcId="{0BF2268B-7645-442F-8C1C-FCFFF5631486}" destId="{6469E24B-F979-4FE0-BC13-C94DED3A69E5}" srcOrd="3" destOrd="0" presId="urn:microsoft.com/office/officeart/2008/layout/VerticalCurvedList"/>
    <dgm:cxn modelId="{77600811-1BCF-4A50-A401-36907A16804D}" type="presParOf" srcId="{0BF2268B-7645-442F-8C1C-FCFFF5631486}" destId="{9DE7DF40-1A1F-4860-8835-C4E7A2C20CC1}" srcOrd="4" destOrd="0" presId="urn:microsoft.com/office/officeart/2008/layout/VerticalCurvedList"/>
    <dgm:cxn modelId="{4B54368B-866F-4EBF-B48A-9DC133DBAC93}" type="presParOf" srcId="{9DE7DF40-1A1F-4860-8835-C4E7A2C20CC1}" destId="{8D026F63-4EDA-4D3D-A368-2B5839E77B20}" srcOrd="0" destOrd="0" presId="urn:microsoft.com/office/officeart/2008/layout/VerticalCurvedList"/>
    <dgm:cxn modelId="{D7132EF0-BA82-459B-A4FF-A9AED84A9575}" type="presParOf" srcId="{0BF2268B-7645-442F-8C1C-FCFFF5631486}" destId="{02D52704-EC93-49F5-AFEC-C1E6BE9ABF73}" srcOrd="5" destOrd="0" presId="urn:microsoft.com/office/officeart/2008/layout/VerticalCurvedList"/>
    <dgm:cxn modelId="{CC67E936-AEC3-4F6E-B3F0-F8A119CAAAAD}" type="presParOf" srcId="{0BF2268B-7645-442F-8C1C-FCFFF5631486}" destId="{3AF0A1C7-B5D4-465F-A0A7-361E21ABF569}" srcOrd="6" destOrd="0" presId="urn:microsoft.com/office/officeart/2008/layout/VerticalCurvedList"/>
    <dgm:cxn modelId="{2324F21E-E80F-49B8-81B1-11A65EA688E2}" type="presParOf" srcId="{3AF0A1C7-B5D4-465F-A0A7-361E21ABF569}" destId="{E41FB930-6904-4DF1-AE3D-0FBD76CABA1D}" srcOrd="0" destOrd="0" presId="urn:microsoft.com/office/officeart/2008/layout/VerticalCurvedList"/>
    <dgm:cxn modelId="{123E3708-7016-4744-9058-06098A1089EA}" type="presParOf" srcId="{0BF2268B-7645-442F-8C1C-FCFFF5631486}" destId="{AB53A0B6-F27C-4DAB-92B4-E4BD3655BD37}" srcOrd="7" destOrd="0" presId="urn:microsoft.com/office/officeart/2008/layout/VerticalCurvedList"/>
    <dgm:cxn modelId="{A7F756A7-5990-464A-9644-359473DA84AD}" type="presParOf" srcId="{0BF2268B-7645-442F-8C1C-FCFFF5631486}" destId="{5F0F1FD7-E3DB-40D5-95F0-B7434368220A}" srcOrd="8" destOrd="0" presId="urn:microsoft.com/office/officeart/2008/layout/VerticalCurvedList"/>
    <dgm:cxn modelId="{7204DFF2-17E2-42A2-8610-62910141E406}" type="presParOf" srcId="{5F0F1FD7-E3DB-40D5-95F0-B7434368220A}" destId="{76F4A27A-0888-4058-9504-7095E4798C49}" srcOrd="0" destOrd="0" presId="urn:microsoft.com/office/officeart/2008/layout/VerticalCurvedList"/>
    <dgm:cxn modelId="{8111329E-CC00-4ACC-9AF4-E6324398CFD3}" type="presParOf" srcId="{0BF2268B-7645-442F-8C1C-FCFFF5631486}" destId="{27DE0265-67EA-4C7C-9B67-ABF2010A5D71}" srcOrd="9" destOrd="0" presId="urn:microsoft.com/office/officeart/2008/layout/VerticalCurvedList"/>
    <dgm:cxn modelId="{EE0E6829-1F26-482F-AF0B-6B1C91D05ADA}" type="presParOf" srcId="{0BF2268B-7645-442F-8C1C-FCFFF5631486}" destId="{65406200-B4A7-4469-9914-EBB30EB90C0D}" srcOrd="10" destOrd="0" presId="urn:microsoft.com/office/officeart/2008/layout/VerticalCurvedList"/>
    <dgm:cxn modelId="{8B9C3656-8CDB-40D1-88B8-4CA005482495}" type="presParOf" srcId="{65406200-B4A7-4469-9914-EBB30EB90C0D}" destId="{68E42205-1F99-47E3-9307-1A05EC3220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64D1B4-1B72-4A16-9D88-56BC9CB04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33C80D9-4865-411E-A289-3F158ED0AD49}">
      <dgm:prSet phldrT="[Texto]"/>
      <dgm:spPr/>
      <dgm:t>
        <a:bodyPr/>
        <a:lstStyle/>
        <a:p>
          <a:r>
            <a:rPr lang="es-AR" dirty="0" smtClean="0"/>
            <a:t>Fase 1</a:t>
          </a:r>
          <a:endParaRPr lang="es-AR" dirty="0"/>
        </a:p>
      </dgm:t>
    </dgm:pt>
    <dgm:pt modelId="{5E5FE00A-C9F1-4C38-8AEA-2659DDF1DF4B}" type="parTrans" cxnId="{DF69910B-6D27-40E0-A701-E909BB825D0F}">
      <dgm:prSet/>
      <dgm:spPr/>
      <dgm:t>
        <a:bodyPr/>
        <a:lstStyle/>
        <a:p>
          <a:endParaRPr lang="es-AR"/>
        </a:p>
      </dgm:t>
    </dgm:pt>
    <dgm:pt modelId="{768B10A0-5443-418D-8CB9-11CB9E5CAFDF}" type="sibTrans" cxnId="{DF69910B-6D27-40E0-A701-E909BB825D0F}">
      <dgm:prSet/>
      <dgm:spPr/>
      <dgm:t>
        <a:bodyPr/>
        <a:lstStyle/>
        <a:p>
          <a:endParaRPr lang="es-AR"/>
        </a:p>
      </dgm:t>
    </dgm:pt>
    <dgm:pt modelId="{F135F4B8-DD57-4E78-970A-C01059BEAB3A}">
      <dgm:prSet phldrT="[Texto]"/>
      <dgm:spPr/>
      <dgm:t>
        <a:bodyPr/>
        <a:lstStyle/>
        <a:p>
          <a:r>
            <a:rPr lang="es-AR" dirty="0" smtClean="0"/>
            <a:t>Fortalecimiento de Sindicatos en regiones de Frontera en Paraguay </a:t>
          </a:r>
        </a:p>
        <a:p>
          <a:r>
            <a:rPr lang="es-AR" dirty="0" smtClean="0"/>
            <a:t>Encarnación </a:t>
          </a:r>
          <a:endParaRPr lang="es-AR" dirty="0"/>
        </a:p>
      </dgm:t>
    </dgm:pt>
    <dgm:pt modelId="{C6498437-2F11-4147-BDDD-36637C0F785C}" type="parTrans" cxnId="{EBAA3723-775C-454F-8C80-CB3CD1476699}">
      <dgm:prSet/>
      <dgm:spPr/>
      <dgm:t>
        <a:bodyPr/>
        <a:lstStyle/>
        <a:p>
          <a:endParaRPr lang="es-AR"/>
        </a:p>
      </dgm:t>
    </dgm:pt>
    <dgm:pt modelId="{A471B64A-2CE0-4350-AAFE-1A56876CC004}" type="sibTrans" cxnId="{EBAA3723-775C-454F-8C80-CB3CD1476699}">
      <dgm:prSet/>
      <dgm:spPr/>
      <dgm:t>
        <a:bodyPr/>
        <a:lstStyle/>
        <a:p>
          <a:endParaRPr lang="es-AR"/>
        </a:p>
      </dgm:t>
    </dgm:pt>
    <dgm:pt modelId="{07DBD340-A2DF-4F99-BA5E-C7D03CB6701C}">
      <dgm:prSet phldrT="[Texto]"/>
      <dgm:spPr/>
      <dgm:t>
        <a:bodyPr/>
        <a:lstStyle/>
        <a:p>
          <a:r>
            <a:rPr lang="es-AR" dirty="0" smtClean="0"/>
            <a:t>Fase 2</a:t>
          </a:r>
          <a:endParaRPr lang="es-AR" dirty="0"/>
        </a:p>
      </dgm:t>
    </dgm:pt>
    <dgm:pt modelId="{3D10E4A9-7530-44B0-B69B-EE3FE113CB93}" type="parTrans" cxnId="{FB15E1A6-0DA0-408B-A847-43E0DDF5EB71}">
      <dgm:prSet/>
      <dgm:spPr/>
      <dgm:t>
        <a:bodyPr/>
        <a:lstStyle/>
        <a:p>
          <a:endParaRPr lang="es-AR"/>
        </a:p>
      </dgm:t>
    </dgm:pt>
    <dgm:pt modelId="{C82881E4-6C30-4E2C-BFFF-13EC501D8C7B}" type="sibTrans" cxnId="{FB15E1A6-0DA0-408B-A847-43E0DDF5EB71}">
      <dgm:prSet/>
      <dgm:spPr/>
      <dgm:t>
        <a:bodyPr/>
        <a:lstStyle/>
        <a:p>
          <a:endParaRPr lang="es-AR"/>
        </a:p>
      </dgm:t>
    </dgm:pt>
    <dgm:pt modelId="{2211599C-A0AC-4716-843E-64847389CFB1}">
      <dgm:prSet phldrT="[Texto]"/>
      <dgm:spPr/>
      <dgm:t>
        <a:bodyPr/>
        <a:lstStyle/>
        <a:p>
          <a:r>
            <a:rPr lang="es-AR" dirty="0" smtClean="0"/>
            <a:t>Integración de Sindicatos de Comercio en las fronteras </a:t>
          </a:r>
        </a:p>
        <a:p>
          <a:r>
            <a:rPr lang="es-AR" dirty="0" smtClean="0"/>
            <a:t>Acuerdos marcos en zonas de frontera con Cámaras de Comercio, Gobiernos Estaduales  y Sindicatos </a:t>
          </a:r>
          <a:endParaRPr lang="es-AR" dirty="0"/>
        </a:p>
      </dgm:t>
    </dgm:pt>
    <dgm:pt modelId="{EFA7EEB8-417A-4AB9-B7B8-788089D1C352}" type="parTrans" cxnId="{9F9C7C6F-9CDF-4887-9504-275E5A70FED4}">
      <dgm:prSet/>
      <dgm:spPr/>
      <dgm:t>
        <a:bodyPr/>
        <a:lstStyle/>
        <a:p>
          <a:endParaRPr lang="es-AR"/>
        </a:p>
      </dgm:t>
    </dgm:pt>
    <dgm:pt modelId="{1DF61E07-A255-43A9-A5C5-42588F1E207C}" type="sibTrans" cxnId="{9F9C7C6F-9CDF-4887-9504-275E5A70FED4}">
      <dgm:prSet/>
      <dgm:spPr/>
      <dgm:t>
        <a:bodyPr/>
        <a:lstStyle/>
        <a:p>
          <a:endParaRPr lang="es-AR"/>
        </a:p>
      </dgm:t>
    </dgm:pt>
    <dgm:pt modelId="{DB2C65FB-1A28-44DF-BEAC-FC69242116FB}">
      <dgm:prSet phldrT="[Texto]"/>
      <dgm:spPr/>
      <dgm:t>
        <a:bodyPr/>
        <a:lstStyle/>
        <a:p>
          <a:r>
            <a:rPr lang="es-AR" dirty="0" smtClean="0"/>
            <a:t>Fase 3</a:t>
          </a:r>
          <a:endParaRPr lang="es-AR" dirty="0"/>
        </a:p>
      </dgm:t>
    </dgm:pt>
    <dgm:pt modelId="{6938721C-3578-4959-9897-90D3E8B7704C}" type="parTrans" cxnId="{879E4C16-F35A-4925-8020-20B1F0991847}">
      <dgm:prSet/>
      <dgm:spPr/>
      <dgm:t>
        <a:bodyPr/>
        <a:lstStyle/>
        <a:p>
          <a:endParaRPr lang="es-AR"/>
        </a:p>
      </dgm:t>
    </dgm:pt>
    <dgm:pt modelId="{FB0C2F1F-2430-4431-BE86-89F0774905AF}" type="sibTrans" cxnId="{879E4C16-F35A-4925-8020-20B1F0991847}">
      <dgm:prSet/>
      <dgm:spPr/>
      <dgm:t>
        <a:bodyPr/>
        <a:lstStyle/>
        <a:p>
          <a:endParaRPr lang="es-AR"/>
        </a:p>
      </dgm:t>
    </dgm:pt>
    <dgm:pt modelId="{4383D7C8-9E5B-48DA-B855-4851D041F5E8}">
      <dgm:prSet phldrT="[Texto]"/>
      <dgm:spPr/>
      <dgm:t>
        <a:bodyPr/>
        <a:lstStyle/>
        <a:p>
          <a:r>
            <a:rPr lang="es-AR" dirty="0" smtClean="0"/>
            <a:t>Creación de la Confederación de Comercio del Mercosur. </a:t>
          </a:r>
        </a:p>
        <a:p>
          <a:r>
            <a:rPr lang="es-AR" dirty="0" smtClean="0"/>
            <a:t>Negociación Colectiva Supranacional en base a la Declaración Sociolaboral del Mercosur </a:t>
          </a:r>
        </a:p>
        <a:p>
          <a:r>
            <a:rPr lang="es-AR" dirty="0" smtClean="0"/>
            <a:t>Campañas sindicales en sector comercio</a:t>
          </a:r>
          <a:endParaRPr lang="es-AR" dirty="0"/>
        </a:p>
      </dgm:t>
    </dgm:pt>
    <dgm:pt modelId="{6FF44723-3C7C-44C1-9F71-5666A2852228}" type="parTrans" cxnId="{FE2E17F4-7AAB-444F-BA85-1613CF52141F}">
      <dgm:prSet/>
      <dgm:spPr/>
      <dgm:t>
        <a:bodyPr/>
        <a:lstStyle/>
        <a:p>
          <a:endParaRPr lang="es-AR"/>
        </a:p>
      </dgm:t>
    </dgm:pt>
    <dgm:pt modelId="{3F9ECC7A-8C90-493E-909E-592134B33D0F}" type="sibTrans" cxnId="{FE2E17F4-7AAB-444F-BA85-1613CF52141F}">
      <dgm:prSet/>
      <dgm:spPr/>
      <dgm:t>
        <a:bodyPr/>
        <a:lstStyle/>
        <a:p>
          <a:endParaRPr lang="es-AR"/>
        </a:p>
      </dgm:t>
    </dgm:pt>
    <dgm:pt modelId="{24B49D82-88B4-4282-9F96-2516ADB2E110}" type="pres">
      <dgm:prSet presAssocID="{B164D1B4-1B72-4A16-9D88-56BC9CB04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9DC2D8FC-8160-4B3C-8924-683E1126E37D}" type="pres">
      <dgm:prSet presAssocID="{D33C80D9-4865-411E-A289-3F158ED0AD4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A4B50EB-1218-42E8-A95C-965E80E2C5C5}" type="pres">
      <dgm:prSet presAssocID="{D33C80D9-4865-411E-A289-3F158ED0AD4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B2D80F1-2755-4C1B-9962-5E9C9FBEF7DF}" type="pres">
      <dgm:prSet presAssocID="{07DBD340-A2DF-4F99-BA5E-C7D03CB6701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0C5AF89-702A-4BDE-B6A3-48C375645874}" type="pres">
      <dgm:prSet presAssocID="{07DBD340-A2DF-4F99-BA5E-C7D03CB6701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EA5F28C-8FFC-4690-92AC-A82B4FC3A10A}" type="pres">
      <dgm:prSet presAssocID="{DB2C65FB-1A28-44DF-BEAC-FC69242116F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41C9181-3405-41C0-818D-BF72B167FFD4}" type="pres">
      <dgm:prSet presAssocID="{DB2C65FB-1A28-44DF-BEAC-FC69242116F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DCCB9A8-FD4B-48D3-87B7-85C912E0E488}" type="presOf" srcId="{D33C80D9-4865-411E-A289-3F158ED0AD49}" destId="{9DC2D8FC-8160-4B3C-8924-683E1126E37D}" srcOrd="0" destOrd="0" presId="urn:microsoft.com/office/officeart/2009/3/layout/IncreasingArrowsProcess"/>
    <dgm:cxn modelId="{1E3841B7-601D-4875-AFEC-076B75C6AF3A}" type="presOf" srcId="{F135F4B8-DD57-4E78-970A-C01059BEAB3A}" destId="{6A4B50EB-1218-42E8-A95C-965E80E2C5C5}" srcOrd="0" destOrd="0" presId="urn:microsoft.com/office/officeart/2009/3/layout/IncreasingArrowsProcess"/>
    <dgm:cxn modelId="{FB15E1A6-0DA0-408B-A847-43E0DDF5EB71}" srcId="{B164D1B4-1B72-4A16-9D88-56BC9CB0422B}" destId="{07DBD340-A2DF-4F99-BA5E-C7D03CB6701C}" srcOrd="1" destOrd="0" parTransId="{3D10E4A9-7530-44B0-B69B-EE3FE113CB93}" sibTransId="{C82881E4-6C30-4E2C-BFFF-13EC501D8C7B}"/>
    <dgm:cxn modelId="{505A6366-8BE7-4E7E-BAE6-6C01E7C32E05}" type="presOf" srcId="{07DBD340-A2DF-4F99-BA5E-C7D03CB6701C}" destId="{4B2D80F1-2755-4C1B-9962-5E9C9FBEF7DF}" srcOrd="0" destOrd="0" presId="urn:microsoft.com/office/officeart/2009/3/layout/IncreasingArrowsProcess"/>
    <dgm:cxn modelId="{FE2E17F4-7AAB-444F-BA85-1613CF52141F}" srcId="{DB2C65FB-1A28-44DF-BEAC-FC69242116FB}" destId="{4383D7C8-9E5B-48DA-B855-4851D041F5E8}" srcOrd="0" destOrd="0" parTransId="{6FF44723-3C7C-44C1-9F71-5666A2852228}" sibTransId="{3F9ECC7A-8C90-493E-909E-592134B33D0F}"/>
    <dgm:cxn modelId="{77CD45B9-FE4E-4675-8EC4-4C5CE8ACAAF5}" type="presOf" srcId="{2211599C-A0AC-4716-843E-64847389CFB1}" destId="{60C5AF89-702A-4BDE-B6A3-48C375645874}" srcOrd="0" destOrd="0" presId="urn:microsoft.com/office/officeart/2009/3/layout/IncreasingArrowsProcess"/>
    <dgm:cxn modelId="{EBAA3723-775C-454F-8C80-CB3CD1476699}" srcId="{D33C80D9-4865-411E-A289-3F158ED0AD49}" destId="{F135F4B8-DD57-4E78-970A-C01059BEAB3A}" srcOrd="0" destOrd="0" parTransId="{C6498437-2F11-4147-BDDD-36637C0F785C}" sibTransId="{A471B64A-2CE0-4350-AAFE-1A56876CC004}"/>
    <dgm:cxn modelId="{F878511B-9AC4-4737-8541-D0D31CF3291A}" type="presOf" srcId="{B164D1B4-1B72-4A16-9D88-56BC9CB0422B}" destId="{24B49D82-88B4-4282-9F96-2516ADB2E110}" srcOrd="0" destOrd="0" presId="urn:microsoft.com/office/officeart/2009/3/layout/IncreasingArrowsProcess"/>
    <dgm:cxn modelId="{82BAC33E-B99E-49F3-99C4-058C700A50A6}" type="presOf" srcId="{4383D7C8-9E5B-48DA-B855-4851D041F5E8}" destId="{541C9181-3405-41C0-818D-BF72B167FFD4}" srcOrd="0" destOrd="0" presId="urn:microsoft.com/office/officeart/2009/3/layout/IncreasingArrowsProcess"/>
    <dgm:cxn modelId="{0784554B-5C2B-41FD-9FCA-37DDB948234C}" type="presOf" srcId="{DB2C65FB-1A28-44DF-BEAC-FC69242116FB}" destId="{8EA5F28C-8FFC-4690-92AC-A82B4FC3A10A}" srcOrd="0" destOrd="0" presId="urn:microsoft.com/office/officeart/2009/3/layout/IncreasingArrowsProcess"/>
    <dgm:cxn modelId="{9F9C7C6F-9CDF-4887-9504-275E5A70FED4}" srcId="{07DBD340-A2DF-4F99-BA5E-C7D03CB6701C}" destId="{2211599C-A0AC-4716-843E-64847389CFB1}" srcOrd="0" destOrd="0" parTransId="{EFA7EEB8-417A-4AB9-B7B8-788089D1C352}" sibTransId="{1DF61E07-A255-43A9-A5C5-42588F1E207C}"/>
    <dgm:cxn modelId="{DF69910B-6D27-40E0-A701-E909BB825D0F}" srcId="{B164D1B4-1B72-4A16-9D88-56BC9CB0422B}" destId="{D33C80D9-4865-411E-A289-3F158ED0AD49}" srcOrd="0" destOrd="0" parTransId="{5E5FE00A-C9F1-4C38-8AEA-2659DDF1DF4B}" sibTransId="{768B10A0-5443-418D-8CB9-11CB9E5CAFDF}"/>
    <dgm:cxn modelId="{879E4C16-F35A-4925-8020-20B1F0991847}" srcId="{B164D1B4-1B72-4A16-9D88-56BC9CB0422B}" destId="{DB2C65FB-1A28-44DF-BEAC-FC69242116FB}" srcOrd="2" destOrd="0" parTransId="{6938721C-3578-4959-9897-90D3E8B7704C}" sibTransId="{FB0C2F1F-2430-4431-BE86-89F0774905AF}"/>
    <dgm:cxn modelId="{7846B042-F9F1-4803-8560-D387323B72FA}" type="presParOf" srcId="{24B49D82-88B4-4282-9F96-2516ADB2E110}" destId="{9DC2D8FC-8160-4B3C-8924-683E1126E37D}" srcOrd="0" destOrd="0" presId="urn:microsoft.com/office/officeart/2009/3/layout/IncreasingArrowsProcess"/>
    <dgm:cxn modelId="{4090ADAC-DC18-41CF-B0F5-C96FD92545D8}" type="presParOf" srcId="{24B49D82-88B4-4282-9F96-2516ADB2E110}" destId="{6A4B50EB-1218-42E8-A95C-965E80E2C5C5}" srcOrd="1" destOrd="0" presId="urn:microsoft.com/office/officeart/2009/3/layout/IncreasingArrowsProcess"/>
    <dgm:cxn modelId="{E5818E10-BE5F-4D4D-8073-4C55D2E98DED}" type="presParOf" srcId="{24B49D82-88B4-4282-9F96-2516ADB2E110}" destId="{4B2D80F1-2755-4C1B-9962-5E9C9FBEF7DF}" srcOrd="2" destOrd="0" presId="urn:microsoft.com/office/officeart/2009/3/layout/IncreasingArrowsProcess"/>
    <dgm:cxn modelId="{F5F5AA56-ED1D-4CB6-B0BD-BC3401877F15}" type="presParOf" srcId="{24B49D82-88B4-4282-9F96-2516ADB2E110}" destId="{60C5AF89-702A-4BDE-B6A3-48C375645874}" srcOrd="3" destOrd="0" presId="urn:microsoft.com/office/officeart/2009/3/layout/IncreasingArrowsProcess"/>
    <dgm:cxn modelId="{2CD10155-05BC-48B7-8E59-3D9B178931BF}" type="presParOf" srcId="{24B49D82-88B4-4282-9F96-2516ADB2E110}" destId="{8EA5F28C-8FFC-4690-92AC-A82B4FC3A10A}" srcOrd="4" destOrd="0" presId="urn:microsoft.com/office/officeart/2009/3/layout/IncreasingArrowsProcess"/>
    <dgm:cxn modelId="{C72E2A39-FB74-4E4D-8947-D86FCE14C2C8}" type="presParOf" srcId="{24B49D82-88B4-4282-9F96-2516ADB2E110}" destId="{541C9181-3405-41C0-818D-BF72B167FFD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jpg"/><Relationship Id="rId4" Type="http://schemas.openxmlformats.org/officeDocument/2006/relationships/image" Target="../media/image6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PROGRAMAS DE COOPERACIÓN 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387920" cy="2093945"/>
          </a:xfrm>
        </p:spPr>
        <p:txBody>
          <a:bodyPr>
            <a:normAutofit lnSpcReduction="10000"/>
          </a:bodyPr>
          <a:lstStyle/>
          <a:p>
            <a:r>
              <a:rPr lang="es-AR" b="1" dirty="0" smtClean="0"/>
              <a:t>CONFEDERACIÓN GENERAL DEL TRABAJO </a:t>
            </a:r>
          </a:p>
          <a:p>
            <a:r>
              <a:rPr lang="es-AR" b="1" dirty="0" smtClean="0"/>
              <a:t>REPÚBLICA ARGENTINA </a:t>
            </a:r>
          </a:p>
          <a:p>
            <a:endParaRPr lang="es-AR" b="1" dirty="0" smtClean="0"/>
          </a:p>
          <a:p>
            <a:r>
              <a:rPr lang="es-AR" b="1" dirty="0" smtClean="0"/>
              <a:t>RED SINDICAL DE COOPERACIÓN AL DESARROLLO </a:t>
            </a:r>
            <a:endParaRPr lang="es-AR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26" y="459692"/>
            <a:ext cx="1233676" cy="1209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9470" y="496639"/>
            <a:ext cx="1851484" cy="117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08" y="544833"/>
            <a:ext cx="1348984" cy="11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5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4212" y="2673752"/>
            <a:ext cx="8001000" cy="983848"/>
          </a:xfrm>
        </p:spPr>
        <p:txBody>
          <a:bodyPr>
            <a:normAutofit/>
          </a:bodyPr>
          <a:lstStyle/>
          <a:p>
            <a:r>
              <a:rPr lang="es-AR" dirty="0" smtClean="0"/>
              <a:t>Muchas gracias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8926743" cy="1947333"/>
          </a:xfrm>
        </p:spPr>
        <p:txBody>
          <a:bodyPr>
            <a:noAutofit/>
          </a:bodyPr>
          <a:lstStyle/>
          <a:p>
            <a:r>
              <a:rPr lang="es-AR" sz="2400" b="1" dirty="0" smtClean="0"/>
              <a:t>Marita Gonzalez</a:t>
            </a:r>
          </a:p>
          <a:p>
            <a:r>
              <a:rPr lang="es-AR" sz="2400" b="1" dirty="0" smtClean="0"/>
              <a:t>Confederación General del Trabajo de la República Argentina </a:t>
            </a:r>
          </a:p>
          <a:p>
            <a:r>
              <a:rPr lang="es-AR" sz="2400" b="1" dirty="0" smtClean="0"/>
              <a:t>Red Sindical de Cooperación al Desarrollo CSA-CSI </a:t>
            </a:r>
            <a:endParaRPr lang="es-AR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08" y="544833"/>
            <a:ext cx="1348984" cy="11844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26" y="459692"/>
            <a:ext cx="1233676" cy="1209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9470" y="496639"/>
            <a:ext cx="1851484" cy="117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72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0039" y="4222138"/>
            <a:ext cx="8534400" cy="1507067"/>
          </a:xfrm>
        </p:spPr>
        <p:txBody>
          <a:bodyPr/>
          <a:lstStyle/>
          <a:p>
            <a:r>
              <a:rPr lang="es-AR" dirty="0" smtClean="0"/>
              <a:t>1. Programa </a:t>
            </a:r>
            <a:r>
              <a:rPr lang="es-AR" dirty="0"/>
              <a:t>de Educación Obrera para el trabajo decente 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485" y="833377"/>
            <a:ext cx="1764868" cy="2483311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2" y="1072965"/>
            <a:ext cx="1885950" cy="2667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05" y="3948304"/>
            <a:ext cx="1485228" cy="2100323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260468633"/>
              </p:ext>
            </p:extLst>
          </p:nvPr>
        </p:nvGraphicFramePr>
        <p:xfrm>
          <a:off x="2362802" y="714708"/>
          <a:ext cx="6637438" cy="350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" y="5902416"/>
            <a:ext cx="852539" cy="835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602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14763" y="4961894"/>
            <a:ext cx="10219140" cy="1507067"/>
          </a:xfrm>
        </p:spPr>
        <p:txBody>
          <a:bodyPr/>
          <a:lstStyle/>
          <a:p>
            <a:r>
              <a:rPr lang="es-AR" b="1" dirty="0" smtClean="0"/>
              <a:t>Primera etapa </a:t>
            </a:r>
            <a:endParaRPr lang="es-AR" b="1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677021" y="249123"/>
            <a:ext cx="4649787" cy="576262"/>
          </a:xfrm>
        </p:spPr>
        <p:txBody>
          <a:bodyPr/>
          <a:lstStyle/>
          <a:p>
            <a:r>
              <a:rPr lang="es-AR" sz="3200" b="1" dirty="0" smtClean="0"/>
              <a:t>Primera Fase </a:t>
            </a:r>
            <a:endParaRPr lang="es-AR" sz="32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381965" y="1270528"/>
            <a:ext cx="5239901" cy="3691366"/>
          </a:xfrm>
        </p:spPr>
        <p:txBody>
          <a:bodyPr>
            <a:normAutofit/>
          </a:bodyPr>
          <a:lstStyle/>
          <a:p>
            <a:pPr algn="just"/>
            <a:r>
              <a:rPr lang="es-AR" sz="2400" dirty="0" smtClean="0"/>
              <a:t>Proyecto que se inicia en el 2006 con la creación del Equipo Multidisciplinario de Trabajo Decente </a:t>
            </a:r>
          </a:p>
          <a:p>
            <a:pPr algn="just"/>
            <a:r>
              <a:rPr lang="es-AR" sz="2400" dirty="0" smtClean="0"/>
              <a:t>Fortalecer y Promover PTDP Argentina </a:t>
            </a:r>
          </a:p>
          <a:p>
            <a:pPr algn="just"/>
            <a:r>
              <a:rPr lang="es-AR" sz="2400" dirty="0" smtClean="0"/>
              <a:t>Crear EMTD en todas las provincias </a:t>
            </a:r>
          </a:p>
          <a:p>
            <a:pPr algn="just"/>
            <a:endParaRPr lang="es-AR" sz="240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5998043" y="298800"/>
            <a:ext cx="4665134" cy="576262"/>
          </a:xfrm>
        </p:spPr>
        <p:txBody>
          <a:bodyPr/>
          <a:lstStyle/>
          <a:p>
            <a:r>
              <a:rPr lang="es-AR" sz="3200" b="1" dirty="0" smtClean="0"/>
              <a:t>Segunda Fase </a:t>
            </a:r>
            <a:endParaRPr lang="es-AR" sz="3200" b="1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>
          <a:xfrm>
            <a:off x="5621866" y="1262062"/>
            <a:ext cx="5721323" cy="3309938"/>
          </a:xfrm>
        </p:spPr>
        <p:txBody>
          <a:bodyPr>
            <a:normAutofit/>
          </a:bodyPr>
          <a:lstStyle/>
          <a:p>
            <a:r>
              <a:rPr lang="es-AR" sz="2100" dirty="0" smtClean="0"/>
              <a:t>Promover la creación de Equipos de promoción del trabajo decente en otros países. </a:t>
            </a:r>
          </a:p>
          <a:p>
            <a:r>
              <a:rPr lang="es-AR" sz="2100" dirty="0" smtClean="0"/>
              <a:t>País piloto: México 2011y Paraguay 2012</a:t>
            </a:r>
          </a:p>
          <a:p>
            <a:r>
              <a:rPr lang="es-AR" sz="2100" dirty="0" smtClean="0"/>
              <a:t>Fortalecer los PTDP en países del Cono Sur: Uruguay y Paraguay </a:t>
            </a:r>
          </a:p>
          <a:p>
            <a:r>
              <a:rPr lang="es-AR" sz="2100" dirty="0" smtClean="0"/>
              <a:t>Proyecto de Diálogo y Cohesión Social: Chile 2013</a:t>
            </a:r>
          </a:p>
          <a:p>
            <a:endParaRPr lang="es-AR" sz="21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07" y="5717893"/>
            <a:ext cx="828727" cy="81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1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942" y="5370653"/>
            <a:ext cx="8534400" cy="1507067"/>
          </a:xfrm>
        </p:spPr>
        <p:txBody>
          <a:bodyPr/>
          <a:lstStyle/>
          <a:p>
            <a:r>
              <a:rPr lang="es-AR" b="1" dirty="0" smtClean="0"/>
              <a:t>Segunda etapa : 2013-2016</a:t>
            </a:r>
            <a:endParaRPr lang="es-AR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78734" y="208344"/>
            <a:ext cx="5043133" cy="1053718"/>
          </a:xfrm>
        </p:spPr>
        <p:txBody>
          <a:bodyPr/>
          <a:lstStyle/>
          <a:p>
            <a:r>
              <a:rPr lang="es-PE" sz="3500" b="1" dirty="0" smtClean="0"/>
              <a:t>Nacional </a:t>
            </a:r>
            <a:endParaRPr lang="es-AR" sz="35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4056" y="1262060"/>
            <a:ext cx="5158879" cy="4189615"/>
          </a:xfrm>
        </p:spPr>
        <p:txBody>
          <a:bodyPr>
            <a:noAutofit/>
          </a:bodyPr>
          <a:lstStyle/>
          <a:p>
            <a:r>
              <a:rPr lang="es-ES" sz="2200" dirty="0" smtClean="0">
                <a:latin typeface="Calibri" panose="020F0502020204030204" pitchFamily="34" charset="0"/>
              </a:rPr>
              <a:t>Dirigentes y asesores sindicales de CGT y CTA</a:t>
            </a:r>
          </a:p>
          <a:p>
            <a:pPr lvl="0"/>
            <a:r>
              <a:rPr lang="es-ES" sz="2200" dirty="0" smtClean="0">
                <a:latin typeface="Calibri" panose="020F0502020204030204" pitchFamily="34" charset="0"/>
              </a:rPr>
              <a:t>Fortalecer </a:t>
            </a:r>
            <a:r>
              <a:rPr lang="es-ES" sz="2200" dirty="0">
                <a:latin typeface="Calibri" panose="020F0502020204030204" pitchFamily="34" charset="0"/>
              </a:rPr>
              <a:t>el conocimiento que sobre el principio de Trabajo Decente (OIT: 1999</a:t>
            </a:r>
            <a:r>
              <a:rPr lang="es-ES" sz="2200" dirty="0" smtClean="0">
                <a:latin typeface="Calibri" panose="020F0502020204030204" pitchFamily="34" charset="0"/>
              </a:rPr>
              <a:t>). </a:t>
            </a:r>
            <a:endParaRPr lang="es-AR" sz="2200" dirty="0">
              <a:latin typeface="Calibri" panose="020F0502020204030204" pitchFamily="34" charset="0"/>
            </a:endParaRPr>
          </a:p>
          <a:p>
            <a:r>
              <a:rPr lang="es-ES" sz="2200" dirty="0" smtClean="0">
                <a:latin typeface="Calibri" panose="020F0502020204030204" pitchFamily="34" charset="0"/>
              </a:rPr>
              <a:t>Implementación </a:t>
            </a:r>
            <a:r>
              <a:rPr lang="es-ES" sz="2200" dirty="0">
                <a:latin typeface="Calibri" panose="020F0502020204030204" pitchFamily="34" charset="0"/>
              </a:rPr>
              <a:t>de acciones de sensibilización y formación sobre Trabajo Decente, en las escuelas medias y </a:t>
            </a:r>
            <a:r>
              <a:rPr lang="es-ES" sz="2200" dirty="0" smtClean="0">
                <a:latin typeface="Calibri" panose="020F0502020204030204" pitchFamily="34" charset="0"/>
              </a:rPr>
              <a:t>terciarias</a:t>
            </a:r>
          </a:p>
          <a:p>
            <a:r>
              <a:rPr lang="es-ES" sz="2200" dirty="0" smtClean="0">
                <a:latin typeface="Calibri" panose="020F0502020204030204" pitchFamily="34" charset="0"/>
              </a:rPr>
              <a:t>Programa de Voluntariado Social con Universidades </a:t>
            </a:r>
            <a:endParaRPr lang="es-AR" sz="2200" dirty="0">
              <a:latin typeface="Calibri" panose="020F050202020403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sz="3000" b="1" dirty="0" smtClean="0"/>
              <a:t>Cono Sur </a:t>
            </a:r>
            <a:endParaRPr lang="es-AR" sz="3000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806545" y="1262061"/>
            <a:ext cx="5420898" cy="3992845"/>
          </a:xfrm>
        </p:spPr>
        <p:txBody>
          <a:bodyPr>
            <a:normAutofit/>
          </a:bodyPr>
          <a:lstStyle/>
          <a:p>
            <a:r>
              <a:rPr lang="es-AR" sz="2200" dirty="0" smtClean="0"/>
              <a:t>Programa de Educación Obrera  para el trabajo decente en el MERCOSUR para los Jóvenes de la CCSCS </a:t>
            </a:r>
          </a:p>
          <a:p>
            <a:endParaRPr lang="es-AR" sz="2200" dirty="0" smtClean="0"/>
          </a:p>
          <a:p>
            <a:r>
              <a:rPr lang="es-AR" sz="2200" dirty="0" smtClean="0"/>
              <a:t>Plan Regional de Trabajo decente el Mercosur </a:t>
            </a:r>
          </a:p>
          <a:p>
            <a:r>
              <a:rPr lang="es-AR" sz="2200" dirty="0" smtClean="0"/>
              <a:t>Programa de Voluntariado Social para el Trabajo Decente en la Red de Universidades del MERCOSUR </a:t>
            </a:r>
          </a:p>
          <a:p>
            <a:endParaRPr lang="es-AR" sz="2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12" y="5746045"/>
            <a:ext cx="851225" cy="834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0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43722" y="49524"/>
            <a:ext cx="11110389" cy="1278782"/>
          </a:xfrm>
        </p:spPr>
        <p:txBody>
          <a:bodyPr>
            <a:normAutofit/>
          </a:bodyPr>
          <a:lstStyle/>
          <a:p>
            <a:pPr algn="ctr"/>
            <a:r>
              <a:rPr lang="es-AR" sz="3000" b="1" dirty="0" smtClean="0"/>
              <a:t>2. Proyecto </a:t>
            </a:r>
            <a:r>
              <a:rPr lang="es-AR" sz="3000" b="1" dirty="0"/>
              <a:t>de afiliación sindical y negociación colectiva en Colombia </a:t>
            </a:r>
            <a:r>
              <a:rPr lang="es-AR" sz="3000" b="1" dirty="0" smtClean="0"/>
              <a:t>2011 -2015</a:t>
            </a:r>
            <a:endParaRPr lang="es-AR" sz="3000" b="1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243722" y="1689904"/>
            <a:ext cx="5821412" cy="4849792"/>
          </a:xfrm>
        </p:spPr>
        <p:txBody>
          <a:bodyPr>
            <a:noAutofit/>
          </a:bodyPr>
          <a:lstStyle/>
          <a:p>
            <a:r>
              <a:rPr lang="es-AR" sz="2000" dirty="0" smtClean="0"/>
              <a:t>OBJETIVO: CREAR SINDICATOS EN LOS CENTROS DE COMERCIO DE CARREFOUR EN COLOMBIA </a:t>
            </a:r>
          </a:p>
          <a:p>
            <a:endParaRPr lang="es-AR" sz="2000" dirty="0"/>
          </a:p>
          <a:p>
            <a:r>
              <a:rPr lang="es-AR" sz="2000" dirty="0" smtClean="0"/>
              <a:t>INCREMENTAR LA TASA DE AFILIACIÓN SINDICAL</a:t>
            </a:r>
            <a:endParaRPr lang="es-AR" sz="2000" dirty="0"/>
          </a:p>
          <a:p>
            <a:r>
              <a:rPr lang="es-AR" sz="2000" dirty="0" smtClean="0"/>
              <a:t>ADOPCIÓN DEL ACUERDO MARCO GLOBAL DE CARREFOUR DEL AÑO 2000</a:t>
            </a:r>
          </a:p>
          <a:p>
            <a:endParaRPr lang="es-AR" sz="2000" dirty="0"/>
          </a:p>
          <a:p>
            <a:r>
              <a:rPr lang="es-AR" sz="2000" dirty="0" smtClean="0"/>
              <a:t>ESTABLECER NEGOCIACIÓN COLECTIVA </a:t>
            </a:r>
          </a:p>
          <a:p>
            <a:endParaRPr lang="es-AR" sz="2000" dirty="0"/>
          </a:p>
          <a:p>
            <a:endParaRPr lang="es-AR" sz="2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5616031"/>
              </p:ext>
            </p:extLst>
          </p:nvPr>
        </p:nvGraphicFramePr>
        <p:xfrm>
          <a:off x="5741044" y="1504709"/>
          <a:ext cx="6308202" cy="488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111" y="80287"/>
            <a:ext cx="805316" cy="78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68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6" y="5301205"/>
            <a:ext cx="10985625" cy="1458412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919" y="173621"/>
            <a:ext cx="10752881" cy="740779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latin typeface="Calibri" panose="020F0502020204030204" pitchFamily="34" charset="0"/>
              </a:rPr>
              <a:t>Cooperación de asistencia técnica e incidencia sindical </a:t>
            </a:r>
            <a:endParaRPr lang="es-AR" sz="2800" b="1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19919" y="891250"/>
            <a:ext cx="11713580" cy="4224759"/>
          </a:xfrm>
        </p:spPr>
        <p:txBody>
          <a:bodyPr>
            <a:noAutofit/>
          </a:bodyPr>
          <a:lstStyle/>
          <a:p>
            <a:r>
              <a:rPr lang="es-AR" sz="2600" dirty="0" smtClean="0">
                <a:latin typeface="Calibri" panose="020F0502020204030204" pitchFamily="34" charset="0"/>
              </a:rPr>
              <a:t>Noviembre de 2011 nace la </a:t>
            </a:r>
            <a:r>
              <a:rPr lang="es-AR" sz="2600" dirty="0">
                <a:latin typeface="Calibri" panose="020F0502020204030204" pitchFamily="34" charset="0"/>
              </a:rPr>
              <a:t>Unión de Trabajadores y Trabajadoras de Grandes Superficies del Comercio en Colombia. </a:t>
            </a:r>
            <a:endParaRPr lang="es-AR" sz="2600" dirty="0" smtClean="0">
              <a:latin typeface="Calibri" panose="020F0502020204030204" pitchFamily="34" charset="0"/>
            </a:endParaRPr>
          </a:p>
          <a:p>
            <a:r>
              <a:rPr lang="es-AR" sz="2600" dirty="0" smtClean="0">
                <a:latin typeface="Calibri" panose="020F0502020204030204" pitchFamily="34" charset="0"/>
              </a:rPr>
              <a:t>Acción de Sindicalización en 72 </a:t>
            </a:r>
            <a:r>
              <a:rPr lang="es-AR" sz="2600" dirty="0">
                <a:latin typeface="Calibri" panose="020F0502020204030204" pitchFamily="34" charset="0"/>
              </a:rPr>
              <a:t>tiendas, ubicadas en 28 ciudades, algunas con distancias superiores a mil kilómetros. </a:t>
            </a:r>
            <a:endParaRPr lang="es-AR" sz="2600" dirty="0" smtClean="0">
              <a:latin typeface="Calibri" panose="020F0502020204030204" pitchFamily="34" charset="0"/>
            </a:endParaRPr>
          </a:p>
          <a:p>
            <a:r>
              <a:rPr lang="es-AR" sz="2600" dirty="0" smtClean="0">
                <a:latin typeface="Calibri" panose="020F0502020204030204" pitchFamily="34" charset="0"/>
              </a:rPr>
              <a:t>Diciembre de 2012: Retiro de Carrefour </a:t>
            </a:r>
          </a:p>
          <a:p>
            <a:r>
              <a:rPr lang="es-AR" sz="2600" dirty="0" smtClean="0">
                <a:latin typeface="Calibri" panose="020F0502020204030204" pitchFamily="34" charset="0"/>
              </a:rPr>
              <a:t>La tasa de afiliación pasó de 124 en el 2011 a 5500 en el 2014</a:t>
            </a:r>
          </a:p>
          <a:p>
            <a:r>
              <a:rPr lang="es-AR" sz="2600" dirty="0" smtClean="0">
                <a:latin typeface="Calibri" panose="020F0502020204030204" pitchFamily="34" charset="0"/>
              </a:rPr>
              <a:t>Lucha contra las políticas antisindicales de </a:t>
            </a:r>
            <a:r>
              <a:rPr lang="es-AR" sz="2600" dirty="0" err="1" smtClean="0">
                <a:latin typeface="Calibri" panose="020F0502020204030204" pitchFamily="34" charset="0"/>
              </a:rPr>
              <a:t>Cencosud</a:t>
            </a:r>
            <a:endParaRPr lang="es-AR" sz="2600" dirty="0" smtClean="0">
              <a:latin typeface="Calibri" panose="020F0502020204030204" pitchFamily="34" charset="0"/>
            </a:endParaRPr>
          </a:p>
          <a:p>
            <a:r>
              <a:rPr lang="es-AR" sz="2600" dirty="0" smtClean="0">
                <a:latin typeface="Calibri" panose="020F0502020204030204" pitchFamily="34" charset="0"/>
              </a:rPr>
              <a:t>Convenio Colectivo 2015-2016</a:t>
            </a:r>
            <a:endParaRPr lang="es-AR" sz="2600" dirty="0"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111" y="80287"/>
            <a:ext cx="805316" cy="78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689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25" y="81023"/>
            <a:ext cx="11921924" cy="763929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s-AR" sz="3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3. Proyecto </a:t>
            </a:r>
            <a:r>
              <a:rPr lang="es-AR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de evaluación del impacto de la formación profesional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25" y="1134319"/>
            <a:ext cx="9166505" cy="5382227"/>
          </a:xfrm>
        </p:spPr>
        <p:txBody>
          <a:bodyPr>
            <a:noAutofit/>
          </a:bodyPr>
          <a:lstStyle/>
          <a:p>
            <a:r>
              <a:rPr lang="es-AR" sz="2400" b="1" dirty="0" smtClean="0"/>
              <a:t>Centro </a:t>
            </a:r>
            <a:r>
              <a:rPr lang="es-AR" sz="2400" b="1" dirty="0"/>
              <a:t>Interamericano para el Desarrollo del Conocimiento en la Formación Profesional (CINTERFOR</a:t>
            </a:r>
            <a:r>
              <a:rPr lang="es-AR" sz="2400" b="1" dirty="0" smtClean="0"/>
              <a:t>) y Fundación </a:t>
            </a:r>
            <a:r>
              <a:rPr lang="es-AR" sz="2400" b="1" dirty="0"/>
              <a:t>UOCRA </a:t>
            </a:r>
            <a:r>
              <a:rPr lang="es-AR" sz="2400" b="1" dirty="0" smtClean="0"/>
              <a:t>– CGT </a:t>
            </a:r>
          </a:p>
          <a:p>
            <a:r>
              <a:rPr lang="es-AR" sz="2400" b="1" dirty="0"/>
              <a:t>Países Involucrados: Cuba y Costa Rica, Argentina, Brasil, Colombia, Chile, Bolivia y Ecuador. </a:t>
            </a:r>
          </a:p>
          <a:p>
            <a:endParaRPr lang="es-AR" sz="2400" b="1" dirty="0" smtClean="0"/>
          </a:p>
          <a:p>
            <a:r>
              <a:rPr lang="es-AR" sz="2400" b="1" dirty="0" smtClean="0"/>
              <a:t>Objetivos: evaluación </a:t>
            </a:r>
            <a:r>
              <a:rPr lang="es-AR" sz="2400" b="1" dirty="0"/>
              <a:t>del impacto de la formación profesional en diversos ámbitos. </a:t>
            </a:r>
            <a:endParaRPr lang="es-AR" sz="2400" b="1" dirty="0" smtClean="0"/>
          </a:p>
          <a:p>
            <a:r>
              <a:rPr lang="es-AR" sz="2400" b="1" dirty="0" smtClean="0"/>
              <a:t>Elaboración de una Guía de evaluación de Impacto de la Formación. </a:t>
            </a:r>
          </a:p>
          <a:p>
            <a:r>
              <a:rPr lang="es-AR" sz="2400" b="1" dirty="0" smtClean="0"/>
              <a:t>Validación por parte de organizaciones sindicales de las Américas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555" y="3890540"/>
            <a:ext cx="2466975" cy="1847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30" y="1732746"/>
            <a:ext cx="2540000" cy="127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111" y="80287"/>
            <a:ext cx="805316" cy="78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082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738" y="3922691"/>
            <a:ext cx="6319777" cy="1993204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4. Creación de la Confederación de comercio del </a:t>
            </a:r>
            <a:r>
              <a:rPr lang="es-AR" dirty="0" err="1" smtClean="0"/>
              <a:t>mercosur</a:t>
            </a:r>
            <a:r>
              <a:rPr lang="es-AR" dirty="0" smtClean="0"/>
              <a:t> </a:t>
            </a:r>
            <a:br>
              <a:rPr lang="es-AR" dirty="0" smtClean="0"/>
            </a:b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677805"/>
              </p:ext>
            </p:extLst>
          </p:nvPr>
        </p:nvGraphicFramePr>
        <p:xfrm>
          <a:off x="-129221" y="383563"/>
          <a:ext cx="7409697" cy="361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09295027"/>
              </p:ext>
            </p:extLst>
          </p:nvPr>
        </p:nvGraphicFramePr>
        <p:xfrm>
          <a:off x="7176302" y="1084322"/>
          <a:ext cx="4664599" cy="461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111" y="80287"/>
            <a:ext cx="805316" cy="78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949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645654"/>
              </p:ext>
            </p:extLst>
          </p:nvPr>
        </p:nvGraphicFramePr>
        <p:xfrm>
          <a:off x="0" y="775504"/>
          <a:ext cx="12192000" cy="581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59757" y="208344"/>
            <a:ext cx="10521387" cy="729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OBJETIVOS DEL PROGRAMA SINDICAL DE COOPERACIÓN 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111" y="80287"/>
            <a:ext cx="805316" cy="78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413441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CGT CTA 2</Template>
  <TotalTime>1402</TotalTime>
  <Words>544</Words>
  <Application>Microsoft Office PowerPoint</Application>
  <PresentationFormat>Panorámica</PresentationFormat>
  <Paragraphs>78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Sector</vt:lpstr>
      <vt:lpstr>PROGRAMAS DE COOPERACIÓN </vt:lpstr>
      <vt:lpstr>1. Programa de Educación Obrera para el trabajo decente </vt:lpstr>
      <vt:lpstr>Primera etapa </vt:lpstr>
      <vt:lpstr>Segunda etapa : 2013-2016</vt:lpstr>
      <vt:lpstr>2. Proyecto de afiliación sindical y negociación colectiva en Colombia 2011 -2015</vt:lpstr>
      <vt:lpstr>Cooperación de asistencia técnica e incidencia sindical </vt:lpstr>
      <vt:lpstr>3. Proyecto de evaluación del impacto de la formación profesional </vt:lpstr>
      <vt:lpstr>4. Creación de la Confederación de comercio del mercosur  </vt:lpstr>
      <vt:lpstr>Presentación de PowerPoint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DE COOPERACIÓN</dc:title>
  <dc:creator>Marita González</dc:creator>
  <cp:lastModifiedBy>Marita González</cp:lastModifiedBy>
  <cp:revision>20</cp:revision>
  <dcterms:created xsi:type="dcterms:W3CDTF">2015-10-16T23:28:57Z</dcterms:created>
  <dcterms:modified xsi:type="dcterms:W3CDTF">2015-10-18T00:14:01Z</dcterms:modified>
</cp:coreProperties>
</file>