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6" r:id="rId2"/>
    <p:sldId id="280" r:id="rId3"/>
    <p:sldId id="297" r:id="rId4"/>
    <p:sldId id="304" r:id="rId5"/>
    <p:sldId id="305" r:id="rId6"/>
    <p:sldId id="30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2A26"/>
    <a:srgbClr val="FFCC3E"/>
    <a:srgbClr val="009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89621" autoAdjust="0"/>
  </p:normalViewPr>
  <p:slideViewPr>
    <p:cSldViewPr>
      <p:cViewPr>
        <p:scale>
          <a:sx n="66" d="100"/>
          <a:sy n="66" d="100"/>
        </p:scale>
        <p:origin x="-67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C6DDB-2AAA-4B76-A848-6A788D45B46E}" type="doc">
      <dgm:prSet loTypeId="urn:microsoft.com/office/officeart/2005/8/layout/venn2" loCatId="relationship" qsTypeId="urn:microsoft.com/office/officeart/2005/8/quickstyle/3d3" qsCatId="3D" csTypeId="urn:microsoft.com/office/officeart/2005/8/colors/colorful3" csCatId="colorful" phldr="1"/>
      <dgm:spPr/>
    </dgm:pt>
    <dgm:pt modelId="{71792B4D-35EC-43C7-92E7-1517D4FE0B66}">
      <dgm:prSet phldrT="[Text]" custT="1"/>
      <dgm:spPr/>
      <dgm:t>
        <a:bodyPr/>
        <a:lstStyle/>
        <a:p>
          <a:endParaRPr lang="en-GB" sz="1700" dirty="0" smtClean="0"/>
        </a:p>
        <a:p>
          <a:r>
            <a:rPr lang="en-GB" sz="2800" b="1" dirty="0" smtClean="0"/>
            <a:t>Building Blocks</a:t>
          </a:r>
          <a:endParaRPr lang="en-GB" sz="2800" b="1" dirty="0"/>
        </a:p>
      </dgm:t>
    </dgm:pt>
    <dgm:pt modelId="{AF13B369-EC6A-4819-A923-9541D3B9089C}" type="parTrans" cxnId="{4D8076E5-69F7-47CC-B16C-561D7D07C933}">
      <dgm:prSet/>
      <dgm:spPr/>
      <dgm:t>
        <a:bodyPr/>
        <a:lstStyle/>
        <a:p>
          <a:endParaRPr lang="en-GB"/>
        </a:p>
      </dgm:t>
    </dgm:pt>
    <dgm:pt modelId="{8EE2055B-61F6-4E2F-BD76-B9669026BFD0}" type="sibTrans" cxnId="{4D8076E5-69F7-47CC-B16C-561D7D07C933}">
      <dgm:prSet/>
      <dgm:spPr/>
      <dgm:t>
        <a:bodyPr/>
        <a:lstStyle/>
        <a:p>
          <a:endParaRPr lang="en-GB"/>
        </a:p>
      </dgm:t>
    </dgm:pt>
    <dgm:pt modelId="{8B050870-4A7B-4649-8EB8-1CE04B94B9FE}">
      <dgm:prSet phldrT="[Text]" custT="1"/>
      <dgm:spPr/>
      <dgm:t>
        <a:bodyPr/>
        <a:lstStyle/>
        <a:p>
          <a:r>
            <a:rPr lang="en-GB" sz="2000" b="1" dirty="0" smtClean="0"/>
            <a:t>Core Busan Commitments</a:t>
          </a:r>
          <a:endParaRPr lang="en-GB" sz="2000" b="1" dirty="0"/>
        </a:p>
      </dgm:t>
    </dgm:pt>
    <dgm:pt modelId="{D405FEA1-CB16-4C50-8D27-18FF30460AB8}" type="parTrans" cxnId="{020E4230-DBAF-40E6-BB90-5F4726B25792}">
      <dgm:prSet/>
      <dgm:spPr/>
      <dgm:t>
        <a:bodyPr/>
        <a:lstStyle/>
        <a:p>
          <a:endParaRPr lang="en-GB"/>
        </a:p>
      </dgm:t>
    </dgm:pt>
    <dgm:pt modelId="{1160A7A2-7BC9-4381-81CB-672669F1E5A0}" type="sibTrans" cxnId="{020E4230-DBAF-40E6-BB90-5F4726B25792}">
      <dgm:prSet/>
      <dgm:spPr/>
      <dgm:t>
        <a:bodyPr/>
        <a:lstStyle/>
        <a:p>
          <a:endParaRPr lang="en-GB"/>
        </a:p>
      </dgm:t>
    </dgm:pt>
    <dgm:pt modelId="{8D1346DB-8472-4BB5-9415-51F4D8CBAE72}">
      <dgm:prSet phldrT="[Text]" custT="1"/>
      <dgm:spPr/>
      <dgm:t>
        <a:bodyPr/>
        <a:lstStyle/>
        <a:p>
          <a:r>
            <a:rPr lang="en-GB" sz="2800" b="1" dirty="0" smtClean="0"/>
            <a:t>Common principles</a:t>
          </a:r>
          <a:endParaRPr lang="en-GB" sz="2800" b="1" dirty="0"/>
        </a:p>
      </dgm:t>
    </dgm:pt>
    <dgm:pt modelId="{8C8F7F19-1E7F-469A-A533-9C9C4A5C4B99}" type="parTrans" cxnId="{3200EA61-AE53-4385-8D94-133B24F04989}">
      <dgm:prSet/>
      <dgm:spPr/>
      <dgm:t>
        <a:bodyPr/>
        <a:lstStyle/>
        <a:p>
          <a:endParaRPr lang="en-GB"/>
        </a:p>
      </dgm:t>
    </dgm:pt>
    <dgm:pt modelId="{D34E60AE-A5A7-44C9-8B0E-7A6656837631}" type="sibTrans" cxnId="{3200EA61-AE53-4385-8D94-133B24F04989}">
      <dgm:prSet/>
      <dgm:spPr/>
      <dgm:t>
        <a:bodyPr/>
        <a:lstStyle/>
        <a:p>
          <a:endParaRPr lang="en-GB"/>
        </a:p>
      </dgm:t>
    </dgm:pt>
    <dgm:pt modelId="{17B47C9C-C8AD-412B-934F-F65E49B558C0}" type="pres">
      <dgm:prSet presAssocID="{8F6C6DDB-2AAA-4B76-A848-6A788D45B46E}" presName="Name0" presStyleCnt="0">
        <dgm:presLayoutVars>
          <dgm:chMax val="7"/>
          <dgm:resizeHandles val="exact"/>
        </dgm:presLayoutVars>
      </dgm:prSet>
      <dgm:spPr/>
    </dgm:pt>
    <dgm:pt modelId="{628A4812-B924-4339-B45C-5E4E16E9DB86}" type="pres">
      <dgm:prSet presAssocID="{8F6C6DDB-2AAA-4B76-A848-6A788D45B46E}" presName="comp1" presStyleCnt="0"/>
      <dgm:spPr/>
    </dgm:pt>
    <dgm:pt modelId="{D15EF702-5D45-41CA-ABF5-3320D3CDEF91}" type="pres">
      <dgm:prSet presAssocID="{8F6C6DDB-2AAA-4B76-A848-6A788D45B46E}" presName="circle1" presStyleLbl="node1" presStyleIdx="0" presStyleCnt="3" custLinFactNeighborX="-8667" custLinFactNeighborY="5333"/>
      <dgm:spPr/>
      <dgm:t>
        <a:bodyPr/>
        <a:lstStyle/>
        <a:p>
          <a:endParaRPr lang="en-GB"/>
        </a:p>
      </dgm:t>
    </dgm:pt>
    <dgm:pt modelId="{8A1E4878-E4EE-47A9-9721-A2D58EA8319D}" type="pres">
      <dgm:prSet presAssocID="{8F6C6DDB-2AAA-4B76-A848-6A788D45B46E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E5091F-5427-48D0-A0D5-00D71F57BD10}" type="pres">
      <dgm:prSet presAssocID="{8F6C6DDB-2AAA-4B76-A848-6A788D45B46E}" presName="comp2" presStyleCnt="0"/>
      <dgm:spPr/>
    </dgm:pt>
    <dgm:pt modelId="{1FB3BFF3-0C16-4543-8E3C-9A4C77000F85}" type="pres">
      <dgm:prSet presAssocID="{8F6C6DDB-2AAA-4B76-A848-6A788D45B46E}" presName="circle2" presStyleLbl="node1" presStyleIdx="1" presStyleCnt="3"/>
      <dgm:spPr/>
      <dgm:t>
        <a:bodyPr/>
        <a:lstStyle/>
        <a:p>
          <a:endParaRPr lang="en-GB"/>
        </a:p>
      </dgm:t>
    </dgm:pt>
    <dgm:pt modelId="{AA82AEA8-E5AE-4547-BA07-FD10528EA9E6}" type="pres">
      <dgm:prSet presAssocID="{8F6C6DDB-2AAA-4B76-A848-6A788D45B46E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53AA42-7FD8-4951-A32E-AA32E9CDE9F2}" type="pres">
      <dgm:prSet presAssocID="{8F6C6DDB-2AAA-4B76-A848-6A788D45B46E}" presName="comp3" presStyleCnt="0"/>
      <dgm:spPr/>
    </dgm:pt>
    <dgm:pt modelId="{4796F9F0-52E2-462E-8B78-6EC30787E1E1}" type="pres">
      <dgm:prSet presAssocID="{8F6C6DDB-2AAA-4B76-A848-6A788D45B46E}" presName="circle3" presStyleLbl="node1" presStyleIdx="2" presStyleCnt="3"/>
      <dgm:spPr/>
      <dgm:t>
        <a:bodyPr/>
        <a:lstStyle/>
        <a:p>
          <a:endParaRPr lang="en-GB"/>
        </a:p>
      </dgm:t>
    </dgm:pt>
    <dgm:pt modelId="{AD17FF42-279B-4C82-83FB-0C219EFF6B6E}" type="pres">
      <dgm:prSet presAssocID="{8F6C6DDB-2AAA-4B76-A848-6A788D45B46E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D8076E5-69F7-47CC-B16C-561D7D07C933}" srcId="{8F6C6DDB-2AAA-4B76-A848-6A788D45B46E}" destId="{71792B4D-35EC-43C7-92E7-1517D4FE0B66}" srcOrd="0" destOrd="0" parTransId="{AF13B369-EC6A-4819-A923-9541D3B9089C}" sibTransId="{8EE2055B-61F6-4E2F-BD76-B9669026BFD0}"/>
    <dgm:cxn modelId="{B572714B-8222-42E7-B93B-7B7B62A162CA}" type="presOf" srcId="{8B050870-4A7B-4649-8EB8-1CE04B94B9FE}" destId="{1FB3BFF3-0C16-4543-8E3C-9A4C77000F85}" srcOrd="0" destOrd="0" presId="urn:microsoft.com/office/officeart/2005/8/layout/venn2"/>
    <dgm:cxn modelId="{9E8CC3EF-6ECA-40DE-B2A6-279278D943F7}" type="presOf" srcId="{8F6C6DDB-2AAA-4B76-A848-6A788D45B46E}" destId="{17B47C9C-C8AD-412B-934F-F65E49B558C0}" srcOrd="0" destOrd="0" presId="urn:microsoft.com/office/officeart/2005/8/layout/venn2"/>
    <dgm:cxn modelId="{9F10D2CE-C98F-4550-A8FD-8805FC2FE077}" type="presOf" srcId="{71792B4D-35EC-43C7-92E7-1517D4FE0B66}" destId="{8A1E4878-E4EE-47A9-9721-A2D58EA8319D}" srcOrd="1" destOrd="0" presId="urn:microsoft.com/office/officeart/2005/8/layout/venn2"/>
    <dgm:cxn modelId="{B44DDBDF-A5BA-463A-AA9F-CAB0B023C251}" type="presOf" srcId="{8D1346DB-8472-4BB5-9415-51F4D8CBAE72}" destId="{4796F9F0-52E2-462E-8B78-6EC30787E1E1}" srcOrd="0" destOrd="0" presId="urn:microsoft.com/office/officeart/2005/8/layout/venn2"/>
    <dgm:cxn modelId="{3200EA61-AE53-4385-8D94-133B24F04989}" srcId="{8F6C6DDB-2AAA-4B76-A848-6A788D45B46E}" destId="{8D1346DB-8472-4BB5-9415-51F4D8CBAE72}" srcOrd="2" destOrd="0" parTransId="{8C8F7F19-1E7F-469A-A533-9C9C4A5C4B99}" sibTransId="{D34E60AE-A5A7-44C9-8B0E-7A6656837631}"/>
    <dgm:cxn modelId="{22632503-9211-47F4-88FD-9655F809672A}" type="presOf" srcId="{8D1346DB-8472-4BB5-9415-51F4D8CBAE72}" destId="{AD17FF42-279B-4C82-83FB-0C219EFF6B6E}" srcOrd="1" destOrd="0" presId="urn:microsoft.com/office/officeart/2005/8/layout/venn2"/>
    <dgm:cxn modelId="{4627F1D4-CDD0-4BC8-88C8-978C7F02DFEE}" type="presOf" srcId="{71792B4D-35EC-43C7-92E7-1517D4FE0B66}" destId="{D15EF702-5D45-41CA-ABF5-3320D3CDEF91}" srcOrd="0" destOrd="0" presId="urn:microsoft.com/office/officeart/2005/8/layout/venn2"/>
    <dgm:cxn modelId="{E37C0D47-1A02-4D09-8BDC-3D8CA4997583}" type="presOf" srcId="{8B050870-4A7B-4649-8EB8-1CE04B94B9FE}" destId="{AA82AEA8-E5AE-4547-BA07-FD10528EA9E6}" srcOrd="1" destOrd="0" presId="urn:microsoft.com/office/officeart/2005/8/layout/venn2"/>
    <dgm:cxn modelId="{020E4230-DBAF-40E6-BB90-5F4726B25792}" srcId="{8F6C6DDB-2AAA-4B76-A848-6A788D45B46E}" destId="{8B050870-4A7B-4649-8EB8-1CE04B94B9FE}" srcOrd="1" destOrd="0" parTransId="{D405FEA1-CB16-4C50-8D27-18FF30460AB8}" sibTransId="{1160A7A2-7BC9-4381-81CB-672669F1E5A0}"/>
    <dgm:cxn modelId="{374A111E-046F-4058-BBBD-79A94A6868C9}" type="presParOf" srcId="{17B47C9C-C8AD-412B-934F-F65E49B558C0}" destId="{628A4812-B924-4339-B45C-5E4E16E9DB86}" srcOrd="0" destOrd="0" presId="urn:microsoft.com/office/officeart/2005/8/layout/venn2"/>
    <dgm:cxn modelId="{29932226-5A15-4EEA-A46F-1222EA11D57D}" type="presParOf" srcId="{628A4812-B924-4339-B45C-5E4E16E9DB86}" destId="{D15EF702-5D45-41CA-ABF5-3320D3CDEF91}" srcOrd="0" destOrd="0" presId="urn:microsoft.com/office/officeart/2005/8/layout/venn2"/>
    <dgm:cxn modelId="{C9ECE905-AC07-49CE-8ED6-04DA71D6D6E2}" type="presParOf" srcId="{628A4812-B924-4339-B45C-5E4E16E9DB86}" destId="{8A1E4878-E4EE-47A9-9721-A2D58EA8319D}" srcOrd="1" destOrd="0" presId="urn:microsoft.com/office/officeart/2005/8/layout/venn2"/>
    <dgm:cxn modelId="{A90C696D-4B62-4599-9838-88B5C90F461D}" type="presParOf" srcId="{17B47C9C-C8AD-412B-934F-F65E49B558C0}" destId="{80E5091F-5427-48D0-A0D5-00D71F57BD10}" srcOrd="1" destOrd="0" presId="urn:microsoft.com/office/officeart/2005/8/layout/venn2"/>
    <dgm:cxn modelId="{278EF797-FA54-4B63-90AB-BED48B74C198}" type="presParOf" srcId="{80E5091F-5427-48D0-A0D5-00D71F57BD10}" destId="{1FB3BFF3-0C16-4543-8E3C-9A4C77000F85}" srcOrd="0" destOrd="0" presId="urn:microsoft.com/office/officeart/2005/8/layout/venn2"/>
    <dgm:cxn modelId="{4E043648-73CA-4A2C-8B11-6A645C755BEB}" type="presParOf" srcId="{80E5091F-5427-48D0-A0D5-00D71F57BD10}" destId="{AA82AEA8-E5AE-4547-BA07-FD10528EA9E6}" srcOrd="1" destOrd="0" presId="urn:microsoft.com/office/officeart/2005/8/layout/venn2"/>
    <dgm:cxn modelId="{764DE37E-E5DF-47F2-8298-430D2489224C}" type="presParOf" srcId="{17B47C9C-C8AD-412B-934F-F65E49B558C0}" destId="{7053AA42-7FD8-4951-A32E-AA32E9CDE9F2}" srcOrd="2" destOrd="0" presId="urn:microsoft.com/office/officeart/2005/8/layout/venn2"/>
    <dgm:cxn modelId="{264D0640-DA77-45F6-B788-F183DE727A79}" type="presParOf" srcId="{7053AA42-7FD8-4951-A32E-AA32E9CDE9F2}" destId="{4796F9F0-52E2-462E-8B78-6EC30787E1E1}" srcOrd="0" destOrd="0" presId="urn:microsoft.com/office/officeart/2005/8/layout/venn2"/>
    <dgm:cxn modelId="{C90603D4-429F-47DA-808F-BF0FE548B25D}" type="presParOf" srcId="{7053AA42-7FD8-4951-A32E-AA32E9CDE9F2}" destId="{AD17FF42-279B-4C82-83FB-0C219EFF6B6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51AD69-FBFB-41C2-818E-29DF9A65B70F}" type="doc">
      <dgm:prSet loTypeId="urn:microsoft.com/office/officeart/2005/8/layout/radial3" loCatId="relationship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5C56F31E-9EEA-4D4B-B8A7-569EDB740471}">
      <dgm:prSet phldrT="[Text]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Core Busan commitments</a:t>
          </a:r>
        </a:p>
      </dgm:t>
    </dgm:pt>
    <dgm:pt modelId="{9E5E0D9D-08FD-40C6-9998-EE46F3487C96}" type="parTrans" cxnId="{741CFF5E-B0C7-4FE6-A151-758A1481B005}">
      <dgm:prSet/>
      <dgm:spPr/>
      <dgm:t>
        <a:bodyPr/>
        <a:lstStyle/>
        <a:p>
          <a:endParaRPr lang="en-GB"/>
        </a:p>
      </dgm:t>
    </dgm:pt>
    <dgm:pt modelId="{E83274AF-E1B2-4ABE-8670-9F7EBE17D927}" type="sibTrans" cxnId="{741CFF5E-B0C7-4FE6-A151-758A1481B005}">
      <dgm:prSet/>
      <dgm:spPr/>
      <dgm:t>
        <a:bodyPr/>
        <a:lstStyle/>
        <a:p>
          <a:endParaRPr lang="en-GB"/>
        </a:p>
      </dgm:t>
    </dgm:pt>
    <dgm:pt modelId="{8EB43CF2-DF06-4470-B6F0-E4CFAC80E055}">
      <dgm:prSet phldrT="[Text]"/>
      <dgm:spPr/>
      <dgm:t>
        <a:bodyPr/>
        <a:lstStyle/>
        <a:p>
          <a:r>
            <a:rPr lang="en-GB" dirty="0" smtClean="0"/>
            <a:t>New Deal Fragile states</a:t>
          </a:r>
        </a:p>
      </dgm:t>
    </dgm:pt>
    <dgm:pt modelId="{125EA2A4-9030-48BF-982C-AC0CBBA11D81}" type="parTrans" cxnId="{7188F736-0D0D-47CB-B05F-B0E05AAC7EC5}">
      <dgm:prSet/>
      <dgm:spPr/>
      <dgm:t>
        <a:bodyPr/>
        <a:lstStyle/>
        <a:p>
          <a:endParaRPr lang="en-GB"/>
        </a:p>
      </dgm:t>
    </dgm:pt>
    <dgm:pt modelId="{E74116E1-6952-4F68-BE63-ED8F819E4EF0}" type="sibTrans" cxnId="{7188F736-0D0D-47CB-B05F-B0E05AAC7EC5}">
      <dgm:prSet/>
      <dgm:spPr/>
      <dgm:t>
        <a:bodyPr/>
        <a:lstStyle/>
        <a:p>
          <a:endParaRPr lang="en-GB"/>
        </a:p>
      </dgm:t>
    </dgm:pt>
    <dgm:pt modelId="{2D05F21A-3D04-442B-A3C0-48D1D7315EE4}">
      <dgm:prSet phldrT="[Text]"/>
      <dgm:spPr/>
      <dgm:t>
        <a:bodyPr/>
        <a:lstStyle/>
        <a:p>
          <a:r>
            <a:rPr lang="en-GB" dirty="0" smtClean="0"/>
            <a:t>Statistics</a:t>
          </a:r>
          <a:endParaRPr lang="en-GB" dirty="0"/>
        </a:p>
      </dgm:t>
    </dgm:pt>
    <dgm:pt modelId="{D62B75A0-F163-41F5-928A-C7B443B9705C}" type="parTrans" cxnId="{46912ED9-E6FE-4E43-8280-2D643117FC92}">
      <dgm:prSet/>
      <dgm:spPr/>
      <dgm:t>
        <a:bodyPr/>
        <a:lstStyle/>
        <a:p>
          <a:endParaRPr lang="en-GB"/>
        </a:p>
      </dgm:t>
    </dgm:pt>
    <dgm:pt modelId="{FC8CCC3D-5060-4332-B529-4B5D2B8E3F59}" type="sibTrans" cxnId="{46912ED9-E6FE-4E43-8280-2D643117FC92}">
      <dgm:prSet/>
      <dgm:spPr/>
      <dgm:t>
        <a:bodyPr/>
        <a:lstStyle/>
        <a:p>
          <a:endParaRPr lang="en-GB"/>
        </a:p>
      </dgm:t>
    </dgm:pt>
    <dgm:pt modelId="{D3F99F2C-05B4-4106-95E4-845D800E99E4}">
      <dgm:prSet phldrT="[Text]"/>
      <dgm:spPr/>
      <dgm:t>
        <a:bodyPr/>
        <a:lstStyle/>
        <a:p>
          <a:r>
            <a:rPr lang="en-GB" dirty="0" smtClean="0"/>
            <a:t>Gender</a:t>
          </a:r>
          <a:endParaRPr lang="en-GB" dirty="0"/>
        </a:p>
      </dgm:t>
    </dgm:pt>
    <dgm:pt modelId="{29E3C5A4-C45F-4E75-B480-13764DBD97A2}" type="parTrans" cxnId="{B473823E-A002-4F92-8813-F8AD61BDF2A4}">
      <dgm:prSet/>
      <dgm:spPr/>
      <dgm:t>
        <a:bodyPr/>
        <a:lstStyle/>
        <a:p>
          <a:endParaRPr lang="en-GB"/>
        </a:p>
      </dgm:t>
    </dgm:pt>
    <dgm:pt modelId="{6363B1C1-A858-4269-8BAB-2A5A848EB6CE}" type="sibTrans" cxnId="{B473823E-A002-4F92-8813-F8AD61BDF2A4}">
      <dgm:prSet/>
      <dgm:spPr/>
      <dgm:t>
        <a:bodyPr/>
        <a:lstStyle/>
        <a:p>
          <a:endParaRPr lang="en-GB"/>
        </a:p>
      </dgm:t>
    </dgm:pt>
    <dgm:pt modelId="{F88E7078-6887-48E4-852C-D671207D092F}">
      <dgm:prSet phldrT="[Text]"/>
      <dgm:spPr/>
      <dgm:t>
        <a:bodyPr/>
        <a:lstStyle/>
        <a:p>
          <a:r>
            <a:rPr lang="en-GB" dirty="0" smtClean="0"/>
            <a:t>Climate Change Financing</a:t>
          </a:r>
          <a:endParaRPr lang="en-GB" dirty="0"/>
        </a:p>
      </dgm:t>
    </dgm:pt>
    <dgm:pt modelId="{A75CC548-03E3-44B6-8E4D-11D91E8B88EF}" type="parTrans" cxnId="{11F653A4-7105-4EC2-99DC-3E8003E3294E}">
      <dgm:prSet/>
      <dgm:spPr/>
      <dgm:t>
        <a:bodyPr/>
        <a:lstStyle/>
        <a:p>
          <a:endParaRPr lang="en-GB"/>
        </a:p>
      </dgm:t>
    </dgm:pt>
    <dgm:pt modelId="{D8EE8260-1EA1-4517-BE12-A3DEB475D216}" type="sibTrans" cxnId="{11F653A4-7105-4EC2-99DC-3E8003E3294E}">
      <dgm:prSet/>
      <dgm:spPr/>
      <dgm:t>
        <a:bodyPr/>
        <a:lstStyle/>
        <a:p>
          <a:endParaRPr lang="en-GB"/>
        </a:p>
      </dgm:t>
    </dgm:pt>
    <dgm:pt modelId="{2E9C7F82-9962-4174-9B70-F9F572C3CDA3}">
      <dgm:prSet phldrT="[Text]"/>
      <dgm:spPr/>
      <dgm:t>
        <a:bodyPr/>
        <a:lstStyle/>
        <a:p>
          <a:r>
            <a:rPr lang="en-GB" b="0" dirty="0" smtClean="0">
              <a:solidFill>
                <a:schemeClr val="tx1"/>
              </a:solidFill>
            </a:rPr>
            <a:t>Effective Institutions</a:t>
          </a:r>
          <a:endParaRPr lang="en-GB" b="0" dirty="0">
            <a:solidFill>
              <a:schemeClr val="tx1"/>
            </a:solidFill>
          </a:endParaRPr>
        </a:p>
      </dgm:t>
    </dgm:pt>
    <dgm:pt modelId="{87D81329-CA09-42C5-A583-C9E9C2EEB4CE}" type="parTrans" cxnId="{902E1CCC-1E35-455C-A558-471FD0557320}">
      <dgm:prSet/>
      <dgm:spPr/>
      <dgm:t>
        <a:bodyPr/>
        <a:lstStyle/>
        <a:p>
          <a:endParaRPr lang="en-GB"/>
        </a:p>
      </dgm:t>
    </dgm:pt>
    <dgm:pt modelId="{5543904C-9AE8-4DB4-B0B4-BAD5630C8703}" type="sibTrans" cxnId="{902E1CCC-1E35-455C-A558-471FD0557320}">
      <dgm:prSet/>
      <dgm:spPr/>
      <dgm:t>
        <a:bodyPr/>
        <a:lstStyle/>
        <a:p>
          <a:endParaRPr lang="en-GB"/>
        </a:p>
      </dgm:t>
    </dgm:pt>
    <dgm:pt modelId="{8ADE12EA-D5AD-43A5-A846-B99B016AB1BF}">
      <dgm:prSet phldrT="[Text]"/>
      <dgm:spPr/>
      <dgm:t>
        <a:bodyPr/>
        <a:lstStyle/>
        <a:p>
          <a:r>
            <a:rPr lang="en-GB" dirty="0" smtClean="0"/>
            <a:t>Results  &amp; accountability</a:t>
          </a:r>
          <a:endParaRPr lang="en-GB" dirty="0"/>
        </a:p>
      </dgm:t>
    </dgm:pt>
    <dgm:pt modelId="{2B8E13AF-A9C8-48DF-9C94-BCB9DB28FB94}" type="parTrans" cxnId="{81C53401-4C48-40BE-9636-03C3448A51C3}">
      <dgm:prSet/>
      <dgm:spPr/>
      <dgm:t>
        <a:bodyPr/>
        <a:lstStyle/>
        <a:p>
          <a:endParaRPr lang="en-GB"/>
        </a:p>
      </dgm:t>
    </dgm:pt>
    <dgm:pt modelId="{4B26992C-5E52-4280-A083-848BDC2F931F}" type="sibTrans" cxnId="{81C53401-4C48-40BE-9636-03C3448A51C3}">
      <dgm:prSet/>
      <dgm:spPr/>
      <dgm:t>
        <a:bodyPr/>
        <a:lstStyle/>
        <a:p>
          <a:endParaRPr lang="en-GB"/>
        </a:p>
      </dgm:t>
    </dgm:pt>
    <dgm:pt modelId="{7913DFB4-EA46-4C33-9765-67886D40E535}">
      <dgm:prSet phldrT="[Text]"/>
      <dgm:spPr/>
      <dgm:t>
        <a:bodyPr/>
        <a:lstStyle/>
        <a:p>
          <a:r>
            <a:rPr lang="en-GB" dirty="0" smtClean="0"/>
            <a:t>Public Private cooperation</a:t>
          </a:r>
          <a:endParaRPr lang="en-GB" dirty="0"/>
        </a:p>
      </dgm:t>
    </dgm:pt>
    <dgm:pt modelId="{2AA87638-EC72-455C-8DCC-9BE2AC634DD0}" type="parTrans" cxnId="{954ED2F1-219B-434F-BF58-8620FFA60FB1}">
      <dgm:prSet/>
      <dgm:spPr/>
      <dgm:t>
        <a:bodyPr/>
        <a:lstStyle/>
        <a:p>
          <a:endParaRPr lang="en-GB"/>
        </a:p>
      </dgm:t>
    </dgm:pt>
    <dgm:pt modelId="{CA2A6FE7-7F9E-438D-AFD9-C149E561D2AF}" type="sibTrans" cxnId="{954ED2F1-219B-434F-BF58-8620FFA60FB1}">
      <dgm:prSet/>
      <dgm:spPr/>
      <dgm:t>
        <a:bodyPr/>
        <a:lstStyle/>
        <a:p>
          <a:endParaRPr lang="en-GB"/>
        </a:p>
      </dgm:t>
    </dgm:pt>
    <dgm:pt modelId="{AEEFFBFE-58E9-4AA5-BDDA-86B08235EA33}">
      <dgm:prSet phldrT="[Text]"/>
      <dgm:spPr/>
      <dgm:t>
        <a:bodyPr/>
        <a:lstStyle/>
        <a:p>
          <a:r>
            <a:rPr lang="en-GB" dirty="0" smtClean="0"/>
            <a:t>Transparency</a:t>
          </a:r>
          <a:endParaRPr lang="en-GB" dirty="0"/>
        </a:p>
      </dgm:t>
    </dgm:pt>
    <dgm:pt modelId="{B4D08366-2A46-4542-8463-CF3F35685B71}" type="parTrans" cxnId="{25370D32-5038-4785-882E-C998DAA28C61}">
      <dgm:prSet/>
      <dgm:spPr/>
      <dgm:t>
        <a:bodyPr/>
        <a:lstStyle/>
        <a:p>
          <a:endParaRPr lang="en-GB"/>
        </a:p>
      </dgm:t>
    </dgm:pt>
    <dgm:pt modelId="{4F0DB60D-A07B-47C4-B638-E0C159103E66}" type="sibTrans" cxnId="{25370D32-5038-4785-882E-C998DAA28C61}">
      <dgm:prSet/>
      <dgm:spPr/>
      <dgm:t>
        <a:bodyPr/>
        <a:lstStyle/>
        <a:p>
          <a:endParaRPr lang="en-GB"/>
        </a:p>
      </dgm:t>
    </dgm:pt>
    <dgm:pt modelId="{2E0EEBC3-6EE2-4CD5-8414-DFF896E98B7C}">
      <dgm:prSet phldrT="[Text]"/>
      <dgm:spPr/>
      <dgm:t>
        <a:bodyPr/>
        <a:lstStyle/>
        <a:p>
          <a:r>
            <a:rPr lang="en-GB" dirty="0" smtClean="0"/>
            <a:t>South South Cooperation</a:t>
          </a:r>
          <a:endParaRPr lang="en-GB" dirty="0"/>
        </a:p>
      </dgm:t>
    </dgm:pt>
    <dgm:pt modelId="{438EB708-4190-4545-A6D3-836FA9460FB3}" type="parTrans" cxnId="{DC9CF8A9-13C8-4B2C-931C-59733024DF1E}">
      <dgm:prSet/>
      <dgm:spPr/>
      <dgm:t>
        <a:bodyPr/>
        <a:lstStyle/>
        <a:p>
          <a:endParaRPr lang="en-GB"/>
        </a:p>
      </dgm:t>
    </dgm:pt>
    <dgm:pt modelId="{D064A476-343D-4970-901C-B1C7ECF46A48}" type="sibTrans" cxnId="{DC9CF8A9-13C8-4B2C-931C-59733024DF1E}">
      <dgm:prSet/>
      <dgm:spPr/>
      <dgm:t>
        <a:bodyPr/>
        <a:lstStyle/>
        <a:p>
          <a:endParaRPr lang="en-GB"/>
        </a:p>
      </dgm:t>
    </dgm:pt>
    <dgm:pt modelId="{C80A4D91-8195-4290-8576-B71EA3ED8581}">
      <dgm:prSet phldrT="[Text]"/>
      <dgm:spPr/>
      <dgm:t>
        <a:bodyPr/>
        <a:lstStyle/>
        <a:p>
          <a:r>
            <a:rPr lang="en-GB" dirty="0" smtClean="0"/>
            <a:t>Diversity &amp; Fragmentation</a:t>
          </a:r>
          <a:endParaRPr lang="en-GB" dirty="0"/>
        </a:p>
      </dgm:t>
    </dgm:pt>
    <dgm:pt modelId="{9B8539D0-E341-44CA-8694-528FC628BFB1}" type="parTrans" cxnId="{F6E351BA-CF5C-4D19-A8BE-E45874CEEA96}">
      <dgm:prSet/>
      <dgm:spPr/>
      <dgm:t>
        <a:bodyPr/>
        <a:lstStyle/>
        <a:p>
          <a:endParaRPr lang="en-GB"/>
        </a:p>
      </dgm:t>
    </dgm:pt>
    <dgm:pt modelId="{4B47FEB3-5587-43DA-BAA1-BA42DBD90E0F}" type="sibTrans" cxnId="{F6E351BA-CF5C-4D19-A8BE-E45874CEEA96}">
      <dgm:prSet/>
      <dgm:spPr/>
      <dgm:t>
        <a:bodyPr/>
        <a:lstStyle/>
        <a:p>
          <a:endParaRPr lang="en-GB"/>
        </a:p>
      </dgm:t>
    </dgm:pt>
    <dgm:pt modelId="{0565D076-DE12-4C56-B025-9F383911740E}" type="pres">
      <dgm:prSet presAssocID="{3251AD69-FBFB-41C2-818E-29DF9A65B70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0E157B-3206-40BD-8DB0-B9474EA01FDB}" type="pres">
      <dgm:prSet presAssocID="{3251AD69-FBFB-41C2-818E-29DF9A65B70F}" presName="radial" presStyleCnt="0">
        <dgm:presLayoutVars>
          <dgm:animLvl val="ctr"/>
        </dgm:presLayoutVars>
      </dgm:prSet>
      <dgm:spPr/>
    </dgm:pt>
    <dgm:pt modelId="{0713F996-2650-41A9-956A-F602ADF2B6CE}" type="pres">
      <dgm:prSet presAssocID="{5C56F31E-9EEA-4D4B-B8A7-569EDB740471}" presName="centerShape" presStyleLbl="vennNode1" presStyleIdx="0" presStyleCnt="11" custLinFactNeighborX="465" custLinFactNeighborY="1254"/>
      <dgm:spPr/>
      <dgm:t>
        <a:bodyPr/>
        <a:lstStyle/>
        <a:p>
          <a:endParaRPr lang="en-GB"/>
        </a:p>
      </dgm:t>
    </dgm:pt>
    <dgm:pt modelId="{8094BF41-6C23-433D-A1D0-2BA51A6F24C1}" type="pres">
      <dgm:prSet presAssocID="{8EB43CF2-DF06-4470-B6F0-E4CFAC80E055}" presName="node" presStyleLbl="venn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B3AAE6-35DA-464E-B58C-57B01BFF9B2B}" type="pres">
      <dgm:prSet presAssocID="{2E9C7F82-9962-4174-9B70-F9F572C3CDA3}" presName="node" presStyleLbl="venn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228351-3FC9-45B1-AA65-C6B91971EC29}" type="pres">
      <dgm:prSet presAssocID="{8ADE12EA-D5AD-43A5-A846-B99B016AB1BF}" presName="node" presStyleLbl="venn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013D47-90DB-4ABF-9D5F-4FC8AD0D5ECC}" type="pres">
      <dgm:prSet presAssocID="{2D05F21A-3D04-442B-A3C0-48D1D7315EE4}" presName="node" presStyleLbl="venn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0BA87-189D-4700-A925-29E829F4FD98}" type="pres">
      <dgm:prSet presAssocID="{D3F99F2C-05B4-4106-95E4-845D800E99E4}" presName="node" presStyleLbl="venn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FB4E4-2204-43E0-A60D-3A648ADB8204}" type="pres">
      <dgm:prSet presAssocID="{F88E7078-6887-48E4-852C-D671207D092F}" presName="node" presStyleLbl="venn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E5DB65-841E-4C78-A6EE-CE49285FC604}" type="pres">
      <dgm:prSet presAssocID="{7913DFB4-EA46-4C33-9765-67886D40E535}" presName="node" presStyleLbl="venn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DB2A0-8724-4F55-B9A3-9F296C7A50E8}" type="pres">
      <dgm:prSet presAssocID="{AEEFFBFE-58E9-4AA5-BDDA-86B08235EA33}" presName="node" presStyleLbl="venn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9975C3-22B1-4C5B-B10E-FA8504F21CDC}" type="pres">
      <dgm:prSet presAssocID="{2E0EEBC3-6EE2-4CD5-8414-DFF896E98B7C}" presName="node" presStyleLbl="venn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8A4B9E-6B03-4405-BB2A-E39E54D06506}" type="pres">
      <dgm:prSet presAssocID="{C80A4D91-8195-4290-8576-B71EA3ED8581}" presName="node" presStyleLbl="venn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FCC6B9C-B14B-49FA-9BCB-40A2251532CA}" type="presOf" srcId="{8ADE12EA-D5AD-43A5-A846-B99B016AB1BF}" destId="{11228351-3FC9-45B1-AA65-C6B91971EC29}" srcOrd="0" destOrd="0" presId="urn:microsoft.com/office/officeart/2005/8/layout/radial3"/>
    <dgm:cxn modelId="{429AD425-5BA6-44BD-AFDA-2953DF4F9827}" type="presOf" srcId="{8EB43CF2-DF06-4470-B6F0-E4CFAC80E055}" destId="{8094BF41-6C23-433D-A1D0-2BA51A6F24C1}" srcOrd="0" destOrd="0" presId="urn:microsoft.com/office/officeart/2005/8/layout/radial3"/>
    <dgm:cxn modelId="{2B01DC0D-A81F-4D46-A531-2E251544A55C}" type="presOf" srcId="{2E9C7F82-9962-4174-9B70-F9F572C3CDA3}" destId="{7CB3AAE6-35DA-464E-B58C-57B01BFF9B2B}" srcOrd="0" destOrd="0" presId="urn:microsoft.com/office/officeart/2005/8/layout/radial3"/>
    <dgm:cxn modelId="{516A30F1-2FED-4A51-8FF4-7F1BB31ECD05}" type="presOf" srcId="{C80A4D91-8195-4290-8576-B71EA3ED8581}" destId="{BE8A4B9E-6B03-4405-BB2A-E39E54D06506}" srcOrd="0" destOrd="0" presId="urn:microsoft.com/office/officeart/2005/8/layout/radial3"/>
    <dgm:cxn modelId="{06BE6D49-71A9-4592-9C13-491364EEB98E}" type="presOf" srcId="{3251AD69-FBFB-41C2-818E-29DF9A65B70F}" destId="{0565D076-DE12-4C56-B025-9F383911740E}" srcOrd="0" destOrd="0" presId="urn:microsoft.com/office/officeart/2005/8/layout/radial3"/>
    <dgm:cxn modelId="{A71558ED-4B3D-4F6C-A7FA-32B1231D4FE9}" type="presOf" srcId="{2E0EEBC3-6EE2-4CD5-8414-DFF896E98B7C}" destId="{A89975C3-22B1-4C5B-B10E-FA8504F21CDC}" srcOrd="0" destOrd="0" presId="urn:microsoft.com/office/officeart/2005/8/layout/radial3"/>
    <dgm:cxn modelId="{C5542882-9328-4CDC-B35F-E308FAF02A5D}" type="presOf" srcId="{5C56F31E-9EEA-4D4B-B8A7-569EDB740471}" destId="{0713F996-2650-41A9-956A-F602ADF2B6CE}" srcOrd="0" destOrd="0" presId="urn:microsoft.com/office/officeart/2005/8/layout/radial3"/>
    <dgm:cxn modelId="{741CFF5E-B0C7-4FE6-A151-758A1481B005}" srcId="{3251AD69-FBFB-41C2-818E-29DF9A65B70F}" destId="{5C56F31E-9EEA-4D4B-B8A7-569EDB740471}" srcOrd="0" destOrd="0" parTransId="{9E5E0D9D-08FD-40C6-9998-EE46F3487C96}" sibTransId="{E83274AF-E1B2-4ABE-8670-9F7EBE17D927}"/>
    <dgm:cxn modelId="{954ED2F1-219B-434F-BF58-8620FFA60FB1}" srcId="{5C56F31E-9EEA-4D4B-B8A7-569EDB740471}" destId="{7913DFB4-EA46-4C33-9765-67886D40E535}" srcOrd="6" destOrd="0" parTransId="{2AA87638-EC72-455C-8DCC-9BE2AC634DD0}" sibTransId="{CA2A6FE7-7F9E-438D-AFD9-C149E561D2AF}"/>
    <dgm:cxn modelId="{46912ED9-E6FE-4E43-8280-2D643117FC92}" srcId="{5C56F31E-9EEA-4D4B-B8A7-569EDB740471}" destId="{2D05F21A-3D04-442B-A3C0-48D1D7315EE4}" srcOrd="3" destOrd="0" parTransId="{D62B75A0-F163-41F5-928A-C7B443B9705C}" sibTransId="{FC8CCC3D-5060-4332-B529-4B5D2B8E3F59}"/>
    <dgm:cxn modelId="{EBC6A815-37B5-4C1A-AB19-4F1347F9C296}" type="presOf" srcId="{F88E7078-6887-48E4-852C-D671207D092F}" destId="{A5FFB4E4-2204-43E0-A60D-3A648ADB8204}" srcOrd="0" destOrd="0" presId="urn:microsoft.com/office/officeart/2005/8/layout/radial3"/>
    <dgm:cxn modelId="{7188F736-0D0D-47CB-B05F-B0E05AAC7EC5}" srcId="{5C56F31E-9EEA-4D4B-B8A7-569EDB740471}" destId="{8EB43CF2-DF06-4470-B6F0-E4CFAC80E055}" srcOrd="0" destOrd="0" parTransId="{125EA2A4-9030-48BF-982C-AC0CBBA11D81}" sibTransId="{E74116E1-6952-4F68-BE63-ED8F819E4EF0}"/>
    <dgm:cxn modelId="{B473823E-A002-4F92-8813-F8AD61BDF2A4}" srcId="{5C56F31E-9EEA-4D4B-B8A7-569EDB740471}" destId="{D3F99F2C-05B4-4106-95E4-845D800E99E4}" srcOrd="4" destOrd="0" parTransId="{29E3C5A4-C45F-4E75-B480-13764DBD97A2}" sibTransId="{6363B1C1-A858-4269-8BAB-2A5A848EB6CE}"/>
    <dgm:cxn modelId="{048AA3B0-AD2E-4E76-9F44-7A7D60A66670}" type="presOf" srcId="{D3F99F2C-05B4-4106-95E4-845D800E99E4}" destId="{28B0BA87-189D-4700-A925-29E829F4FD98}" srcOrd="0" destOrd="0" presId="urn:microsoft.com/office/officeart/2005/8/layout/radial3"/>
    <dgm:cxn modelId="{7C4895AA-1841-4005-979A-B340B3E793EF}" type="presOf" srcId="{AEEFFBFE-58E9-4AA5-BDDA-86B08235EA33}" destId="{4AFDB2A0-8724-4F55-B9A3-9F296C7A50E8}" srcOrd="0" destOrd="0" presId="urn:microsoft.com/office/officeart/2005/8/layout/radial3"/>
    <dgm:cxn modelId="{11F653A4-7105-4EC2-99DC-3E8003E3294E}" srcId="{5C56F31E-9EEA-4D4B-B8A7-569EDB740471}" destId="{F88E7078-6887-48E4-852C-D671207D092F}" srcOrd="5" destOrd="0" parTransId="{A75CC548-03E3-44B6-8E4D-11D91E8B88EF}" sibTransId="{D8EE8260-1EA1-4517-BE12-A3DEB475D216}"/>
    <dgm:cxn modelId="{25370D32-5038-4785-882E-C998DAA28C61}" srcId="{5C56F31E-9EEA-4D4B-B8A7-569EDB740471}" destId="{AEEFFBFE-58E9-4AA5-BDDA-86B08235EA33}" srcOrd="7" destOrd="0" parTransId="{B4D08366-2A46-4542-8463-CF3F35685B71}" sibTransId="{4F0DB60D-A07B-47C4-B638-E0C159103E66}"/>
    <dgm:cxn modelId="{C308C4ED-4845-47A6-AEFC-C0AD5D9C36DB}" type="presOf" srcId="{2D05F21A-3D04-442B-A3C0-48D1D7315EE4}" destId="{47013D47-90DB-4ABF-9D5F-4FC8AD0D5ECC}" srcOrd="0" destOrd="0" presId="urn:microsoft.com/office/officeart/2005/8/layout/radial3"/>
    <dgm:cxn modelId="{F6E351BA-CF5C-4D19-A8BE-E45874CEEA96}" srcId="{5C56F31E-9EEA-4D4B-B8A7-569EDB740471}" destId="{C80A4D91-8195-4290-8576-B71EA3ED8581}" srcOrd="9" destOrd="0" parTransId="{9B8539D0-E341-44CA-8694-528FC628BFB1}" sibTransId="{4B47FEB3-5587-43DA-BAA1-BA42DBD90E0F}"/>
    <dgm:cxn modelId="{902E1CCC-1E35-455C-A558-471FD0557320}" srcId="{5C56F31E-9EEA-4D4B-B8A7-569EDB740471}" destId="{2E9C7F82-9962-4174-9B70-F9F572C3CDA3}" srcOrd="1" destOrd="0" parTransId="{87D81329-CA09-42C5-A583-C9E9C2EEB4CE}" sibTransId="{5543904C-9AE8-4DB4-B0B4-BAD5630C8703}"/>
    <dgm:cxn modelId="{81C53401-4C48-40BE-9636-03C3448A51C3}" srcId="{5C56F31E-9EEA-4D4B-B8A7-569EDB740471}" destId="{8ADE12EA-D5AD-43A5-A846-B99B016AB1BF}" srcOrd="2" destOrd="0" parTransId="{2B8E13AF-A9C8-48DF-9C94-BCB9DB28FB94}" sibTransId="{4B26992C-5E52-4280-A083-848BDC2F931F}"/>
    <dgm:cxn modelId="{B363AEB3-42F2-4549-BB53-DFAA4BC3D224}" type="presOf" srcId="{7913DFB4-EA46-4C33-9765-67886D40E535}" destId="{0DE5DB65-841E-4C78-A6EE-CE49285FC604}" srcOrd="0" destOrd="0" presId="urn:microsoft.com/office/officeart/2005/8/layout/radial3"/>
    <dgm:cxn modelId="{DC9CF8A9-13C8-4B2C-931C-59733024DF1E}" srcId="{5C56F31E-9EEA-4D4B-B8A7-569EDB740471}" destId="{2E0EEBC3-6EE2-4CD5-8414-DFF896E98B7C}" srcOrd="8" destOrd="0" parTransId="{438EB708-4190-4545-A6D3-836FA9460FB3}" sibTransId="{D064A476-343D-4970-901C-B1C7ECF46A48}"/>
    <dgm:cxn modelId="{5BAB31F3-2403-46D0-9406-CCDDAC080812}" type="presParOf" srcId="{0565D076-DE12-4C56-B025-9F383911740E}" destId="{AC0E157B-3206-40BD-8DB0-B9474EA01FDB}" srcOrd="0" destOrd="0" presId="urn:microsoft.com/office/officeart/2005/8/layout/radial3"/>
    <dgm:cxn modelId="{759B80EC-5729-4E2B-90BA-326266067B47}" type="presParOf" srcId="{AC0E157B-3206-40BD-8DB0-B9474EA01FDB}" destId="{0713F996-2650-41A9-956A-F602ADF2B6CE}" srcOrd="0" destOrd="0" presId="urn:microsoft.com/office/officeart/2005/8/layout/radial3"/>
    <dgm:cxn modelId="{19018AF3-F0DB-4F66-AAD3-05D430D55099}" type="presParOf" srcId="{AC0E157B-3206-40BD-8DB0-B9474EA01FDB}" destId="{8094BF41-6C23-433D-A1D0-2BA51A6F24C1}" srcOrd="1" destOrd="0" presId="urn:microsoft.com/office/officeart/2005/8/layout/radial3"/>
    <dgm:cxn modelId="{A4D4A639-B4B1-431F-A550-0EFC10CDC818}" type="presParOf" srcId="{AC0E157B-3206-40BD-8DB0-B9474EA01FDB}" destId="{7CB3AAE6-35DA-464E-B58C-57B01BFF9B2B}" srcOrd="2" destOrd="0" presId="urn:microsoft.com/office/officeart/2005/8/layout/radial3"/>
    <dgm:cxn modelId="{9D5D63A5-DB62-4265-A9FE-D8D8B9A0A053}" type="presParOf" srcId="{AC0E157B-3206-40BD-8DB0-B9474EA01FDB}" destId="{11228351-3FC9-45B1-AA65-C6B91971EC29}" srcOrd="3" destOrd="0" presId="urn:microsoft.com/office/officeart/2005/8/layout/radial3"/>
    <dgm:cxn modelId="{14A94E36-8E4B-473A-A6C5-587D05461D85}" type="presParOf" srcId="{AC0E157B-3206-40BD-8DB0-B9474EA01FDB}" destId="{47013D47-90DB-4ABF-9D5F-4FC8AD0D5ECC}" srcOrd="4" destOrd="0" presId="urn:microsoft.com/office/officeart/2005/8/layout/radial3"/>
    <dgm:cxn modelId="{8FD01EA0-9ABD-47E4-9140-E129DE01BB43}" type="presParOf" srcId="{AC0E157B-3206-40BD-8DB0-B9474EA01FDB}" destId="{28B0BA87-189D-4700-A925-29E829F4FD98}" srcOrd="5" destOrd="0" presId="urn:microsoft.com/office/officeart/2005/8/layout/radial3"/>
    <dgm:cxn modelId="{DCFE4CAC-C7F3-4443-910D-E9F1B73451A4}" type="presParOf" srcId="{AC0E157B-3206-40BD-8DB0-B9474EA01FDB}" destId="{A5FFB4E4-2204-43E0-A60D-3A648ADB8204}" srcOrd="6" destOrd="0" presId="urn:microsoft.com/office/officeart/2005/8/layout/radial3"/>
    <dgm:cxn modelId="{929BC920-854A-4E51-B548-BFDA2744C500}" type="presParOf" srcId="{AC0E157B-3206-40BD-8DB0-B9474EA01FDB}" destId="{0DE5DB65-841E-4C78-A6EE-CE49285FC604}" srcOrd="7" destOrd="0" presId="urn:microsoft.com/office/officeart/2005/8/layout/radial3"/>
    <dgm:cxn modelId="{BA8E9981-36E1-4B3C-8372-8A1CCA633CCB}" type="presParOf" srcId="{AC0E157B-3206-40BD-8DB0-B9474EA01FDB}" destId="{4AFDB2A0-8724-4F55-B9A3-9F296C7A50E8}" srcOrd="8" destOrd="0" presId="urn:microsoft.com/office/officeart/2005/8/layout/radial3"/>
    <dgm:cxn modelId="{A92AC0C7-16E4-47F8-9C05-66397261AE2D}" type="presParOf" srcId="{AC0E157B-3206-40BD-8DB0-B9474EA01FDB}" destId="{A89975C3-22B1-4C5B-B10E-FA8504F21CDC}" srcOrd="9" destOrd="0" presId="urn:microsoft.com/office/officeart/2005/8/layout/radial3"/>
    <dgm:cxn modelId="{F4EB5E9D-6311-42D0-9F60-5D356B8EA7CE}" type="presParOf" srcId="{AC0E157B-3206-40BD-8DB0-B9474EA01FDB}" destId="{BE8A4B9E-6B03-4405-BB2A-E39E54D06506}" srcOrd="10" destOrd="0" presId="urn:microsoft.com/office/officeart/2005/8/layout/radial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51AD69-FBFB-41C2-818E-29DF9A65B70F}" type="doc">
      <dgm:prSet loTypeId="urn:microsoft.com/office/officeart/2005/8/layout/radial3" loCatId="relationship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5C56F31E-9EEA-4D4B-B8A7-569EDB740471}">
      <dgm:prSet phldrT="[Text]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Core Busan commitments</a:t>
          </a:r>
        </a:p>
      </dgm:t>
    </dgm:pt>
    <dgm:pt modelId="{9E5E0D9D-08FD-40C6-9998-EE46F3487C96}" type="parTrans" cxnId="{741CFF5E-B0C7-4FE6-A151-758A1481B005}">
      <dgm:prSet/>
      <dgm:spPr/>
      <dgm:t>
        <a:bodyPr/>
        <a:lstStyle/>
        <a:p>
          <a:endParaRPr lang="en-GB"/>
        </a:p>
      </dgm:t>
    </dgm:pt>
    <dgm:pt modelId="{E83274AF-E1B2-4ABE-8670-9F7EBE17D927}" type="sibTrans" cxnId="{741CFF5E-B0C7-4FE6-A151-758A1481B005}">
      <dgm:prSet/>
      <dgm:spPr/>
      <dgm:t>
        <a:bodyPr/>
        <a:lstStyle/>
        <a:p>
          <a:endParaRPr lang="en-GB"/>
        </a:p>
      </dgm:t>
    </dgm:pt>
    <dgm:pt modelId="{8EB43CF2-DF06-4470-B6F0-E4CFAC80E055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GB" dirty="0" smtClean="0"/>
            <a:t>New Deal Fragile states</a:t>
          </a:r>
        </a:p>
      </dgm:t>
    </dgm:pt>
    <dgm:pt modelId="{125EA2A4-9030-48BF-982C-AC0CBBA11D81}" type="parTrans" cxnId="{7188F736-0D0D-47CB-B05F-B0E05AAC7EC5}">
      <dgm:prSet/>
      <dgm:spPr/>
      <dgm:t>
        <a:bodyPr/>
        <a:lstStyle/>
        <a:p>
          <a:endParaRPr lang="en-GB"/>
        </a:p>
      </dgm:t>
    </dgm:pt>
    <dgm:pt modelId="{E74116E1-6952-4F68-BE63-ED8F819E4EF0}" type="sibTrans" cxnId="{7188F736-0D0D-47CB-B05F-B0E05AAC7EC5}">
      <dgm:prSet/>
      <dgm:spPr/>
      <dgm:t>
        <a:bodyPr/>
        <a:lstStyle/>
        <a:p>
          <a:endParaRPr lang="en-GB"/>
        </a:p>
      </dgm:t>
    </dgm:pt>
    <dgm:pt modelId="{2D05F21A-3D04-442B-A3C0-48D1D7315EE4}">
      <dgm:prSet phldrT="[Text]"/>
      <dgm:spPr/>
      <dgm:t>
        <a:bodyPr/>
        <a:lstStyle/>
        <a:p>
          <a:r>
            <a:rPr lang="en-GB" dirty="0" smtClean="0"/>
            <a:t>Statistics</a:t>
          </a:r>
          <a:endParaRPr lang="en-GB" dirty="0"/>
        </a:p>
      </dgm:t>
    </dgm:pt>
    <dgm:pt modelId="{D62B75A0-F163-41F5-928A-C7B443B9705C}" type="parTrans" cxnId="{46912ED9-E6FE-4E43-8280-2D643117FC92}">
      <dgm:prSet/>
      <dgm:spPr/>
      <dgm:t>
        <a:bodyPr/>
        <a:lstStyle/>
        <a:p>
          <a:endParaRPr lang="en-GB"/>
        </a:p>
      </dgm:t>
    </dgm:pt>
    <dgm:pt modelId="{FC8CCC3D-5060-4332-B529-4B5D2B8E3F59}" type="sibTrans" cxnId="{46912ED9-E6FE-4E43-8280-2D643117FC92}">
      <dgm:prSet/>
      <dgm:spPr/>
      <dgm:t>
        <a:bodyPr/>
        <a:lstStyle/>
        <a:p>
          <a:endParaRPr lang="en-GB"/>
        </a:p>
      </dgm:t>
    </dgm:pt>
    <dgm:pt modelId="{D3F99F2C-05B4-4106-95E4-845D800E99E4}">
      <dgm:prSet phldrT="[Text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GB" dirty="0" smtClean="0"/>
            <a:t>Gender</a:t>
          </a:r>
          <a:endParaRPr lang="en-GB" dirty="0"/>
        </a:p>
      </dgm:t>
    </dgm:pt>
    <dgm:pt modelId="{29E3C5A4-C45F-4E75-B480-13764DBD97A2}" type="parTrans" cxnId="{B473823E-A002-4F92-8813-F8AD61BDF2A4}">
      <dgm:prSet/>
      <dgm:spPr/>
      <dgm:t>
        <a:bodyPr/>
        <a:lstStyle/>
        <a:p>
          <a:endParaRPr lang="en-GB"/>
        </a:p>
      </dgm:t>
    </dgm:pt>
    <dgm:pt modelId="{6363B1C1-A858-4269-8BAB-2A5A848EB6CE}" type="sibTrans" cxnId="{B473823E-A002-4F92-8813-F8AD61BDF2A4}">
      <dgm:prSet/>
      <dgm:spPr/>
      <dgm:t>
        <a:bodyPr/>
        <a:lstStyle/>
        <a:p>
          <a:endParaRPr lang="en-GB"/>
        </a:p>
      </dgm:t>
    </dgm:pt>
    <dgm:pt modelId="{F88E7078-6887-48E4-852C-D671207D092F}">
      <dgm:prSet phldrT="[Text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GB" dirty="0" smtClean="0"/>
            <a:t>Climate Change Financing</a:t>
          </a:r>
          <a:endParaRPr lang="en-GB" dirty="0"/>
        </a:p>
      </dgm:t>
    </dgm:pt>
    <dgm:pt modelId="{A75CC548-03E3-44B6-8E4D-11D91E8B88EF}" type="parTrans" cxnId="{11F653A4-7105-4EC2-99DC-3E8003E3294E}">
      <dgm:prSet/>
      <dgm:spPr/>
      <dgm:t>
        <a:bodyPr/>
        <a:lstStyle/>
        <a:p>
          <a:endParaRPr lang="en-GB"/>
        </a:p>
      </dgm:t>
    </dgm:pt>
    <dgm:pt modelId="{D8EE8260-1EA1-4517-BE12-A3DEB475D216}" type="sibTrans" cxnId="{11F653A4-7105-4EC2-99DC-3E8003E3294E}">
      <dgm:prSet/>
      <dgm:spPr/>
      <dgm:t>
        <a:bodyPr/>
        <a:lstStyle/>
        <a:p>
          <a:endParaRPr lang="en-GB"/>
        </a:p>
      </dgm:t>
    </dgm:pt>
    <dgm:pt modelId="{2E9C7F82-9962-4174-9B70-F9F572C3CDA3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GB" b="0" dirty="0" smtClean="0">
              <a:solidFill>
                <a:schemeClr val="tx1"/>
              </a:solidFill>
            </a:rPr>
            <a:t>Effective Institutions</a:t>
          </a:r>
          <a:endParaRPr lang="en-GB" b="0" dirty="0">
            <a:solidFill>
              <a:schemeClr val="tx1"/>
            </a:solidFill>
          </a:endParaRPr>
        </a:p>
      </dgm:t>
    </dgm:pt>
    <dgm:pt modelId="{87D81329-CA09-42C5-A583-C9E9C2EEB4CE}" type="parTrans" cxnId="{902E1CCC-1E35-455C-A558-471FD0557320}">
      <dgm:prSet/>
      <dgm:spPr/>
      <dgm:t>
        <a:bodyPr/>
        <a:lstStyle/>
        <a:p>
          <a:endParaRPr lang="en-GB"/>
        </a:p>
      </dgm:t>
    </dgm:pt>
    <dgm:pt modelId="{5543904C-9AE8-4DB4-B0B4-BAD5630C8703}" type="sibTrans" cxnId="{902E1CCC-1E35-455C-A558-471FD0557320}">
      <dgm:prSet/>
      <dgm:spPr/>
      <dgm:t>
        <a:bodyPr/>
        <a:lstStyle/>
        <a:p>
          <a:endParaRPr lang="en-GB"/>
        </a:p>
      </dgm:t>
    </dgm:pt>
    <dgm:pt modelId="{8ADE12EA-D5AD-43A5-A846-B99B016AB1BF}">
      <dgm:prSet phldrT="[Text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GB" dirty="0" smtClean="0"/>
            <a:t>Results  &amp; accountability</a:t>
          </a:r>
          <a:endParaRPr lang="en-GB" dirty="0"/>
        </a:p>
      </dgm:t>
    </dgm:pt>
    <dgm:pt modelId="{2B8E13AF-A9C8-48DF-9C94-BCB9DB28FB94}" type="parTrans" cxnId="{81C53401-4C48-40BE-9636-03C3448A51C3}">
      <dgm:prSet/>
      <dgm:spPr/>
      <dgm:t>
        <a:bodyPr/>
        <a:lstStyle/>
        <a:p>
          <a:endParaRPr lang="en-GB"/>
        </a:p>
      </dgm:t>
    </dgm:pt>
    <dgm:pt modelId="{4B26992C-5E52-4280-A083-848BDC2F931F}" type="sibTrans" cxnId="{81C53401-4C48-40BE-9636-03C3448A51C3}">
      <dgm:prSet/>
      <dgm:spPr/>
      <dgm:t>
        <a:bodyPr/>
        <a:lstStyle/>
        <a:p>
          <a:endParaRPr lang="en-GB"/>
        </a:p>
      </dgm:t>
    </dgm:pt>
    <dgm:pt modelId="{7913DFB4-EA46-4C33-9765-67886D40E535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GB" dirty="0" smtClean="0"/>
            <a:t>Public Private cooperation</a:t>
          </a:r>
          <a:endParaRPr lang="en-GB" dirty="0"/>
        </a:p>
      </dgm:t>
    </dgm:pt>
    <dgm:pt modelId="{2AA87638-EC72-455C-8DCC-9BE2AC634DD0}" type="parTrans" cxnId="{954ED2F1-219B-434F-BF58-8620FFA60FB1}">
      <dgm:prSet/>
      <dgm:spPr/>
      <dgm:t>
        <a:bodyPr/>
        <a:lstStyle/>
        <a:p>
          <a:endParaRPr lang="en-GB"/>
        </a:p>
      </dgm:t>
    </dgm:pt>
    <dgm:pt modelId="{CA2A6FE7-7F9E-438D-AFD9-C149E561D2AF}" type="sibTrans" cxnId="{954ED2F1-219B-434F-BF58-8620FFA60FB1}">
      <dgm:prSet/>
      <dgm:spPr/>
      <dgm:t>
        <a:bodyPr/>
        <a:lstStyle/>
        <a:p>
          <a:endParaRPr lang="en-GB"/>
        </a:p>
      </dgm:t>
    </dgm:pt>
    <dgm:pt modelId="{AEEFFBFE-58E9-4AA5-BDDA-86B08235EA33}">
      <dgm:prSet phldrT="[Text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GB" dirty="0" smtClean="0"/>
            <a:t>Transparency</a:t>
          </a:r>
          <a:endParaRPr lang="en-GB" dirty="0"/>
        </a:p>
      </dgm:t>
    </dgm:pt>
    <dgm:pt modelId="{B4D08366-2A46-4542-8463-CF3F35685B71}" type="parTrans" cxnId="{25370D32-5038-4785-882E-C998DAA28C61}">
      <dgm:prSet/>
      <dgm:spPr/>
      <dgm:t>
        <a:bodyPr/>
        <a:lstStyle/>
        <a:p>
          <a:endParaRPr lang="en-GB"/>
        </a:p>
      </dgm:t>
    </dgm:pt>
    <dgm:pt modelId="{4F0DB60D-A07B-47C4-B638-E0C159103E66}" type="sibTrans" cxnId="{25370D32-5038-4785-882E-C998DAA28C61}">
      <dgm:prSet/>
      <dgm:spPr/>
      <dgm:t>
        <a:bodyPr/>
        <a:lstStyle/>
        <a:p>
          <a:endParaRPr lang="en-GB"/>
        </a:p>
      </dgm:t>
    </dgm:pt>
    <dgm:pt modelId="{2E0EEBC3-6EE2-4CD5-8414-DFF896E98B7C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GB" dirty="0" smtClean="0"/>
            <a:t>South South Cooperation</a:t>
          </a:r>
          <a:endParaRPr lang="en-GB" dirty="0"/>
        </a:p>
      </dgm:t>
    </dgm:pt>
    <dgm:pt modelId="{438EB708-4190-4545-A6D3-836FA9460FB3}" type="parTrans" cxnId="{DC9CF8A9-13C8-4B2C-931C-59733024DF1E}">
      <dgm:prSet/>
      <dgm:spPr/>
      <dgm:t>
        <a:bodyPr/>
        <a:lstStyle/>
        <a:p>
          <a:endParaRPr lang="en-GB"/>
        </a:p>
      </dgm:t>
    </dgm:pt>
    <dgm:pt modelId="{D064A476-343D-4970-901C-B1C7ECF46A48}" type="sibTrans" cxnId="{DC9CF8A9-13C8-4B2C-931C-59733024DF1E}">
      <dgm:prSet/>
      <dgm:spPr/>
      <dgm:t>
        <a:bodyPr/>
        <a:lstStyle/>
        <a:p>
          <a:endParaRPr lang="en-GB"/>
        </a:p>
      </dgm:t>
    </dgm:pt>
    <dgm:pt modelId="{C80A4D91-8195-4290-8576-B71EA3ED8581}">
      <dgm:prSet phldrT="[Text]"/>
      <dgm:spPr/>
      <dgm:t>
        <a:bodyPr/>
        <a:lstStyle/>
        <a:p>
          <a:r>
            <a:rPr lang="en-GB" dirty="0" smtClean="0"/>
            <a:t>Diversity &amp; Fragmentation</a:t>
          </a:r>
          <a:endParaRPr lang="en-GB" dirty="0"/>
        </a:p>
      </dgm:t>
    </dgm:pt>
    <dgm:pt modelId="{9B8539D0-E341-44CA-8694-528FC628BFB1}" type="parTrans" cxnId="{F6E351BA-CF5C-4D19-A8BE-E45874CEEA96}">
      <dgm:prSet/>
      <dgm:spPr/>
      <dgm:t>
        <a:bodyPr/>
        <a:lstStyle/>
        <a:p>
          <a:endParaRPr lang="en-GB"/>
        </a:p>
      </dgm:t>
    </dgm:pt>
    <dgm:pt modelId="{4B47FEB3-5587-43DA-BAA1-BA42DBD90E0F}" type="sibTrans" cxnId="{F6E351BA-CF5C-4D19-A8BE-E45874CEEA96}">
      <dgm:prSet/>
      <dgm:spPr/>
      <dgm:t>
        <a:bodyPr/>
        <a:lstStyle/>
        <a:p>
          <a:endParaRPr lang="en-GB"/>
        </a:p>
      </dgm:t>
    </dgm:pt>
    <dgm:pt modelId="{735E435F-865A-4E3D-ABA6-8410113E65E2}">
      <dgm:prSet phldrT="[Text]"/>
      <dgm:spPr/>
      <dgm:t>
        <a:bodyPr/>
        <a:lstStyle/>
        <a:p>
          <a:endParaRPr lang="en-GB"/>
        </a:p>
      </dgm:t>
    </dgm:pt>
    <dgm:pt modelId="{A98B48AA-A072-4A6D-87B7-5665015B32FC}" type="parTrans" cxnId="{BC3FEB04-5795-448A-B7A8-018815B10D25}">
      <dgm:prSet/>
      <dgm:spPr/>
      <dgm:t>
        <a:bodyPr/>
        <a:lstStyle/>
        <a:p>
          <a:endParaRPr lang="en-GB"/>
        </a:p>
      </dgm:t>
    </dgm:pt>
    <dgm:pt modelId="{7F936C22-40E8-4A49-8EC1-269B24159CD8}" type="sibTrans" cxnId="{BC3FEB04-5795-448A-B7A8-018815B10D25}">
      <dgm:prSet/>
      <dgm:spPr/>
      <dgm:t>
        <a:bodyPr/>
        <a:lstStyle/>
        <a:p>
          <a:endParaRPr lang="en-GB"/>
        </a:p>
      </dgm:t>
    </dgm:pt>
    <dgm:pt modelId="{1834C590-E5D0-4712-A077-3C3D12E12447}">
      <dgm:prSet phldrT="[Text]"/>
      <dgm:spPr/>
      <dgm:t>
        <a:bodyPr/>
        <a:lstStyle/>
        <a:p>
          <a:endParaRPr lang="en-GB"/>
        </a:p>
      </dgm:t>
    </dgm:pt>
    <dgm:pt modelId="{6D413B66-2E9F-4479-87E0-DB064D7D1FED}" type="parTrans" cxnId="{F1054E31-8266-45D4-93A9-5C5469C6A633}">
      <dgm:prSet/>
      <dgm:spPr/>
      <dgm:t>
        <a:bodyPr/>
        <a:lstStyle/>
        <a:p>
          <a:endParaRPr lang="en-GB"/>
        </a:p>
      </dgm:t>
    </dgm:pt>
    <dgm:pt modelId="{DDA2ECC5-3D61-4054-8F6E-E4BF27F2EE7D}" type="sibTrans" cxnId="{F1054E31-8266-45D4-93A9-5C5469C6A633}">
      <dgm:prSet/>
      <dgm:spPr/>
      <dgm:t>
        <a:bodyPr/>
        <a:lstStyle/>
        <a:p>
          <a:endParaRPr lang="en-GB"/>
        </a:p>
      </dgm:t>
    </dgm:pt>
    <dgm:pt modelId="{DF4B0A34-8D8F-4CDC-82D8-9E72AD66824F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GB" dirty="0" smtClean="0"/>
            <a:t>HRBA</a:t>
          </a:r>
          <a:endParaRPr lang="en-GB" dirty="0"/>
        </a:p>
      </dgm:t>
    </dgm:pt>
    <dgm:pt modelId="{18BD71FA-29AF-4443-9BCB-B59B758231D3}" type="parTrans" cxnId="{8B5D87B5-94B1-4FE6-B505-B54B95CD08C3}">
      <dgm:prSet/>
      <dgm:spPr/>
      <dgm:t>
        <a:bodyPr/>
        <a:lstStyle/>
        <a:p>
          <a:endParaRPr lang="en-GB"/>
        </a:p>
      </dgm:t>
    </dgm:pt>
    <dgm:pt modelId="{585C430C-A57A-4A33-91EC-60F01EB684F9}" type="sibTrans" cxnId="{8B5D87B5-94B1-4FE6-B505-B54B95CD08C3}">
      <dgm:prSet/>
      <dgm:spPr/>
      <dgm:t>
        <a:bodyPr/>
        <a:lstStyle/>
        <a:p>
          <a:endParaRPr lang="en-GB"/>
        </a:p>
      </dgm:t>
    </dgm:pt>
    <dgm:pt modelId="{0565D076-DE12-4C56-B025-9F383911740E}" type="pres">
      <dgm:prSet presAssocID="{3251AD69-FBFB-41C2-818E-29DF9A65B70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0E157B-3206-40BD-8DB0-B9474EA01FDB}" type="pres">
      <dgm:prSet presAssocID="{3251AD69-FBFB-41C2-818E-29DF9A65B70F}" presName="radial" presStyleCnt="0">
        <dgm:presLayoutVars>
          <dgm:animLvl val="ctr"/>
        </dgm:presLayoutVars>
      </dgm:prSet>
      <dgm:spPr/>
    </dgm:pt>
    <dgm:pt modelId="{0713F996-2650-41A9-956A-F602ADF2B6CE}" type="pres">
      <dgm:prSet presAssocID="{5C56F31E-9EEA-4D4B-B8A7-569EDB740471}" presName="centerShape" presStyleLbl="vennNode1" presStyleIdx="0" presStyleCnt="12" custLinFactNeighborX="465" custLinFactNeighborY="1254"/>
      <dgm:spPr/>
      <dgm:t>
        <a:bodyPr/>
        <a:lstStyle/>
        <a:p>
          <a:endParaRPr lang="en-GB"/>
        </a:p>
      </dgm:t>
    </dgm:pt>
    <dgm:pt modelId="{8094BF41-6C23-433D-A1D0-2BA51A6F24C1}" type="pres">
      <dgm:prSet presAssocID="{8EB43CF2-DF06-4470-B6F0-E4CFAC80E055}" presName="node" presStyleLbl="venn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B3AAE6-35DA-464E-B58C-57B01BFF9B2B}" type="pres">
      <dgm:prSet presAssocID="{2E9C7F82-9962-4174-9B70-F9F572C3CDA3}" presName="node" presStyleLbl="venn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228351-3FC9-45B1-AA65-C6B91971EC29}" type="pres">
      <dgm:prSet presAssocID="{8ADE12EA-D5AD-43A5-A846-B99B016AB1BF}" presName="node" presStyleLbl="venn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013D47-90DB-4ABF-9D5F-4FC8AD0D5ECC}" type="pres">
      <dgm:prSet presAssocID="{2D05F21A-3D04-442B-A3C0-48D1D7315EE4}" presName="node" presStyleLbl="venn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0BA87-189D-4700-A925-29E829F4FD98}" type="pres">
      <dgm:prSet presAssocID="{D3F99F2C-05B4-4106-95E4-845D800E99E4}" presName="node" presStyleLbl="venn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FB4E4-2204-43E0-A60D-3A648ADB8204}" type="pres">
      <dgm:prSet presAssocID="{F88E7078-6887-48E4-852C-D671207D092F}" presName="node" presStyleLbl="venn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E5DB65-841E-4C78-A6EE-CE49285FC604}" type="pres">
      <dgm:prSet presAssocID="{7913DFB4-EA46-4C33-9765-67886D40E535}" presName="node" presStyleLbl="venn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DB2A0-8724-4F55-B9A3-9F296C7A50E8}" type="pres">
      <dgm:prSet presAssocID="{AEEFFBFE-58E9-4AA5-BDDA-86B08235EA33}" presName="node" presStyleLbl="venn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9975C3-22B1-4C5B-B10E-FA8504F21CDC}" type="pres">
      <dgm:prSet presAssocID="{2E0EEBC3-6EE2-4CD5-8414-DFF896E98B7C}" presName="node" presStyleLbl="venn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8A4B9E-6B03-4405-BB2A-E39E54D06506}" type="pres">
      <dgm:prSet presAssocID="{C80A4D91-8195-4290-8576-B71EA3ED8581}" presName="node" presStyleLbl="venn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217FB0-D0E2-4417-9567-1CC987C2B4D6}" type="pres">
      <dgm:prSet presAssocID="{DF4B0A34-8D8F-4CDC-82D8-9E72AD66824F}" presName="node" presStyleLbl="venn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7E9A6B5-ED8D-40A3-9704-376B849F084A}" type="presOf" srcId="{8ADE12EA-D5AD-43A5-A846-B99B016AB1BF}" destId="{11228351-3FC9-45B1-AA65-C6B91971EC29}" srcOrd="0" destOrd="0" presId="urn:microsoft.com/office/officeart/2005/8/layout/radial3"/>
    <dgm:cxn modelId="{BC3FEB04-5795-448A-B7A8-018815B10D25}" srcId="{3251AD69-FBFB-41C2-818E-29DF9A65B70F}" destId="{735E435F-865A-4E3D-ABA6-8410113E65E2}" srcOrd="1" destOrd="0" parTransId="{A98B48AA-A072-4A6D-87B7-5665015B32FC}" sibTransId="{7F936C22-40E8-4A49-8EC1-269B24159CD8}"/>
    <dgm:cxn modelId="{67967B01-BFF2-47A1-9ED2-68C016668FEE}" type="presOf" srcId="{7913DFB4-EA46-4C33-9765-67886D40E535}" destId="{0DE5DB65-841E-4C78-A6EE-CE49285FC604}" srcOrd="0" destOrd="0" presId="urn:microsoft.com/office/officeart/2005/8/layout/radial3"/>
    <dgm:cxn modelId="{F1054E31-8266-45D4-93A9-5C5469C6A633}" srcId="{3251AD69-FBFB-41C2-818E-29DF9A65B70F}" destId="{1834C590-E5D0-4712-A077-3C3D12E12447}" srcOrd="2" destOrd="0" parTransId="{6D413B66-2E9F-4479-87E0-DB064D7D1FED}" sibTransId="{DDA2ECC5-3D61-4054-8F6E-E4BF27F2EE7D}"/>
    <dgm:cxn modelId="{F42E2704-2EF9-4DC2-98CD-715DB1F8EE0C}" type="presOf" srcId="{2E0EEBC3-6EE2-4CD5-8414-DFF896E98B7C}" destId="{A89975C3-22B1-4C5B-B10E-FA8504F21CDC}" srcOrd="0" destOrd="0" presId="urn:microsoft.com/office/officeart/2005/8/layout/radial3"/>
    <dgm:cxn modelId="{1DA3F0EF-3D20-42E7-9308-DC3F7C87BE7A}" type="presOf" srcId="{3251AD69-FBFB-41C2-818E-29DF9A65B70F}" destId="{0565D076-DE12-4C56-B025-9F383911740E}" srcOrd="0" destOrd="0" presId="urn:microsoft.com/office/officeart/2005/8/layout/radial3"/>
    <dgm:cxn modelId="{111CEC4E-E143-4CBB-8F2A-F29D6B8884E8}" type="presOf" srcId="{5C56F31E-9EEA-4D4B-B8A7-569EDB740471}" destId="{0713F996-2650-41A9-956A-F602ADF2B6CE}" srcOrd="0" destOrd="0" presId="urn:microsoft.com/office/officeart/2005/8/layout/radial3"/>
    <dgm:cxn modelId="{741CFF5E-B0C7-4FE6-A151-758A1481B005}" srcId="{3251AD69-FBFB-41C2-818E-29DF9A65B70F}" destId="{5C56F31E-9EEA-4D4B-B8A7-569EDB740471}" srcOrd="0" destOrd="0" parTransId="{9E5E0D9D-08FD-40C6-9998-EE46F3487C96}" sibTransId="{E83274AF-E1B2-4ABE-8670-9F7EBE17D927}"/>
    <dgm:cxn modelId="{954ED2F1-219B-434F-BF58-8620FFA60FB1}" srcId="{5C56F31E-9EEA-4D4B-B8A7-569EDB740471}" destId="{7913DFB4-EA46-4C33-9765-67886D40E535}" srcOrd="6" destOrd="0" parTransId="{2AA87638-EC72-455C-8DCC-9BE2AC634DD0}" sibTransId="{CA2A6FE7-7F9E-438D-AFD9-C149E561D2AF}"/>
    <dgm:cxn modelId="{46912ED9-E6FE-4E43-8280-2D643117FC92}" srcId="{5C56F31E-9EEA-4D4B-B8A7-569EDB740471}" destId="{2D05F21A-3D04-442B-A3C0-48D1D7315EE4}" srcOrd="3" destOrd="0" parTransId="{D62B75A0-F163-41F5-928A-C7B443B9705C}" sibTransId="{FC8CCC3D-5060-4332-B529-4B5D2B8E3F59}"/>
    <dgm:cxn modelId="{7188F736-0D0D-47CB-B05F-B0E05AAC7EC5}" srcId="{5C56F31E-9EEA-4D4B-B8A7-569EDB740471}" destId="{8EB43CF2-DF06-4470-B6F0-E4CFAC80E055}" srcOrd="0" destOrd="0" parTransId="{125EA2A4-9030-48BF-982C-AC0CBBA11D81}" sibTransId="{E74116E1-6952-4F68-BE63-ED8F819E4EF0}"/>
    <dgm:cxn modelId="{A2FD71BC-2E67-4B0C-AA8A-BCA84DD55E23}" type="presOf" srcId="{F88E7078-6887-48E4-852C-D671207D092F}" destId="{A5FFB4E4-2204-43E0-A60D-3A648ADB8204}" srcOrd="0" destOrd="0" presId="urn:microsoft.com/office/officeart/2005/8/layout/radial3"/>
    <dgm:cxn modelId="{CE1D2F0F-6710-417B-B5BC-FFB0FAF0FA80}" type="presOf" srcId="{DF4B0A34-8D8F-4CDC-82D8-9E72AD66824F}" destId="{8C217FB0-D0E2-4417-9567-1CC987C2B4D6}" srcOrd="0" destOrd="0" presId="urn:microsoft.com/office/officeart/2005/8/layout/radial3"/>
    <dgm:cxn modelId="{32F35F73-2E66-4303-B901-AB1FDD2B256F}" type="presOf" srcId="{8EB43CF2-DF06-4470-B6F0-E4CFAC80E055}" destId="{8094BF41-6C23-433D-A1D0-2BA51A6F24C1}" srcOrd="0" destOrd="0" presId="urn:microsoft.com/office/officeart/2005/8/layout/radial3"/>
    <dgm:cxn modelId="{B473823E-A002-4F92-8813-F8AD61BDF2A4}" srcId="{5C56F31E-9EEA-4D4B-B8A7-569EDB740471}" destId="{D3F99F2C-05B4-4106-95E4-845D800E99E4}" srcOrd="4" destOrd="0" parTransId="{29E3C5A4-C45F-4E75-B480-13764DBD97A2}" sibTransId="{6363B1C1-A858-4269-8BAB-2A5A848EB6CE}"/>
    <dgm:cxn modelId="{11F653A4-7105-4EC2-99DC-3E8003E3294E}" srcId="{5C56F31E-9EEA-4D4B-B8A7-569EDB740471}" destId="{F88E7078-6887-48E4-852C-D671207D092F}" srcOrd="5" destOrd="0" parTransId="{A75CC548-03E3-44B6-8E4D-11D91E8B88EF}" sibTransId="{D8EE8260-1EA1-4517-BE12-A3DEB475D216}"/>
    <dgm:cxn modelId="{5DFDCF04-D6AA-4C6F-96E9-CED56189D864}" type="presOf" srcId="{D3F99F2C-05B4-4106-95E4-845D800E99E4}" destId="{28B0BA87-189D-4700-A925-29E829F4FD98}" srcOrd="0" destOrd="0" presId="urn:microsoft.com/office/officeart/2005/8/layout/radial3"/>
    <dgm:cxn modelId="{8B5D87B5-94B1-4FE6-B505-B54B95CD08C3}" srcId="{5C56F31E-9EEA-4D4B-B8A7-569EDB740471}" destId="{DF4B0A34-8D8F-4CDC-82D8-9E72AD66824F}" srcOrd="10" destOrd="0" parTransId="{18BD71FA-29AF-4443-9BCB-B59B758231D3}" sibTransId="{585C430C-A57A-4A33-91EC-60F01EB684F9}"/>
    <dgm:cxn modelId="{E92D2776-FB7A-47A6-A8A8-FDFF55592C5E}" type="presOf" srcId="{AEEFFBFE-58E9-4AA5-BDDA-86B08235EA33}" destId="{4AFDB2A0-8724-4F55-B9A3-9F296C7A50E8}" srcOrd="0" destOrd="0" presId="urn:microsoft.com/office/officeart/2005/8/layout/radial3"/>
    <dgm:cxn modelId="{25370D32-5038-4785-882E-C998DAA28C61}" srcId="{5C56F31E-9EEA-4D4B-B8A7-569EDB740471}" destId="{AEEFFBFE-58E9-4AA5-BDDA-86B08235EA33}" srcOrd="7" destOrd="0" parTransId="{B4D08366-2A46-4542-8463-CF3F35685B71}" sibTransId="{4F0DB60D-A07B-47C4-B638-E0C159103E66}"/>
    <dgm:cxn modelId="{CB88114A-9DAF-43F8-8BDE-25C7E22AA983}" type="presOf" srcId="{C80A4D91-8195-4290-8576-B71EA3ED8581}" destId="{BE8A4B9E-6B03-4405-BB2A-E39E54D06506}" srcOrd="0" destOrd="0" presId="urn:microsoft.com/office/officeart/2005/8/layout/radial3"/>
    <dgm:cxn modelId="{F6E351BA-CF5C-4D19-A8BE-E45874CEEA96}" srcId="{5C56F31E-9EEA-4D4B-B8A7-569EDB740471}" destId="{C80A4D91-8195-4290-8576-B71EA3ED8581}" srcOrd="9" destOrd="0" parTransId="{9B8539D0-E341-44CA-8694-528FC628BFB1}" sibTransId="{4B47FEB3-5587-43DA-BAA1-BA42DBD90E0F}"/>
    <dgm:cxn modelId="{902E1CCC-1E35-455C-A558-471FD0557320}" srcId="{5C56F31E-9EEA-4D4B-B8A7-569EDB740471}" destId="{2E9C7F82-9962-4174-9B70-F9F572C3CDA3}" srcOrd="1" destOrd="0" parTransId="{87D81329-CA09-42C5-A583-C9E9C2EEB4CE}" sibTransId="{5543904C-9AE8-4DB4-B0B4-BAD5630C8703}"/>
    <dgm:cxn modelId="{81C53401-4C48-40BE-9636-03C3448A51C3}" srcId="{5C56F31E-9EEA-4D4B-B8A7-569EDB740471}" destId="{8ADE12EA-D5AD-43A5-A846-B99B016AB1BF}" srcOrd="2" destOrd="0" parTransId="{2B8E13AF-A9C8-48DF-9C94-BCB9DB28FB94}" sibTransId="{4B26992C-5E52-4280-A083-848BDC2F931F}"/>
    <dgm:cxn modelId="{520B112A-C243-42EA-B2A6-0E09F692C2B0}" type="presOf" srcId="{2D05F21A-3D04-442B-A3C0-48D1D7315EE4}" destId="{47013D47-90DB-4ABF-9D5F-4FC8AD0D5ECC}" srcOrd="0" destOrd="0" presId="urn:microsoft.com/office/officeart/2005/8/layout/radial3"/>
    <dgm:cxn modelId="{DC9CF8A9-13C8-4B2C-931C-59733024DF1E}" srcId="{5C56F31E-9EEA-4D4B-B8A7-569EDB740471}" destId="{2E0EEBC3-6EE2-4CD5-8414-DFF896E98B7C}" srcOrd="8" destOrd="0" parTransId="{438EB708-4190-4545-A6D3-836FA9460FB3}" sibTransId="{D064A476-343D-4970-901C-B1C7ECF46A48}"/>
    <dgm:cxn modelId="{188D0DFF-B7BD-4534-9801-09C4671206BB}" type="presOf" srcId="{2E9C7F82-9962-4174-9B70-F9F572C3CDA3}" destId="{7CB3AAE6-35DA-464E-B58C-57B01BFF9B2B}" srcOrd="0" destOrd="0" presId="urn:microsoft.com/office/officeart/2005/8/layout/radial3"/>
    <dgm:cxn modelId="{96A28E7D-DC7E-40C2-9747-05691665B04E}" type="presParOf" srcId="{0565D076-DE12-4C56-B025-9F383911740E}" destId="{AC0E157B-3206-40BD-8DB0-B9474EA01FDB}" srcOrd="0" destOrd="0" presId="urn:microsoft.com/office/officeart/2005/8/layout/radial3"/>
    <dgm:cxn modelId="{AEF4668C-C935-42D8-A3C6-86A474C5C877}" type="presParOf" srcId="{AC0E157B-3206-40BD-8DB0-B9474EA01FDB}" destId="{0713F996-2650-41A9-956A-F602ADF2B6CE}" srcOrd="0" destOrd="0" presId="urn:microsoft.com/office/officeart/2005/8/layout/radial3"/>
    <dgm:cxn modelId="{912B789F-DD27-44D5-B40D-1A009BD458FF}" type="presParOf" srcId="{AC0E157B-3206-40BD-8DB0-B9474EA01FDB}" destId="{8094BF41-6C23-433D-A1D0-2BA51A6F24C1}" srcOrd="1" destOrd="0" presId="urn:microsoft.com/office/officeart/2005/8/layout/radial3"/>
    <dgm:cxn modelId="{46A01BC1-44DA-4598-BD32-8D7373561F4A}" type="presParOf" srcId="{AC0E157B-3206-40BD-8DB0-B9474EA01FDB}" destId="{7CB3AAE6-35DA-464E-B58C-57B01BFF9B2B}" srcOrd="2" destOrd="0" presId="urn:microsoft.com/office/officeart/2005/8/layout/radial3"/>
    <dgm:cxn modelId="{91465491-789D-45CC-B6AC-3D4357EC4C07}" type="presParOf" srcId="{AC0E157B-3206-40BD-8DB0-B9474EA01FDB}" destId="{11228351-3FC9-45B1-AA65-C6B91971EC29}" srcOrd="3" destOrd="0" presId="urn:microsoft.com/office/officeart/2005/8/layout/radial3"/>
    <dgm:cxn modelId="{CBB16310-EDA2-4D4C-BD60-AE30534C6C0C}" type="presParOf" srcId="{AC0E157B-3206-40BD-8DB0-B9474EA01FDB}" destId="{47013D47-90DB-4ABF-9D5F-4FC8AD0D5ECC}" srcOrd="4" destOrd="0" presId="urn:microsoft.com/office/officeart/2005/8/layout/radial3"/>
    <dgm:cxn modelId="{785BA120-5861-45E5-9A46-A4DE86D66ACF}" type="presParOf" srcId="{AC0E157B-3206-40BD-8DB0-B9474EA01FDB}" destId="{28B0BA87-189D-4700-A925-29E829F4FD98}" srcOrd="5" destOrd="0" presId="urn:microsoft.com/office/officeart/2005/8/layout/radial3"/>
    <dgm:cxn modelId="{92063FE0-85CB-41EA-885A-12E9B1BBA155}" type="presParOf" srcId="{AC0E157B-3206-40BD-8DB0-B9474EA01FDB}" destId="{A5FFB4E4-2204-43E0-A60D-3A648ADB8204}" srcOrd="6" destOrd="0" presId="urn:microsoft.com/office/officeart/2005/8/layout/radial3"/>
    <dgm:cxn modelId="{7E1C2C9B-421E-4B61-ADBE-3CBF6C2DE07A}" type="presParOf" srcId="{AC0E157B-3206-40BD-8DB0-B9474EA01FDB}" destId="{0DE5DB65-841E-4C78-A6EE-CE49285FC604}" srcOrd="7" destOrd="0" presId="urn:microsoft.com/office/officeart/2005/8/layout/radial3"/>
    <dgm:cxn modelId="{B1A7312A-CAC0-44D4-853C-69C48D6A7120}" type="presParOf" srcId="{AC0E157B-3206-40BD-8DB0-B9474EA01FDB}" destId="{4AFDB2A0-8724-4F55-B9A3-9F296C7A50E8}" srcOrd="8" destOrd="0" presId="urn:microsoft.com/office/officeart/2005/8/layout/radial3"/>
    <dgm:cxn modelId="{DA5BA062-45D3-408A-922D-3A1AD2875F8E}" type="presParOf" srcId="{AC0E157B-3206-40BD-8DB0-B9474EA01FDB}" destId="{A89975C3-22B1-4C5B-B10E-FA8504F21CDC}" srcOrd="9" destOrd="0" presId="urn:microsoft.com/office/officeart/2005/8/layout/radial3"/>
    <dgm:cxn modelId="{2C37B830-4A53-4CAD-8A47-DFC57B0E7C15}" type="presParOf" srcId="{AC0E157B-3206-40BD-8DB0-B9474EA01FDB}" destId="{BE8A4B9E-6B03-4405-BB2A-E39E54D06506}" srcOrd="10" destOrd="0" presId="urn:microsoft.com/office/officeart/2005/8/layout/radial3"/>
    <dgm:cxn modelId="{CF2A1544-AA5C-4FD1-8DB3-67381CDF5D0E}" type="presParOf" srcId="{AC0E157B-3206-40BD-8DB0-B9474EA01FDB}" destId="{8C217FB0-D0E2-4417-9567-1CC987C2B4D6}" srcOrd="11" destOrd="0" presId="urn:microsoft.com/office/officeart/2005/8/layout/radial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EF702-5D45-41CA-ABF5-3320D3CDEF91}">
      <dsp:nvSpPr>
        <dsp:cNvPr id="0" name=""/>
        <dsp:cNvSpPr/>
      </dsp:nvSpPr>
      <dsp:spPr>
        <a:xfrm>
          <a:off x="143997" y="0"/>
          <a:ext cx="5400600" cy="54006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Building Blocks</a:t>
          </a:r>
          <a:endParaRPr lang="en-GB" sz="2800" b="1" kern="1200" dirty="0"/>
        </a:p>
      </dsp:txBody>
      <dsp:txXfrm>
        <a:off x="1900543" y="270029"/>
        <a:ext cx="1887509" cy="810090"/>
      </dsp:txXfrm>
    </dsp:sp>
    <dsp:sp modelId="{1FB3BFF3-0C16-4543-8E3C-9A4C77000F85}">
      <dsp:nvSpPr>
        <dsp:cNvPr id="0" name=""/>
        <dsp:cNvSpPr/>
      </dsp:nvSpPr>
      <dsp:spPr>
        <a:xfrm>
          <a:off x="1287142" y="1350149"/>
          <a:ext cx="4050450" cy="4050450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Core Busan Commitments</a:t>
          </a:r>
          <a:endParaRPr lang="en-GB" sz="2000" b="1" kern="1200" dirty="0"/>
        </a:p>
      </dsp:txBody>
      <dsp:txXfrm>
        <a:off x="2368613" y="1603303"/>
        <a:ext cx="1887509" cy="759459"/>
      </dsp:txXfrm>
    </dsp:sp>
    <dsp:sp modelId="{4796F9F0-52E2-462E-8B78-6EC30787E1E1}">
      <dsp:nvSpPr>
        <dsp:cNvPr id="0" name=""/>
        <dsp:cNvSpPr/>
      </dsp:nvSpPr>
      <dsp:spPr>
        <a:xfrm>
          <a:off x="1962218" y="2700300"/>
          <a:ext cx="2700300" cy="2700300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Common principles</a:t>
          </a:r>
          <a:endParaRPr lang="en-GB" sz="2800" b="1" kern="1200" dirty="0"/>
        </a:p>
      </dsp:txBody>
      <dsp:txXfrm>
        <a:off x="2357667" y="3375375"/>
        <a:ext cx="1909400" cy="13501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3F996-2650-41A9-956A-F602ADF2B6CE}">
      <dsp:nvSpPr>
        <dsp:cNvPr id="0" name=""/>
        <dsp:cNvSpPr/>
      </dsp:nvSpPr>
      <dsp:spPr>
        <a:xfrm>
          <a:off x="2693015" y="1589107"/>
          <a:ext cx="3804046" cy="3804046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solidFill>
                <a:schemeClr val="bg1"/>
              </a:solidFill>
            </a:rPr>
            <a:t>Core Busan commitments</a:t>
          </a:r>
        </a:p>
      </dsp:txBody>
      <dsp:txXfrm>
        <a:off x="3250105" y="2146197"/>
        <a:ext cx="2689866" cy="2689866"/>
      </dsp:txXfrm>
    </dsp:sp>
    <dsp:sp modelId="{8094BF41-6C23-433D-A1D0-2BA51A6F24C1}">
      <dsp:nvSpPr>
        <dsp:cNvPr id="0" name=""/>
        <dsp:cNvSpPr/>
      </dsp:nvSpPr>
      <dsp:spPr>
        <a:xfrm>
          <a:off x="3620988" y="679"/>
          <a:ext cx="1902023" cy="19020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New Deal Fragile states</a:t>
          </a:r>
        </a:p>
      </dsp:txBody>
      <dsp:txXfrm>
        <a:off x="3899533" y="279224"/>
        <a:ext cx="1344933" cy="1344933"/>
      </dsp:txXfrm>
    </dsp:sp>
    <dsp:sp modelId="{7CB3AAE6-35DA-464E-B58C-57B01BFF9B2B}">
      <dsp:nvSpPr>
        <dsp:cNvPr id="0" name=""/>
        <dsp:cNvSpPr/>
      </dsp:nvSpPr>
      <dsp:spPr>
        <a:xfrm>
          <a:off x="5077114" y="473802"/>
          <a:ext cx="1902023" cy="19020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0" kern="1200" dirty="0" smtClean="0">
              <a:solidFill>
                <a:schemeClr val="tx1"/>
              </a:solidFill>
            </a:rPr>
            <a:t>Effective Institutions</a:t>
          </a:r>
          <a:endParaRPr lang="en-GB" sz="1700" b="0" kern="1200" dirty="0">
            <a:solidFill>
              <a:schemeClr val="tx1"/>
            </a:solidFill>
          </a:endParaRPr>
        </a:p>
      </dsp:txBody>
      <dsp:txXfrm>
        <a:off x="5355659" y="752347"/>
        <a:ext cx="1344933" cy="1344933"/>
      </dsp:txXfrm>
    </dsp:sp>
    <dsp:sp modelId="{11228351-3FC9-45B1-AA65-C6B91971EC29}">
      <dsp:nvSpPr>
        <dsp:cNvPr id="0" name=""/>
        <dsp:cNvSpPr/>
      </dsp:nvSpPr>
      <dsp:spPr>
        <a:xfrm>
          <a:off x="5977049" y="1712457"/>
          <a:ext cx="1902023" cy="19020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Results  &amp; accountability</a:t>
          </a:r>
          <a:endParaRPr lang="en-GB" sz="1700" kern="1200" dirty="0"/>
        </a:p>
      </dsp:txBody>
      <dsp:txXfrm>
        <a:off x="6255594" y="1991002"/>
        <a:ext cx="1344933" cy="1344933"/>
      </dsp:txXfrm>
    </dsp:sp>
    <dsp:sp modelId="{47013D47-90DB-4ABF-9D5F-4FC8AD0D5ECC}">
      <dsp:nvSpPr>
        <dsp:cNvPr id="0" name=""/>
        <dsp:cNvSpPr/>
      </dsp:nvSpPr>
      <dsp:spPr>
        <a:xfrm>
          <a:off x="5977049" y="3243518"/>
          <a:ext cx="1902023" cy="19020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Statistics</a:t>
          </a:r>
          <a:endParaRPr lang="en-GB" sz="1700" kern="1200" dirty="0"/>
        </a:p>
      </dsp:txBody>
      <dsp:txXfrm>
        <a:off x="6255594" y="3522063"/>
        <a:ext cx="1344933" cy="1344933"/>
      </dsp:txXfrm>
    </dsp:sp>
    <dsp:sp modelId="{28B0BA87-189D-4700-A925-29E829F4FD98}">
      <dsp:nvSpPr>
        <dsp:cNvPr id="0" name=""/>
        <dsp:cNvSpPr/>
      </dsp:nvSpPr>
      <dsp:spPr>
        <a:xfrm>
          <a:off x="5077114" y="4482173"/>
          <a:ext cx="1902023" cy="19020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Gender</a:t>
          </a:r>
          <a:endParaRPr lang="en-GB" sz="1700" kern="1200" dirty="0"/>
        </a:p>
      </dsp:txBody>
      <dsp:txXfrm>
        <a:off x="5355659" y="4760718"/>
        <a:ext cx="1344933" cy="1344933"/>
      </dsp:txXfrm>
    </dsp:sp>
    <dsp:sp modelId="{A5FFB4E4-2204-43E0-A60D-3A648ADB8204}">
      <dsp:nvSpPr>
        <dsp:cNvPr id="0" name=""/>
        <dsp:cNvSpPr/>
      </dsp:nvSpPr>
      <dsp:spPr>
        <a:xfrm>
          <a:off x="3620988" y="4955297"/>
          <a:ext cx="1902023" cy="19020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Climate Change Financing</a:t>
          </a:r>
          <a:endParaRPr lang="en-GB" sz="1700" kern="1200" dirty="0"/>
        </a:p>
      </dsp:txBody>
      <dsp:txXfrm>
        <a:off x="3899533" y="5233842"/>
        <a:ext cx="1344933" cy="1344933"/>
      </dsp:txXfrm>
    </dsp:sp>
    <dsp:sp modelId="{0DE5DB65-841E-4C78-A6EE-CE49285FC604}">
      <dsp:nvSpPr>
        <dsp:cNvPr id="0" name=""/>
        <dsp:cNvSpPr/>
      </dsp:nvSpPr>
      <dsp:spPr>
        <a:xfrm>
          <a:off x="2164862" y="4482173"/>
          <a:ext cx="1902023" cy="19020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Public Private cooperation</a:t>
          </a:r>
          <a:endParaRPr lang="en-GB" sz="1700" kern="1200" dirty="0"/>
        </a:p>
      </dsp:txBody>
      <dsp:txXfrm>
        <a:off x="2443407" y="4760718"/>
        <a:ext cx="1344933" cy="1344933"/>
      </dsp:txXfrm>
    </dsp:sp>
    <dsp:sp modelId="{4AFDB2A0-8724-4F55-B9A3-9F296C7A50E8}">
      <dsp:nvSpPr>
        <dsp:cNvPr id="0" name=""/>
        <dsp:cNvSpPr/>
      </dsp:nvSpPr>
      <dsp:spPr>
        <a:xfrm>
          <a:off x="1264927" y="3243518"/>
          <a:ext cx="1902023" cy="19020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Transparency</a:t>
          </a:r>
          <a:endParaRPr lang="en-GB" sz="1700" kern="1200" dirty="0"/>
        </a:p>
      </dsp:txBody>
      <dsp:txXfrm>
        <a:off x="1543472" y="3522063"/>
        <a:ext cx="1344933" cy="1344933"/>
      </dsp:txXfrm>
    </dsp:sp>
    <dsp:sp modelId="{A89975C3-22B1-4C5B-B10E-FA8504F21CDC}">
      <dsp:nvSpPr>
        <dsp:cNvPr id="0" name=""/>
        <dsp:cNvSpPr/>
      </dsp:nvSpPr>
      <dsp:spPr>
        <a:xfrm>
          <a:off x="1264927" y="1712457"/>
          <a:ext cx="1902023" cy="19020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South South Cooperation</a:t>
          </a:r>
          <a:endParaRPr lang="en-GB" sz="1700" kern="1200" dirty="0"/>
        </a:p>
      </dsp:txBody>
      <dsp:txXfrm>
        <a:off x="1543472" y="1991002"/>
        <a:ext cx="1344933" cy="1344933"/>
      </dsp:txXfrm>
    </dsp:sp>
    <dsp:sp modelId="{BE8A4B9E-6B03-4405-BB2A-E39E54D06506}">
      <dsp:nvSpPr>
        <dsp:cNvPr id="0" name=""/>
        <dsp:cNvSpPr/>
      </dsp:nvSpPr>
      <dsp:spPr>
        <a:xfrm>
          <a:off x="2164862" y="473802"/>
          <a:ext cx="1902023" cy="19020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Diversity &amp; Fragmentation</a:t>
          </a:r>
          <a:endParaRPr lang="en-GB" sz="1700" kern="1200" dirty="0"/>
        </a:p>
      </dsp:txBody>
      <dsp:txXfrm>
        <a:off x="2443407" y="752347"/>
        <a:ext cx="1344933" cy="1344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3F996-2650-41A9-956A-F602ADF2B6CE}">
      <dsp:nvSpPr>
        <dsp:cNvPr id="0" name=""/>
        <dsp:cNvSpPr/>
      </dsp:nvSpPr>
      <dsp:spPr>
        <a:xfrm>
          <a:off x="2797543" y="1746602"/>
          <a:ext cx="3596431" cy="3596431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>
              <a:solidFill>
                <a:schemeClr val="bg1"/>
              </a:solidFill>
            </a:rPr>
            <a:t>Core Busan commitments</a:t>
          </a:r>
        </a:p>
      </dsp:txBody>
      <dsp:txXfrm>
        <a:off x="3324228" y="2273287"/>
        <a:ext cx="2543061" cy="2543061"/>
      </dsp:txXfrm>
    </dsp:sp>
    <dsp:sp modelId="{8094BF41-6C23-433D-A1D0-2BA51A6F24C1}">
      <dsp:nvSpPr>
        <dsp:cNvPr id="0" name=""/>
        <dsp:cNvSpPr/>
      </dsp:nvSpPr>
      <dsp:spPr>
        <a:xfrm>
          <a:off x="3672892" y="26834"/>
          <a:ext cx="1798215" cy="1798215"/>
        </a:xfrm>
        <a:prstGeom prst="ellipse">
          <a:avLst/>
        </a:prstGeom>
        <a:solidFill>
          <a:srgbClr val="FF000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New Deal Fragile states</a:t>
          </a:r>
        </a:p>
      </dsp:txBody>
      <dsp:txXfrm>
        <a:off x="3936234" y="290176"/>
        <a:ext cx="1271531" cy="1271531"/>
      </dsp:txXfrm>
    </dsp:sp>
    <dsp:sp modelId="{7CB3AAE6-35DA-464E-B58C-57B01BFF9B2B}">
      <dsp:nvSpPr>
        <dsp:cNvPr id="0" name=""/>
        <dsp:cNvSpPr/>
      </dsp:nvSpPr>
      <dsp:spPr>
        <a:xfrm>
          <a:off x="5054121" y="432400"/>
          <a:ext cx="1798215" cy="1798215"/>
        </a:xfrm>
        <a:prstGeom prst="ellipse">
          <a:avLst/>
        </a:prstGeom>
        <a:solidFill>
          <a:srgbClr val="FF000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>
              <a:solidFill>
                <a:schemeClr val="tx1"/>
              </a:solidFill>
            </a:rPr>
            <a:t>Effective Institutions</a:t>
          </a:r>
          <a:endParaRPr lang="en-GB" sz="1600" b="0" kern="1200" dirty="0">
            <a:solidFill>
              <a:schemeClr val="tx1"/>
            </a:solidFill>
          </a:endParaRPr>
        </a:p>
      </dsp:txBody>
      <dsp:txXfrm>
        <a:off x="5317463" y="695742"/>
        <a:ext cx="1271531" cy="1271531"/>
      </dsp:txXfrm>
    </dsp:sp>
    <dsp:sp modelId="{11228351-3FC9-45B1-AA65-C6B91971EC29}">
      <dsp:nvSpPr>
        <dsp:cNvPr id="0" name=""/>
        <dsp:cNvSpPr/>
      </dsp:nvSpPr>
      <dsp:spPr>
        <a:xfrm>
          <a:off x="5996821" y="1520332"/>
          <a:ext cx="1798215" cy="179821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Results  &amp; accountability</a:t>
          </a:r>
          <a:endParaRPr lang="en-GB" sz="1600" kern="1200" dirty="0"/>
        </a:p>
      </dsp:txBody>
      <dsp:txXfrm>
        <a:off x="6260163" y="1783674"/>
        <a:ext cx="1271531" cy="1271531"/>
      </dsp:txXfrm>
    </dsp:sp>
    <dsp:sp modelId="{47013D47-90DB-4ABF-9D5F-4FC8AD0D5ECC}">
      <dsp:nvSpPr>
        <dsp:cNvPr id="0" name=""/>
        <dsp:cNvSpPr/>
      </dsp:nvSpPr>
      <dsp:spPr>
        <a:xfrm>
          <a:off x="6201689" y="2945221"/>
          <a:ext cx="1798215" cy="179821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Statistics</a:t>
          </a:r>
          <a:endParaRPr lang="en-GB" sz="1600" kern="1200" dirty="0"/>
        </a:p>
      </dsp:txBody>
      <dsp:txXfrm>
        <a:off x="6465031" y="3208563"/>
        <a:ext cx="1271531" cy="1271531"/>
      </dsp:txXfrm>
    </dsp:sp>
    <dsp:sp modelId="{28B0BA87-189D-4700-A925-29E829F4FD98}">
      <dsp:nvSpPr>
        <dsp:cNvPr id="0" name=""/>
        <dsp:cNvSpPr/>
      </dsp:nvSpPr>
      <dsp:spPr>
        <a:xfrm>
          <a:off x="5603682" y="4254674"/>
          <a:ext cx="1798215" cy="179821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Gender</a:t>
          </a:r>
          <a:endParaRPr lang="en-GB" sz="1600" kern="1200" dirty="0"/>
        </a:p>
      </dsp:txBody>
      <dsp:txXfrm>
        <a:off x="5867024" y="4518016"/>
        <a:ext cx="1271531" cy="1271531"/>
      </dsp:txXfrm>
    </dsp:sp>
    <dsp:sp modelId="{A5FFB4E4-2204-43E0-A60D-3A648ADB8204}">
      <dsp:nvSpPr>
        <dsp:cNvPr id="0" name=""/>
        <dsp:cNvSpPr/>
      </dsp:nvSpPr>
      <dsp:spPr>
        <a:xfrm>
          <a:off x="4392662" y="5032949"/>
          <a:ext cx="1798215" cy="179821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Climate Change Financing</a:t>
          </a:r>
          <a:endParaRPr lang="en-GB" sz="1600" kern="1200" dirty="0"/>
        </a:p>
      </dsp:txBody>
      <dsp:txXfrm>
        <a:off x="4656004" y="5296291"/>
        <a:ext cx="1271531" cy="1271531"/>
      </dsp:txXfrm>
    </dsp:sp>
    <dsp:sp modelId="{0DE5DB65-841E-4C78-A6EE-CE49285FC604}">
      <dsp:nvSpPr>
        <dsp:cNvPr id="0" name=""/>
        <dsp:cNvSpPr/>
      </dsp:nvSpPr>
      <dsp:spPr>
        <a:xfrm>
          <a:off x="2953121" y="5032949"/>
          <a:ext cx="1798215" cy="1798215"/>
        </a:xfrm>
        <a:prstGeom prst="ellipse">
          <a:avLst/>
        </a:prstGeom>
        <a:solidFill>
          <a:srgbClr val="FF000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Public Private cooperation</a:t>
          </a:r>
          <a:endParaRPr lang="en-GB" sz="1600" kern="1200" dirty="0"/>
        </a:p>
      </dsp:txBody>
      <dsp:txXfrm>
        <a:off x="3216463" y="5296291"/>
        <a:ext cx="1271531" cy="1271531"/>
      </dsp:txXfrm>
    </dsp:sp>
    <dsp:sp modelId="{4AFDB2A0-8724-4F55-B9A3-9F296C7A50E8}">
      <dsp:nvSpPr>
        <dsp:cNvPr id="0" name=""/>
        <dsp:cNvSpPr/>
      </dsp:nvSpPr>
      <dsp:spPr>
        <a:xfrm>
          <a:off x="1742102" y="4254674"/>
          <a:ext cx="1798215" cy="179821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Transparency</a:t>
          </a:r>
          <a:endParaRPr lang="en-GB" sz="1600" kern="1200" dirty="0"/>
        </a:p>
      </dsp:txBody>
      <dsp:txXfrm>
        <a:off x="2005444" y="4518016"/>
        <a:ext cx="1271531" cy="1271531"/>
      </dsp:txXfrm>
    </dsp:sp>
    <dsp:sp modelId="{A89975C3-22B1-4C5B-B10E-FA8504F21CDC}">
      <dsp:nvSpPr>
        <dsp:cNvPr id="0" name=""/>
        <dsp:cNvSpPr/>
      </dsp:nvSpPr>
      <dsp:spPr>
        <a:xfrm>
          <a:off x="1144094" y="2945221"/>
          <a:ext cx="1798215" cy="1798215"/>
        </a:xfrm>
        <a:prstGeom prst="ellipse">
          <a:avLst/>
        </a:prstGeom>
        <a:solidFill>
          <a:srgbClr val="FF000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South South Cooperation</a:t>
          </a:r>
          <a:endParaRPr lang="en-GB" sz="1600" kern="1200" dirty="0"/>
        </a:p>
      </dsp:txBody>
      <dsp:txXfrm>
        <a:off x="1407436" y="3208563"/>
        <a:ext cx="1271531" cy="1271531"/>
      </dsp:txXfrm>
    </dsp:sp>
    <dsp:sp modelId="{BE8A4B9E-6B03-4405-BB2A-E39E54D06506}">
      <dsp:nvSpPr>
        <dsp:cNvPr id="0" name=""/>
        <dsp:cNvSpPr/>
      </dsp:nvSpPr>
      <dsp:spPr>
        <a:xfrm>
          <a:off x="1348963" y="1520332"/>
          <a:ext cx="1798215" cy="179821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Diversity &amp; Fragmentation</a:t>
          </a:r>
          <a:endParaRPr lang="en-GB" sz="1600" kern="1200" dirty="0"/>
        </a:p>
      </dsp:txBody>
      <dsp:txXfrm>
        <a:off x="1612305" y="1783674"/>
        <a:ext cx="1271531" cy="1271531"/>
      </dsp:txXfrm>
    </dsp:sp>
    <dsp:sp modelId="{8C217FB0-D0E2-4417-9567-1CC987C2B4D6}">
      <dsp:nvSpPr>
        <dsp:cNvPr id="0" name=""/>
        <dsp:cNvSpPr/>
      </dsp:nvSpPr>
      <dsp:spPr>
        <a:xfrm>
          <a:off x="2291662" y="432400"/>
          <a:ext cx="1798215" cy="1798215"/>
        </a:xfrm>
        <a:prstGeom prst="ellipse">
          <a:avLst/>
        </a:prstGeom>
        <a:solidFill>
          <a:srgbClr val="FFC00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HRBA</a:t>
          </a:r>
          <a:endParaRPr lang="en-GB" sz="1600" kern="1200" dirty="0"/>
        </a:p>
      </dsp:txBody>
      <dsp:txXfrm>
        <a:off x="2555004" y="695742"/>
        <a:ext cx="1271531" cy="1271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59EC545-B59E-4D83-9C51-BB46ADB4B2BA}" type="datetimeFigureOut">
              <a:rPr lang="en-US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0D9564-002E-4BCD-990D-92BC4C442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8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Issues </a:t>
            </a:r>
            <a:r>
              <a:rPr lang="fr-FR" dirty="0" err="1" smtClean="0"/>
              <a:t>under</a:t>
            </a:r>
            <a:r>
              <a:rPr lang="fr-FR" dirty="0" smtClean="0"/>
              <a:t> discussion:</a:t>
            </a:r>
          </a:p>
          <a:p>
            <a:r>
              <a:rPr lang="fr-FR" dirty="0" smtClean="0"/>
              <a:t>Scope</a:t>
            </a:r>
            <a:r>
              <a:rPr lang="fr-FR" baseline="0" dirty="0" smtClean="0"/>
              <a:t> of monitoring – </a:t>
            </a:r>
            <a:r>
              <a:rPr lang="fr-FR" baseline="0" dirty="0" err="1" smtClean="0"/>
              <a:t>broad</a:t>
            </a:r>
            <a:r>
              <a:rPr lang="fr-FR" baseline="0" dirty="0" smtClean="0"/>
              <a:t> convergence </a:t>
            </a:r>
            <a:r>
              <a:rPr lang="fr-FR" baseline="0" dirty="0" err="1" smtClean="0"/>
              <a:t>around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number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themes</a:t>
            </a:r>
            <a:r>
              <a:rPr lang="fr-FR" baseline="0" dirty="0" smtClean="0"/>
              <a:t>, but </a:t>
            </a:r>
            <a:r>
              <a:rPr lang="fr-FR" baseline="0" dirty="0" err="1" smtClean="0"/>
              <a:t>desirability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prioritise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further</a:t>
            </a:r>
            <a:r>
              <a:rPr lang="fr-FR" baseline="0" dirty="0" smtClean="0"/>
              <a:t>? No convergence </a:t>
            </a:r>
            <a:r>
              <a:rPr lang="fr-FR" baseline="0" dirty="0" err="1" smtClean="0"/>
              <a:t>regarding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number</a:t>
            </a:r>
            <a:r>
              <a:rPr lang="fr-FR" baseline="0" dirty="0" smtClean="0"/>
              <a:t> (</a:t>
            </a:r>
          </a:p>
          <a:p>
            <a:r>
              <a:rPr lang="fr-FR" baseline="0" dirty="0" smtClean="0"/>
              <a:t>Linkages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global monitoring and country </a:t>
            </a:r>
            <a:r>
              <a:rPr lang="fr-FR" baseline="0" dirty="0" err="1" smtClean="0"/>
              <a:t>level</a:t>
            </a:r>
            <a:r>
              <a:rPr lang="fr-FR" baseline="0" dirty="0" smtClean="0"/>
              <a:t> efforts</a:t>
            </a:r>
          </a:p>
          <a:p>
            <a:r>
              <a:rPr lang="fr-FR" baseline="0" dirty="0" smtClean="0"/>
              <a:t>OECD </a:t>
            </a:r>
            <a:r>
              <a:rPr lang="fr-FR" baseline="0" dirty="0" err="1" smtClean="0"/>
              <a:t>tasked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develop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indicators</a:t>
            </a:r>
            <a:r>
              <a:rPr lang="fr-FR" baseline="0" dirty="0" smtClean="0"/>
              <a:t> by May 2012 and </a:t>
            </a:r>
            <a:r>
              <a:rPr lang="fr-FR" baseline="0" dirty="0" err="1" smtClean="0"/>
              <a:t>consult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all relevant </a:t>
            </a:r>
            <a:r>
              <a:rPr lang="fr-FR" baseline="0" dirty="0" err="1" smtClean="0"/>
              <a:t>stakeholders</a:t>
            </a:r>
            <a:r>
              <a:rPr lang="fr-FR" baseline="0" dirty="0" smtClean="0"/>
              <a:t>.</a:t>
            </a:r>
          </a:p>
          <a:p>
            <a:r>
              <a:rPr lang="fr-FR" baseline="0" dirty="0" err="1" smtClean="0"/>
              <a:t>Likely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outcome</a:t>
            </a:r>
            <a:r>
              <a:rPr lang="fr-FR" baseline="0" dirty="0" smtClean="0"/>
              <a:t>: </a:t>
            </a:r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D9564-002E-4BCD-990D-92BC4C442E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Untitled-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00" y="4214465"/>
            <a:ext cx="7772400" cy="1470025"/>
          </a:xfrm>
        </p:spPr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00" y="534880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58ABD-0B93-46B3-8A8A-7D9B0BB3E34A}" type="datetimeFigureOut">
              <a:rPr lang="en-GB"/>
              <a:pPr>
                <a:defRPr/>
              </a:pPr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C34FE-7BAA-4DE5-B8EA-EE3DD2DEF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90C51-C4BF-4E50-B9EB-71698CE9F940}" type="datetimeFigureOut">
              <a:rPr lang="en-GB"/>
              <a:pPr>
                <a:defRPr/>
              </a:pPr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D74F2-E5E4-4817-9E77-931D4406C3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LF4 logo english RGB hir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5872163"/>
            <a:ext cx="2430462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96D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02A26"/>
              </a:buClr>
              <a:defRPr/>
            </a:lvl1pPr>
            <a:lvl3pPr>
              <a:buClr>
                <a:srgbClr val="FFCC3E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1E355-8090-4AA4-A295-BB81331059D0}" type="datetimeFigureOut">
              <a:rPr lang="en-GB"/>
              <a:pPr>
                <a:defRPr/>
              </a:pPr>
              <a:t>28/11/2012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7888A-60F2-437A-AE0F-7132681252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6D43-DB17-46B2-912B-340675C49E02}" type="datetimeFigureOut">
              <a:rPr lang="en-GB"/>
              <a:pPr>
                <a:defRPr/>
              </a:pPr>
              <a:t>28/11/2012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6FE8E-53F5-4B3C-9FDF-199D013FB8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0E922-5604-4570-9D8A-6A3A2632E3AF}" type="datetimeFigureOut">
              <a:rPr lang="en-GB"/>
              <a:pPr>
                <a:defRPr/>
              </a:pPr>
              <a:t>28/11/2012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6E598-9D21-40C5-944D-CCF1F2FF5F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13C2-FEEB-45F2-9DE6-DEB9831C0D9F}" type="datetimeFigureOut">
              <a:rPr lang="en-GB"/>
              <a:pPr>
                <a:defRPr/>
              </a:pPr>
              <a:t>28/11/2012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07C0F-51A0-45CB-AEF2-0FEEBA2B90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72942-CA83-4131-A1E0-1A9BEAD01AE3}" type="datetimeFigureOut">
              <a:rPr lang="en-GB"/>
              <a:pPr>
                <a:defRPr/>
              </a:pPr>
              <a:t>28/11/2012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64772-DEE3-40F4-9357-BECCAEDCA8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CC475-BB2A-4E0D-8D59-9586ECA7B94C}" type="datetimeFigureOut">
              <a:rPr lang="en-GB"/>
              <a:pPr>
                <a:defRPr/>
              </a:pPr>
              <a:t>28/11/2012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7383B-AEA8-486C-B7DC-6A22164D3A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8BACDA-FF40-4D58-8FF5-89C59E9F4FF9}" type="datetimeFigureOut">
              <a:rPr lang="en-GB"/>
              <a:pPr>
                <a:defRPr/>
              </a:pPr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CB15C1-F1FB-4AD2-8BAD-F8A374786C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pPr algn="r"/>
            <a:r>
              <a:rPr lang="en-GB" sz="3200" b="1" dirty="0" smtClean="0">
                <a:solidFill>
                  <a:srgbClr val="FF0000"/>
                </a:solidFill>
              </a:rPr>
              <a:t>HLF-4:  SHARED PRINCIPLES AND DIFFERENTIATED COMMITMENTS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251520" y="1268760"/>
          <a:ext cx="662473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149080"/>
            <a:ext cx="3096344" cy="193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8820472" cy="11430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Monitoring framework:</a:t>
            </a:r>
            <a:br>
              <a:rPr lang="en-GB" sz="3200" b="1" dirty="0" smtClean="0">
                <a:solidFill>
                  <a:srgbClr val="FF0000"/>
                </a:solidFill>
              </a:rPr>
            </a:br>
            <a:endParaRPr lang="en-GB" sz="3200" b="1" dirty="0" smtClean="0">
              <a:solidFill>
                <a:srgbClr val="FF0000"/>
              </a:solidFill>
            </a:endParaRPr>
          </a:p>
        </p:txBody>
      </p:sp>
      <p:pic>
        <p:nvPicPr>
          <p:cNvPr id="34818" name="Picture 2" descr="http://www.unusualdestinations.com/uploads/pics/mozambiqu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244" y="1556792"/>
            <a:ext cx="3063612" cy="1872208"/>
          </a:xfrm>
          <a:prstGeom prst="rect">
            <a:avLst/>
          </a:prstGeom>
          <a:noFill/>
        </p:spPr>
      </p:pic>
      <p:sp>
        <p:nvSpPr>
          <p:cNvPr id="23" name="Oval 22"/>
          <p:cNvSpPr/>
          <p:nvPr/>
        </p:nvSpPr>
        <p:spPr>
          <a:xfrm>
            <a:off x="2915816" y="1124744"/>
            <a:ext cx="5904656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COUNTRY LEVEL FRAMEWORKS</a:t>
            </a:r>
          </a:p>
          <a:p>
            <a:pPr algn="ctr"/>
            <a:r>
              <a:rPr lang="en-GB" sz="2400" dirty="0" smtClean="0"/>
              <a:t>Own indicators and targets</a:t>
            </a:r>
          </a:p>
          <a:p>
            <a:pPr algn="ctr"/>
            <a:r>
              <a:rPr lang="en-GB" sz="2400" dirty="0" smtClean="0"/>
              <a:t>Lead by the country</a:t>
            </a:r>
          </a:p>
          <a:p>
            <a:pPr algn="ctr"/>
            <a:r>
              <a:rPr lang="en-GB" sz="2400" dirty="0" smtClean="0"/>
              <a:t>Results made public</a:t>
            </a:r>
            <a:endParaRPr lang="en-GB" sz="2400" dirty="0"/>
          </a:p>
        </p:txBody>
      </p:sp>
      <p:sp>
        <p:nvSpPr>
          <p:cNvPr id="24" name="Oval 23"/>
          <p:cNvSpPr/>
          <p:nvPr/>
        </p:nvSpPr>
        <p:spPr>
          <a:xfrm>
            <a:off x="2987824" y="4005064"/>
            <a:ext cx="5688632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INTERNATIONAL LEVEL FRAMEWORK</a:t>
            </a:r>
          </a:p>
          <a:p>
            <a:pPr algn="ctr"/>
            <a:r>
              <a:rPr lang="en-GB" sz="2000" dirty="0" smtClean="0"/>
              <a:t>Selective indicators and targets drawing on a set of core country level indicators</a:t>
            </a:r>
          </a:p>
          <a:p>
            <a:pPr algn="ctr"/>
            <a:r>
              <a:rPr lang="en-GB" sz="2000" dirty="0" smtClean="0"/>
              <a:t>Monitor progress on a rolling basis</a:t>
            </a:r>
          </a:p>
          <a:p>
            <a:pPr algn="ctr"/>
            <a:r>
              <a:rPr lang="en-GB" sz="2000" dirty="0" smtClean="0"/>
              <a:t>Managed by the Global Partnership</a:t>
            </a:r>
            <a:endParaRPr lang="en-GB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335699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tx2"/>
                </a:solidFill>
              </a:rPr>
              <a:t>+</a:t>
            </a:r>
            <a:endParaRPr lang="en-GB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2"/>
          <p:cNvSpPr txBox="1">
            <a:spLocks/>
          </p:cNvSpPr>
          <p:nvPr/>
        </p:nvSpPr>
        <p:spPr>
          <a:xfrm>
            <a:off x="0" y="0"/>
            <a:ext cx="298884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Building Blocks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52026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2"/>
          <p:cNvSpPr txBox="1">
            <a:spLocks/>
          </p:cNvSpPr>
          <p:nvPr/>
        </p:nvSpPr>
        <p:spPr>
          <a:xfrm>
            <a:off x="0" y="0"/>
            <a:ext cx="298884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Building Blocks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900831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to address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Which Building Blocs are most relevant (1-5)</a:t>
            </a:r>
          </a:p>
          <a:p>
            <a:r>
              <a:rPr lang="en-GB" sz="2800" dirty="0" smtClean="0"/>
              <a:t>How should we engage?</a:t>
            </a:r>
          </a:p>
          <a:p>
            <a:pPr lvl="1"/>
            <a:r>
              <a:rPr lang="en-GB" sz="2400" dirty="0" smtClean="0"/>
              <a:t>Global but also in-country</a:t>
            </a:r>
          </a:p>
          <a:p>
            <a:pPr lvl="1"/>
            <a:r>
              <a:rPr lang="en-GB" sz="2400" dirty="0" smtClean="0"/>
              <a:t>Country list</a:t>
            </a:r>
          </a:p>
          <a:p>
            <a:pPr lvl="1"/>
            <a:r>
              <a:rPr lang="en-GB" sz="2400" dirty="0" smtClean="0"/>
              <a:t>Support (research, drafting positions)</a:t>
            </a:r>
          </a:p>
          <a:p>
            <a:pPr lvl="1"/>
            <a:r>
              <a:rPr lang="en-GB" sz="2400" dirty="0" smtClean="0"/>
              <a:t>How do we relate/use the CSO platform</a:t>
            </a:r>
          </a:p>
          <a:p>
            <a:r>
              <a:rPr lang="en-GB" sz="2800" dirty="0" smtClean="0"/>
              <a:t>Who is volunteering/leading for bb </a:t>
            </a:r>
          </a:p>
          <a:p>
            <a:r>
              <a:rPr lang="en-GB" sz="2400" dirty="0" smtClean="0"/>
              <a:t>On-line</a:t>
            </a:r>
            <a:r>
              <a:rPr lang="en-GB" sz="2800" dirty="0" smtClean="0"/>
              <a:t> support groups for building blocs</a:t>
            </a:r>
          </a:p>
          <a:p>
            <a:pPr lvl="1"/>
            <a:r>
              <a:rPr lang="en-GB" sz="2400" dirty="0" smtClean="0"/>
              <a:t>Reacting to documents</a:t>
            </a:r>
          </a:p>
          <a:p>
            <a:r>
              <a:rPr lang="en-GB" sz="2800" dirty="0" smtClean="0"/>
              <a:t>Oversight group (online + Paris)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77208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CSO platform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GB" sz="2800" dirty="0" smtClean="0"/>
              <a:t>15 sub-regions + 6 regions</a:t>
            </a:r>
          </a:p>
          <a:p>
            <a:r>
              <a:rPr lang="en-GB" sz="2800" dirty="0" smtClean="0"/>
              <a:t>Sectors: labour, women, faith based, rural folk, indigenous, youth, INGOs, …</a:t>
            </a:r>
          </a:p>
          <a:p>
            <a:r>
              <a:rPr lang="en-GB" sz="2800" dirty="0" smtClean="0"/>
              <a:t>6 </a:t>
            </a:r>
            <a:r>
              <a:rPr lang="en-GB" sz="2800" dirty="0" smtClean="0"/>
              <a:t>TU representatives</a:t>
            </a:r>
          </a:p>
          <a:p>
            <a:r>
              <a:rPr lang="en-GB" sz="2800" dirty="0" smtClean="0"/>
              <a:t>Specific action plan for ITUC (integrated/separated?)</a:t>
            </a:r>
          </a:p>
          <a:p>
            <a:r>
              <a:rPr lang="en-GB" sz="2800" dirty="0" smtClean="0"/>
              <a:t>How to engage</a:t>
            </a:r>
          </a:p>
          <a:p>
            <a:pPr lvl="1"/>
            <a:r>
              <a:rPr lang="en-GB" sz="2400" dirty="0" smtClean="0"/>
              <a:t>Regional/sub-regional level</a:t>
            </a:r>
          </a:p>
          <a:p>
            <a:pPr lvl="1"/>
            <a:r>
              <a:rPr lang="en-GB" sz="2400" dirty="0" smtClean="0"/>
              <a:t>International level</a:t>
            </a:r>
          </a:p>
          <a:p>
            <a:pPr lvl="2"/>
            <a:r>
              <a:rPr lang="en-GB" sz="2000" dirty="0" smtClean="0"/>
              <a:t>How important should this be for us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708855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</TotalTime>
  <Words>282</Words>
  <Application>Microsoft Office PowerPoint</Application>
  <PresentationFormat>On-screen Show (4:3)</PresentationFormat>
  <Paragraphs>66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HLF-4:  SHARED PRINCIPLES AND DIFFERENTIATED COMMITMENTS</vt:lpstr>
      <vt:lpstr>Monitoring framework: </vt:lpstr>
      <vt:lpstr>PowerPoint Presentation</vt:lpstr>
      <vt:lpstr>PowerPoint Presentation</vt:lpstr>
      <vt:lpstr>Questions to address</vt:lpstr>
      <vt:lpstr>CSO platform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coic_s</dc:creator>
  <cp:lastModifiedBy>Jan Dereymaeker</cp:lastModifiedBy>
  <cp:revision>170</cp:revision>
  <dcterms:created xsi:type="dcterms:W3CDTF">2011-03-04T09:23:56Z</dcterms:created>
  <dcterms:modified xsi:type="dcterms:W3CDTF">2012-11-28T10:53:44Z</dcterms:modified>
</cp:coreProperties>
</file>