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19"/>
  </p:notesMasterIdLst>
  <p:sldIdLst>
    <p:sldId id="288" r:id="rId2"/>
    <p:sldId id="271" r:id="rId3"/>
    <p:sldId id="287" r:id="rId4"/>
    <p:sldId id="290" r:id="rId5"/>
    <p:sldId id="310" r:id="rId6"/>
    <p:sldId id="281" r:id="rId7"/>
    <p:sldId id="296" r:id="rId8"/>
    <p:sldId id="311" r:id="rId9"/>
    <p:sldId id="295" r:id="rId10"/>
    <p:sldId id="299" r:id="rId11"/>
    <p:sldId id="294" r:id="rId12"/>
    <p:sldId id="306" r:id="rId13"/>
    <p:sldId id="312" r:id="rId14"/>
    <p:sldId id="313" r:id="rId15"/>
    <p:sldId id="293" r:id="rId16"/>
    <p:sldId id="309" r:id="rId17"/>
    <p:sldId id="291" r:id="rId18"/>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62" y="13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2658" y="-7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57064741907261"/>
          <c:y val="0"/>
          <c:w val="0.71388888888888891"/>
          <c:h val="1"/>
        </c:manualLayout>
      </c:layout>
      <c:pieChart>
        <c:varyColors val="1"/>
        <c:ser>
          <c:idx val="0"/>
          <c:order val="0"/>
          <c:explosion val="25"/>
          <c:dLbls>
            <c:dLbl>
              <c:idx val="0"/>
              <c:layout/>
              <c:tx>
                <c:rich>
                  <a:bodyPr/>
                  <a:lstStyle/>
                  <a:p>
                    <a:r>
                      <a:rPr lang="en-US" smtClean="0"/>
                      <a:t>40,000,000</a:t>
                    </a:r>
                    <a:endParaRPr lang="en-US"/>
                  </a:p>
                </c:rich>
              </c:tx>
              <c:showLegendKey val="0"/>
              <c:showVal val="1"/>
              <c:showCatName val="0"/>
              <c:showSerName val="0"/>
              <c:showPercent val="0"/>
              <c:showBubbleSize val="0"/>
            </c:dLbl>
            <c:dLbl>
              <c:idx val="1"/>
              <c:layout>
                <c:manualLayout>
                  <c:x val="6.583519247594051E-2"/>
                  <c:y val="0.28819444444444442"/>
                </c:manualLayout>
              </c:layout>
              <c:showLegendKey val="0"/>
              <c:showVal val="1"/>
              <c:showCatName val="0"/>
              <c:showSerName val="0"/>
              <c:showPercent val="0"/>
              <c:showBubbleSize val="0"/>
            </c:dLbl>
            <c:txPr>
              <a:bodyPr/>
              <a:lstStyle/>
              <a:p>
                <a:pPr>
                  <a:defRPr>
                    <a:latin typeface="Arial" pitchFamily="34" charset="0"/>
                    <a:cs typeface="Arial" pitchFamily="34" charset="0"/>
                  </a:defRPr>
                </a:pPr>
                <a:endParaRPr lang="en-US"/>
              </a:p>
            </c:txPr>
            <c:showLegendKey val="0"/>
            <c:showVal val="1"/>
            <c:showCatName val="0"/>
            <c:showSerName val="0"/>
            <c:showPercent val="0"/>
            <c:showBubbleSize val="0"/>
            <c:showLeaderLines val="1"/>
          </c:dLbls>
          <c:cat>
            <c:strRef>
              <c:f>Sheet1!$A$1:$B$1</c:f>
              <c:strCache>
                <c:ptCount val="2"/>
                <c:pt idx="0">
                  <c:v>Workers</c:v>
                </c:pt>
                <c:pt idx="1">
                  <c:v>Members</c:v>
                </c:pt>
              </c:strCache>
            </c:strRef>
          </c:cat>
          <c:val>
            <c:numRef>
              <c:f>Sheet1!$A$2:$B$2</c:f>
              <c:numCache>
                <c:formatCode>General</c:formatCode>
                <c:ptCount val="2"/>
                <c:pt idx="0">
                  <c:v>40000000</c:v>
                </c:pt>
                <c:pt idx="1">
                  <c:v>117000</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C9B01-38B5-411F-8467-0529F3B944C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520160D0-8861-4212-85B4-2C501ADF84EA}">
      <dgm:prSet phldrT="[Text]" custT="1"/>
      <dgm:spPr>
        <a:solidFill>
          <a:schemeClr val="accent5"/>
        </a:solidFill>
      </dgm:spPr>
      <dgm:t>
        <a:bodyPr/>
        <a:lstStyle/>
        <a:p>
          <a:r>
            <a:rPr lang="en-GB" sz="1000" b="1" dirty="0">
              <a:latin typeface="Calibri" pitchFamily="34" charset="0"/>
            </a:rPr>
            <a:t>United Nations</a:t>
          </a:r>
        </a:p>
      </dgm:t>
    </dgm:pt>
    <dgm:pt modelId="{D5B6F480-4CFE-4126-8AFA-1A0037D9E8CE}" type="parTrans" cxnId="{F43D1E9E-A088-4BF2-8685-CCC5498CDE5D}">
      <dgm:prSet/>
      <dgm:spPr/>
      <dgm:t>
        <a:bodyPr/>
        <a:lstStyle/>
        <a:p>
          <a:endParaRPr lang="en-GB"/>
        </a:p>
      </dgm:t>
    </dgm:pt>
    <dgm:pt modelId="{DBF0B5B4-86EC-40C3-B30B-F78DC7AA1B3C}" type="sibTrans" cxnId="{F43D1E9E-A088-4BF2-8685-CCC5498CDE5D}">
      <dgm:prSet/>
      <dgm:spPr/>
      <dgm:t>
        <a:bodyPr/>
        <a:lstStyle/>
        <a:p>
          <a:endParaRPr lang="en-GB"/>
        </a:p>
      </dgm:t>
    </dgm:pt>
    <dgm:pt modelId="{4B1154BB-4732-47E5-B1FC-742D5A2986CD}" type="asst">
      <dgm:prSet phldrT="[Text]" custT="1"/>
      <dgm:spPr/>
      <dgm:t>
        <a:bodyPr/>
        <a:lstStyle/>
        <a:p>
          <a:r>
            <a:rPr lang="en-GB" sz="1000" b="1">
              <a:solidFill>
                <a:sysClr val="windowText" lastClr="000000"/>
              </a:solidFill>
              <a:latin typeface="Calibri" pitchFamily="34" charset="0"/>
            </a:rPr>
            <a:t>UNCLOS</a:t>
          </a:r>
        </a:p>
      </dgm:t>
    </dgm:pt>
    <dgm:pt modelId="{20890B3B-16E2-4E9B-B1ED-57AA03393611}" type="parTrans" cxnId="{42C94A52-873A-4D14-8E5D-37B03663CA51}">
      <dgm:prSet/>
      <dgm:spPr/>
      <dgm:t>
        <a:bodyPr/>
        <a:lstStyle/>
        <a:p>
          <a:endParaRPr lang="en-GB" sz="1000" b="1">
            <a:latin typeface="Calibri" pitchFamily="34" charset="0"/>
          </a:endParaRPr>
        </a:p>
      </dgm:t>
    </dgm:pt>
    <dgm:pt modelId="{08EC9C56-CB85-4BC3-B224-6725BD620D21}" type="sibTrans" cxnId="{42C94A52-873A-4D14-8E5D-37B03663CA51}">
      <dgm:prSet/>
      <dgm:spPr/>
      <dgm:t>
        <a:bodyPr/>
        <a:lstStyle/>
        <a:p>
          <a:endParaRPr lang="en-GB"/>
        </a:p>
      </dgm:t>
    </dgm:pt>
    <dgm:pt modelId="{05080A96-95C2-473F-AFBE-48D23FB579A5}">
      <dgm:prSet phldrT="[Text]" custT="1"/>
      <dgm:spPr/>
      <dgm:t>
        <a:bodyPr/>
        <a:lstStyle/>
        <a:p>
          <a:r>
            <a:rPr lang="en-GB" sz="1000" b="1">
              <a:latin typeface="Calibri" pitchFamily="34" charset="0"/>
            </a:rPr>
            <a:t>ILO</a:t>
          </a:r>
        </a:p>
      </dgm:t>
    </dgm:pt>
    <dgm:pt modelId="{2BAB7341-A02D-44E3-93A6-90928B7D0C14}" type="parTrans" cxnId="{6C510D41-ADB9-45AA-9307-76B33DF7BB89}">
      <dgm:prSet/>
      <dgm:spPr/>
      <dgm:t>
        <a:bodyPr/>
        <a:lstStyle/>
        <a:p>
          <a:endParaRPr lang="en-GB" sz="1000" b="1">
            <a:latin typeface="Calibri" pitchFamily="34" charset="0"/>
          </a:endParaRPr>
        </a:p>
      </dgm:t>
    </dgm:pt>
    <dgm:pt modelId="{D6D342D3-943B-4E27-86FE-09D66D78834E}" type="sibTrans" cxnId="{6C510D41-ADB9-45AA-9307-76B33DF7BB89}">
      <dgm:prSet/>
      <dgm:spPr/>
      <dgm:t>
        <a:bodyPr/>
        <a:lstStyle/>
        <a:p>
          <a:endParaRPr lang="en-GB"/>
        </a:p>
      </dgm:t>
    </dgm:pt>
    <dgm:pt modelId="{3CAEBF34-1875-4381-BC19-3C47B00F1AD6}">
      <dgm:prSet phldrT="[Text]" custT="1"/>
      <dgm:spPr/>
      <dgm:t>
        <a:bodyPr/>
        <a:lstStyle/>
        <a:p>
          <a:r>
            <a:rPr lang="en-GB" sz="1000" b="1">
              <a:latin typeface="Calibri" pitchFamily="34" charset="0"/>
            </a:rPr>
            <a:t>FAO</a:t>
          </a:r>
        </a:p>
      </dgm:t>
    </dgm:pt>
    <dgm:pt modelId="{76CE98A8-30CE-4A88-9C61-D7D512ED2F23}" type="parTrans" cxnId="{A4F23907-427F-4DBA-BE7D-88AF8A045EFE}">
      <dgm:prSet/>
      <dgm:spPr/>
      <dgm:t>
        <a:bodyPr/>
        <a:lstStyle/>
        <a:p>
          <a:endParaRPr lang="en-GB" sz="1000" b="1">
            <a:latin typeface="Calibri" pitchFamily="34" charset="0"/>
          </a:endParaRPr>
        </a:p>
      </dgm:t>
    </dgm:pt>
    <dgm:pt modelId="{E40FB186-D741-47FF-8BFB-0C8B3B3F734F}" type="sibTrans" cxnId="{A4F23907-427F-4DBA-BE7D-88AF8A045EFE}">
      <dgm:prSet/>
      <dgm:spPr/>
      <dgm:t>
        <a:bodyPr/>
        <a:lstStyle/>
        <a:p>
          <a:endParaRPr lang="en-GB"/>
        </a:p>
      </dgm:t>
    </dgm:pt>
    <dgm:pt modelId="{87D78BDF-F50B-40A4-8116-2ACD63A43C8C}">
      <dgm:prSet custT="1"/>
      <dgm:spPr/>
      <dgm:t>
        <a:bodyPr/>
        <a:lstStyle/>
        <a:p>
          <a:r>
            <a:rPr lang="en-GB" sz="1000" b="1">
              <a:solidFill>
                <a:sysClr val="windowText" lastClr="000000"/>
              </a:solidFill>
              <a:latin typeface="Calibri" pitchFamily="34" charset="0"/>
            </a:rPr>
            <a:t>Straddling Fish Stocks Agreement</a:t>
          </a:r>
        </a:p>
      </dgm:t>
    </dgm:pt>
    <dgm:pt modelId="{E82726B9-1A27-40C2-8FDE-94504F37BDF3}" type="parTrans" cxnId="{8DDA2DDA-F25D-4094-B959-9A71BC1A653E}">
      <dgm:prSet/>
      <dgm:spPr/>
      <dgm:t>
        <a:bodyPr/>
        <a:lstStyle/>
        <a:p>
          <a:endParaRPr lang="en-GB" sz="1000" b="1">
            <a:latin typeface="Calibri" pitchFamily="34" charset="0"/>
          </a:endParaRPr>
        </a:p>
      </dgm:t>
    </dgm:pt>
    <dgm:pt modelId="{32E8FE66-CB18-4CB9-A42B-D048C21890F9}" type="sibTrans" cxnId="{8DDA2DDA-F25D-4094-B959-9A71BC1A653E}">
      <dgm:prSet/>
      <dgm:spPr/>
      <dgm:t>
        <a:bodyPr/>
        <a:lstStyle/>
        <a:p>
          <a:endParaRPr lang="en-GB"/>
        </a:p>
      </dgm:t>
    </dgm:pt>
    <dgm:pt modelId="{81E498CE-DC18-46EC-AB1E-7562EFF4817F}" type="asst">
      <dgm:prSet custT="1"/>
      <dgm:spPr>
        <a:solidFill>
          <a:schemeClr val="accent5"/>
        </a:solidFill>
      </dgm:spPr>
      <dgm:t>
        <a:bodyPr/>
        <a:lstStyle/>
        <a:p>
          <a:r>
            <a:rPr lang="en-GB" sz="1000" b="1">
              <a:solidFill>
                <a:sysClr val="windowText" lastClr="000000"/>
              </a:solidFill>
              <a:latin typeface="Calibri" pitchFamily="34" charset="0"/>
            </a:rPr>
            <a:t>C188</a:t>
          </a:r>
        </a:p>
      </dgm:t>
    </dgm:pt>
    <dgm:pt modelId="{49555562-3CEE-4DA9-801E-AB26FA1273DA}" type="parTrans" cxnId="{ECFA20D2-7F4A-4D6B-8806-FEBAF97831DE}">
      <dgm:prSet/>
      <dgm:spPr/>
      <dgm:t>
        <a:bodyPr/>
        <a:lstStyle/>
        <a:p>
          <a:endParaRPr lang="en-GB" sz="1000" b="1">
            <a:latin typeface="Calibri" pitchFamily="34" charset="0"/>
          </a:endParaRPr>
        </a:p>
      </dgm:t>
    </dgm:pt>
    <dgm:pt modelId="{190BB658-9E07-4A45-BF8F-A488A23E919D}" type="sibTrans" cxnId="{ECFA20D2-7F4A-4D6B-8806-FEBAF97831DE}">
      <dgm:prSet/>
      <dgm:spPr/>
      <dgm:t>
        <a:bodyPr/>
        <a:lstStyle/>
        <a:p>
          <a:endParaRPr lang="en-GB"/>
        </a:p>
      </dgm:t>
    </dgm:pt>
    <dgm:pt modelId="{64C1150E-E613-4B92-B451-123D47E4EEFA}" type="asst">
      <dgm:prSet custT="1"/>
      <dgm:spPr>
        <a:solidFill>
          <a:schemeClr val="accent5"/>
        </a:solidFill>
      </dgm:spPr>
      <dgm:t>
        <a:bodyPr/>
        <a:lstStyle/>
        <a:p>
          <a:r>
            <a:rPr lang="en-GB" sz="1000" b="1" dirty="0">
              <a:latin typeface="Calibri" pitchFamily="34" charset="0"/>
            </a:rPr>
            <a:t>ILO and ITF training</a:t>
          </a:r>
        </a:p>
      </dgm:t>
    </dgm:pt>
    <dgm:pt modelId="{EFB51442-C682-40A4-A22E-CB99DDAA77E1}" type="parTrans" cxnId="{A04D1A27-9086-4CF2-8294-012B0343E07B}">
      <dgm:prSet/>
      <dgm:spPr/>
      <dgm:t>
        <a:bodyPr/>
        <a:lstStyle/>
        <a:p>
          <a:endParaRPr lang="en-GB" sz="1000" b="1">
            <a:latin typeface="Calibri" pitchFamily="34" charset="0"/>
          </a:endParaRPr>
        </a:p>
      </dgm:t>
    </dgm:pt>
    <dgm:pt modelId="{9B1A4238-7ABB-420E-B258-1832C4C09A87}" type="sibTrans" cxnId="{A04D1A27-9086-4CF2-8294-012B0343E07B}">
      <dgm:prSet/>
      <dgm:spPr/>
      <dgm:t>
        <a:bodyPr/>
        <a:lstStyle/>
        <a:p>
          <a:endParaRPr lang="en-GB"/>
        </a:p>
      </dgm:t>
    </dgm:pt>
    <dgm:pt modelId="{D9ABE85D-D13B-4286-A8E6-23DF264FA727}">
      <dgm:prSet custT="1"/>
      <dgm:spPr/>
      <dgm:t>
        <a:bodyPr/>
        <a:lstStyle/>
        <a:p>
          <a:r>
            <a:rPr lang="en-GB" sz="1000" b="1">
              <a:latin typeface="Calibri" pitchFamily="34" charset="0"/>
            </a:rPr>
            <a:t>STCW-F</a:t>
          </a:r>
        </a:p>
      </dgm:t>
    </dgm:pt>
    <dgm:pt modelId="{D1FE6EFF-BDBF-424C-A79D-14BD766DE943}" type="parTrans" cxnId="{7906C432-FF4F-47CC-BC41-026D4A35D7B3}">
      <dgm:prSet/>
      <dgm:spPr/>
      <dgm:t>
        <a:bodyPr/>
        <a:lstStyle/>
        <a:p>
          <a:endParaRPr lang="en-GB" sz="1000" b="1">
            <a:latin typeface="Calibri" pitchFamily="34" charset="0"/>
          </a:endParaRPr>
        </a:p>
      </dgm:t>
    </dgm:pt>
    <dgm:pt modelId="{37CA79F0-8591-4290-82FE-97058D941EF2}" type="sibTrans" cxnId="{7906C432-FF4F-47CC-BC41-026D4A35D7B3}">
      <dgm:prSet/>
      <dgm:spPr/>
      <dgm:t>
        <a:bodyPr/>
        <a:lstStyle/>
        <a:p>
          <a:endParaRPr lang="en-GB"/>
        </a:p>
      </dgm:t>
    </dgm:pt>
    <dgm:pt modelId="{EC253CC2-BBC7-4EFB-B439-4CD9C4C03C7C}">
      <dgm:prSet custT="1"/>
      <dgm:spPr/>
      <dgm:t>
        <a:bodyPr/>
        <a:lstStyle/>
        <a:p>
          <a:r>
            <a:rPr lang="en-GB" sz="1000" b="1">
              <a:latin typeface="Calibri" pitchFamily="34" charset="0"/>
            </a:rPr>
            <a:t>Torremolinos</a:t>
          </a:r>
        </a:p>
      </dgm:t>
    </dgm:pt>
    <dgm:pt modelId="{26983582-7167-425C-A154-8910B59E79BC}" type="parTrans" cxnId="{1D447815-7C26-47DD-A271-9D4F8DF8DA15}">
      <dgm:prSet/>
      <dgm:spPr/>
      <dgm:t>
        <a:bodyPr/>
        <a:lstStyle/>
        <a:p>
          <a:endParaRPr lang="en-GB" sz="1000" b="1">
            <a:latin typeface="Calibri" pitchFamily="34" charset="0"/>
          </a:endParaRPr>
        </a:p>
      </dgm:t>
    </dgm:pt>
    <dgm:pt modelId="{E16535B1-8DE2-4CEA-A1E5-3E3B31B9BB93}" type="sibTrans" cxnId="{1D447815-7C26-47DD-A271-9D4F8DF8DA15}">
      <dgm:prSet/>
      <dgm:spPr/>
      <dgm:t>
        <a:bodyPr/>
        <a:lstStyle/>
        <a:p>
          <a:endParaRPr lang="en-GB"/>
        </a:p>
      </dgm:t>
    </dgm:pt>
    <dgm:pt modelId="{AB766E72-DCD0-4B7B-BD31-9B889029B0CC}">
      <dgm:prSet custT="1"/>
      <dgm:spPr/>
      <dgm:t>
        <a:bodyPr/>
        <a:lstStyle/>
        <a:p>
          <a:r>
            <a:rPr lang="en-GB" sz="1000" b="1">
              <a:latin typeface="Calibri" pitchFamily="34" charset="0"/>
            </a:rPr>
            <a:t>IMO</a:t>
          </a:r>
        </a:p>
      </dgm:t>
    </dgm:pt>
    <dgm:pt modelId="{37080BE2-1FF9-404E-8027-33E6BDEEF4E9}" type="sibTrans" cxnId="{B2109FB3-97F7-4990-BEA9-D1C624D61752}">
      <dgm:prSet/>
      <dgm:spPr/>
      <dgm:t>
        <a:bodyPr/>
        <a:lstStyle/>
        <a:p>
          <a:endParaRPr lang="en-GB"/>
        </a:p>
      </dgm:t>
    </dgm:pt>
    <dgm:pt modelId="{731CAAB1-9A36-4C01-AE5D-BF0DB4336F52}" type="parTrans" cxnId="{B2109FB3-97F7-4990-BEA9-D1C624D61752}">
      <dgm:prSet/>
      <dgm:spPr/>
      <dgm:t>
        <a:bodyPr/>
        <a:lstStyle/>
        <a:p>
          <a:endParaRPr lang="en-GB" sz="1000" b="1">
            <a:latin typeface="Calibri" pitchFamily="34" charset="0"/>
          </a:endParaRPr>
        </a:p>
      </dgm:t>
    </dgm:pt>
    <dgm:pt modelId="{DD3B28A2-0435-438B-8C27-ED1949D758C0}">
      <dgm:prSet custT="1"/>
      <dgm:spPr/>
      <dgm:t>
        <a:bodyPr/>
        <a:lstStyle/>
        <a:p>
          <a:r>
            <a:rPr lang="en-GB" sz="1000" b="1">
              <a:latin typeface="Calibri" pitchFamily="34" charset="0"/>
            </a:rPr>
            <a:t>COFI</a:t>
          </a:r>
        </a:p>
      </dgm:t>
    </dgm:pt>
    <dgm:pt modelId="{CEF5F9D0-167A-4086-8CCA-0686DCC363C3}" type="parTrans" cxnId="{40F3740C-FB59-4B7E-AAE7-A0DC7957ED18}">
      <dgm:prSet/>
      <dgm:spPr/>
      <dgm:t>
        <a:bodyPr/>
        <a:lstStyle/>
        <a:p>
          <a:endParaRPr lang="en-GB" sz="1000" b="1">
            <a:latin typeface="Calibri" pitchFamily="34" charset="0"/>
          </a:endParaRPr>
        </a:p>
      </dgm:t>
    </dgm:pt>
    <dgm:pt modelId="{9F3FC1B3-5BB2-4A42-87F0-B80048F5C141}" type="sibTrans" cxnId="{40F3740C-FB59-4B7E-AAE7-A0DC7957ED18}">
      <dgm:prSet/>
      <dgm:spPr/>
      <dgm:t>
        <a:bodyPr/>
        <a:lstStyle/>
        <a:p>
          <a:endParaRPr lang="en-GB"/>
        </a:p>
      </dgm:t>
    </dgm:pt>
    <dgm:pt modelId="{B47860C4-8A92-46FF-9420-D03B54E6FD72}">
      <dgm:prSet custT="1"/>
      <dgm:spPr/>
      <dgm:t>
        <a:bodyPr/>
        <a:lstStyle/>
        <a:p>
          <a:r>
            <a:rPr lang="en-GB" sz="1000" b="1" dirty="0">
              <a:latin typeface="Calibri" pitchFamily="34" charset="0"/>
            </a:rPr>
            <a:t>Sub-Committee for Trade</a:t>
          </a:r>
        </a:p>
      </dgm:t>
    </dgm:pt>
    <dgm:pt modelId="{44827D6F-89AC-4C07-B8D8-3C4A745D5DE4}" type="parTrans" cxnId="{46D6ACCB-3893-4C9F-B732-8AAD800160AC}">
      <dgm:prSet/>
      <dgm:spPr/>
      <dgm:t>
        <a:bodyPr/>
        <a:lstStyle/>
        <a:p>
          <a:endParaRPr lang="en-GB" sz="1000" b="1">
            <a:latin typeface="Calibri" pitchFamily="34" charset="0"/>
          </a:endParaRPr>
        </a:p>
      </dgm:t>
    </dgm:pt>
    <dgm:pt modelId="{E9D0A99E-08D9-4369-BD02-E09D74F0A272}" type="sibTrans" cxnId="{46D6ACCB-3893-4C9F-B732-8AAD800160AC}">
      <dgm:prSet/>
      <dgm:spPr/>
      <dgm:t>
        <a:bodyPr/>
        <a:lstStyle/>
        <a:p>
          <a:endParaRPr lang="en-GB"/>
        </a:p>
      </dgm:t>
    </dgm:pt>
    <dgm:pt modelId="{FE071848-6EB0-4A67-A2F3-1D742B9922A9}">
      <dgm:prSet custT="1"/>
      <dgm:spPr/>
      <dgm:t>
        <a:bodyPr/>
        <a:lstStyle/>
        <a:p>
          <a:r>
            <a:rPr lang="en-GB" sz="1000" b="1" dirty="0">
              <a:latin typeface="Calibri" pitchFamily="34" charset="0"/>
            </a:rPr>
            <a:t>Sub-Committee for Aquaculture</a:t>
          </a:r>
        </a:p>
      </dgm:t>
    </dgm:pt>
    <dgm:pt modelId="{5C536525-F875-4FE6-8F52-C123BCE79DE9}" type="parTrans" cxnId="{38336AA1-DC64-4A1F-94D3-99D091719B11}">
      <dgm:prSet/>
      <dgm:spPr/>
      <dgm:t>
        <a:bodyPr/>
        <a:lstStyle/>
        <a:p>
          <a:endParaRPr lang="en-GB" sz="1000" b="1">
            <a:latin typeface="Calibri" pitchFamily="34" charset="0"/>
          </a:endParaRPr>
        </a:p>
      </dgm:t>
    </dgm:pt>
    <dgm:pt modelId="{BB5D61C3-0321-4AC0-93AD-C0B8C3DF2D8E}" type="sibTrans" cxnId="{38336AA1-DC64-4A1F-94D3-99D091719B11}">
      <dgm:prSet/>
      <dgm:spPr/>
      <dgm:t>
        <a:bodyPr/>
        <a:lstStyle/>
        <a:p>
          <a:endParaRPr lang="en-GB"/>
        </a:p>
      </dgm:t>
    </dgm:pt>
    <dgm:pt modelId="{FB006017-0819-45A1-B68F-2526A35A9E22}" type="asst">
      <dgm:prSet custT="1"/>
      <dgm:spPr>
        <a:solidFill>
          <a:schemeClr val="accent5"/>
        </a:solidFill>
      </dgm:spPr>
      <dgm:t>
        <a:bodyPr/>
        <a:lstStyle/>
        <a:p>
          <a:r>
            <a:rPr lang="en-GB" sz="1000" b="1" dirty="0">
              <a:solidFill>
                <a:sysClr val="windowText" lastClr="000000"/>
              </a:solidFill>
              <a:latin typeface="Calibri" pitchFamily="34" charset="0"/>
            </a:rPr>
            <a:t>Global Compact</a:t>
          </a:r>
        </a:p>
      </dgm:t>
    </dgm:pt>
    <dgm:pt modelId="{9E976338-4530-491F-8AC5-027ECFBC3E0D}" type="parTrans" cxnId="{D19AA140-4110-4A24-9645-1FF3CD4BD0B2}">
      <dgm:prSet/>
      <dgm:spPr/>
      <dgm:t>
        <a:bodyPr/>
        <a:lstStyle/>
        <a:p>
          <a:endParaRPr lang="en-GB" sz="1000" b="1">
            <a:latin typeface="Calibri" pitchFamily="34" charset="0"/>
          </a:endParaRPr>
        </a:p>
      </dgm:t>
    </dgm:pt>
    <dgm:pt modelId="{734BB5AD-128B-49C8-81F8-E2C024864B6E}" type="sibTrans" cxnId="{D19AA140-4110-4A24-9645-1FF3CD4BD0B2}">
      <dgm:prSet/>
      <dgm:spPr/>
      <dgm:t>
        <a:bodyPr/>
        <a:lstStyle/>
        <a:p>
          <a:endParaRPr lang="en-GB"/>
        </a:p>
      </dgm:t>
    </dgm:pt>
    <dgm:pt modelId="{55779B42-F60A-4E32-8484-14BD77AB3409}">
      <dgm:prSet custT="1"/>
      <dgm:spPr>
        <a:solidFill>
          <a:schemeClr val="accent5"/>
        </a:solidFill>
      </dgm:spPr>
      <dgm:t>
        <a:bodyPr/>
        <a:lstStyle/>
        <a:p>
          <a:r>
            <a:rPr lang="en-GB" sz="1000" b="1" dirty="0">
              <a:latin typeface="Calibri" pitchFamily="34" charset="0"/>
            </a:rPr>
            <a:t>Regional Fisheries Management Organisations</a:t>
          </a:r>
        </a:p>
      </dgm:t>
    </dgm:pt>
    <dgm:pt modelId="{069681E1-6533-4B34-AC86-90CED984BDE4}" type="parTrans" cxnId="{1C811DAF-A8B0-4F8A-9053-45A8D52ED5D3}">
      <dgm:prSet/>
      <dgm:spPr/>
      <dgm:t>
        <a:bodyPr/>
        <a:lstStyle/>
        <a:p>
          <a:endParaRPr lang="en-GB" sz="1000" b="1">
            <a:latin typeface="Calibri" pitchFamily="34" charset="0"/>
          </a:endParaRPr>
        </a:p>
      </dgm:t>
    </dgm:pt>
    <dgm:pt modelId="{DA31BBC6-44B8-4705-93A1-0339DF1D9D48}" type="sibTrans" cxnId="{1C811DAF-A8B0-4F8A-9053-45A8D52ED5D3}">
      <dgm:prSet/>
      <dgm:spPr/>
      <dgm:t>
        <a:bodyPr/>
        <a:lstStyle/>
        <a:p>
          <a:endParaRPr lang="en-GB"/>
        </a:p>
      </dgm:t>
    </dgm:pt>
    <dgm:pt modelId="{400CF957-9058-4D65-85F0-BE71D7EC7CD6}">
      <dgm:prSet custT="1"/>
      <dgm:spPr>
        <a:solidFill>
          <a:schemeClr val="accent5"/>
        </a:solidFill>
      </dgm:spPr>
      <dgm:t>
        <a:bodyPr/>
        <a:lstStyle/>
        <a:p>
          <a:r>
            <a:rPr lang="en-GB" sz="1000" b="1" dirty="0">
              <a:latin typeface="Calibri" pitchFamily="34" charset="0"/>
            </a:rPr>
            <a:t>Member States </a:t>
          </a:r>
          <a:r>
            <a:rPr lang="en-GB" sz="1000" b="1" dirty="0" smtClean="0">
              <a:latin typeface="Calibri" pitchFamily="34" charset="0"/>
            </a:rPr>
            <a:t>Fisheries </a:t>
          </a:r>
          <a:r>
            <a:rPr lang="en-GB" sz="1000" b="1" dirty="0">
              <a:latin typeface="Calibri" pitchFamily="34" charset="0"/>
            </a:rPr>
            <a:t>Authorities</a:t>
          </a:r>
        </a:p>
      </dgm:t>
    </dgm:pt>
    <dgm:pt modelId="{E8C80A3B-1FE8-4174-9BDE-A432240C7D40}" type="parTrans" cxnId="{950D951E-BC1F-4602-BB4B-A0BB8562AAA8}">
      <dgm:prSet/>
      <dgm:spPr/>
      <dgm:t>
        <a:bodyPr/>
        <a:lstStyle/>
        <a:p>
          <a:endParaRPr lang="en-GB" sz="1000" b="1">
            <a:latin typeface="Calibri" pitchFamily="34" charset="0"/>
          </a:endParaRPr>
        </a:p>
      </dgm:t>
    </dgm:pt>
    <dgm:pt modelId="{7143B425-AEAF-429F-89A8-1C810874E2A6}" type="sibTrans" cxnId="{950D951E-BC1F-4602-BB4B-A0BB8562AAA8}">
      <dgm:prSet/>
      <dgm:spPr/>
      <dgm:t>
        <a:bodyPr/>
        <a:lstStyle/>
        <a:p>
          <a:endParaRPr lang="en-GB"/>
        </a:p>
      </dgm:t>
    </dgm:pt>
    <dgm:pt modelId="{35526911-EB8C-41A5-A30F-B36F83624EB8}">
      <dgm:prSet custT="1"/>
      <dgm:spPr/>
      <dgm:t>
        <a:bodyPr/>
        <a:lstStyle/>
        <a:p>
          <a:r>
            <a:rPr lang="en-GB" sz="1000" b="1" dirty="0">
              <a:solidFill>
                <a:sysClr val="windowText" lastClr="000000"/>
              </a:solidFill>
              <a:latin typeface="Calibri" pitchFamily="34" charset="0"/>
            </a:rPr>
            <a:t>Technical Management of Vessels</a:t>
          </a:r>
        </a:p>
      </dgm:t>
    </dgm:pt>
    <dgm:pt modelId="{51CE0891-0AE8-433F-A82B-7C13990BEEB4}" type="parTrans" cxnId="{3DD8DEDE-1810-4B89-B577-F25AC9070D2C}">
      <dgm:prSet/>
      <dgm:spPr/>
      <dgm:t>
        <a:bodyPr/>
        <a:lstStyle/>
        <a:p>
          <a:endParaRPr lang="en-GB" sz="1000" b="1">
            <a:latin typeface="Calibri" pitchFamily="34" charset="0"/>
          </a:endParaRPr>
        </a:p>
      </dgm:t>
    </dgm:pt>
    <dgm:pt modelId="{A3AF4240-0C90-4418-BEAB-633A540616F7}" type="sibTrans" cxnId="{3DD8DEDE-1810-4B89-B577-F25AC9070D2C}">
      <dgm:prSet/>
      <dgm:spPr/>
      <dgm:t>
        <a:bodyPr/>
        <a:lstStyle/>
        <a:p>
          <a:endParaRPr lang="en-GB"/>
        </a:p>
      </dgm:t>
    </dgm:pt>
    <dgm:pt modelId="{752B44CF-1967-48E8-B1B5-AD9494FA4DF1}" type="asst">
      <dgm:prSet custT="1"/>
      <dgm:spPr>
        <a:solidFill>
          <a:schemeClr val="accent5"/>
        </a:solidFill>
      </dgm:spPr>
      <dgm:t>
        <a:bodyPr/>
        <a:lstStyle/>
        <a:p>
          <a:r>
            <a:rPr lang="en-GB" sz="1000" b="1" dirty="0">
              <a:solidFill>
                <a:sysClr val="windowText" lastClr="000000"/>
              </a:solidFill>
              <a:latin typeface="Calibri" pitchFamily="34" charset="0"/>
            </a:rPr>
            <a:t>Allocation of Quotas</a:t>
          </a:r>
        </a:p>
      </dgm:t>
    </dgm:pt>
    <dgm:pt modelId="{02546373-7E2F-4616-81ED-B131F8C81A5A}" type="parTrans" cxnId="{14D5559B-6718-4DE2-8F37-3FE03D21A4F8}">
      <dgm:prSet/>
      <dgm:spPr/>
      <dgm:t>
        <a:bodyPr/>
        <a:lstStyle/>
        <a:p>
          <a:endParaRPr lang="en-GB" sz="1000" b="1">
            <a:latin typeface="Calibri" pitchFamily="34" charset="0"/>
          </a:endParaRPr>
        </a:p>
      </dgm:t>
    </dgm:pt>
    <dgm:pt modelId="{F9F28D28-B370-4BC6-AEFE-00EC7B28C2EB}" type="sibTrans" cxnId="{14D5559B-6718-4DE2-8F37-3FE03D21A4F8}">
      <dgm:prSet/>
      <dgm:spPr/>
      <dgm:t>
        <a:bodyPr/>
        <a:lstStyle/>
        <a:p>
          <a:endParaRPr lang="en-GB"/>
        </a:p>
      </dgm:t>
    </dgm:pt>
    <dgm:pt modelId="{0AB31036-D716-489D-9828-1539504A8108}" type="asst">
      <dgm:prSet custT="1"/>
      <dgm:spPr>
        <a:solidFill>
          <a:schemeClr val="accent5"/>
        </a:solidFill>
      </dgm:spPr>
      <dgm:t>
        <a:bodyPr/>
        <a:lstStyle/>
        <a:p>
          <a:r>
            <a:rPr lang="en-GB" sz="1000" b="1" dirty="0">
              <a:solidFill>
                <a:sysClr val="windowText" lastClr="000000"/>
              </a:solidFill>
              <a:latin typeface="Calibri" pitchFamily="34" charset="0"/>
            </a:rPr>
            <a:t>Fishing Licenses</a:t>
          </a:r>
        </a:p>
      </dgm:t>
    </dgm:pt>
    <dgm:pt modelId="{5F904725-2135-45AE-86A3-15F753EA74B9}" type="parTrans" cxnId="{80EAB561-09EC-403B-979F-BD2C43473AB1}">
      <dgm:prSet/>
      <dgm:spPr/>
      <dgm:t>
        <a:bodyPr/>
        <a:lstStyle/>
        <a:p>
          <a:endParaRPr lang="en-GB" sz="1000" b="1">
            <a:latin typeface="Calibri" pitchFamily="34" charset="0"/>
          </a:endParaRPr>
        </a:p>
      </dgm:t>
    </dgm:pt>
    <dgm:pt modelId="{2137E2DD-A1C2-4E47-B83E-516D256FE906}" type="sibTrans" cxnId="{80EAB561-09EC-403B-979F-BD2C43473AB1}">
      <dgm:prSet/>
      <dgm:spPr/>
      <dgm:t>
        <a:bodyPr/>
        <a:lstStyle/>
        <a:p>
          <a:endParaRPr lang="en-GB"/>
        </a:p>
      </dgm:t>
    </dgm:pt>
    <dgm:pt modelId="{B8134075-E210-4718-96E7-124A8D89B908}" type="asst">
      <dgm:prSet custT="1"/>
      <dgm:spPr/>
      <dgm:t>
        <a:bodyPr/>
        <a:lstStyle/>
        <a:p>
          <a:r>
            <a:rPr lang="en-GB" sz="1000" b="1" dirty="0">
              <a:solidFill>
                <a:sysClr val="windowText" lastClr="000000"/>
              </a:solidFill>
              <a:latin typeface="Calibri" pitchFamily="34" charset="0"/>
            </a:rPr>
            <a:t>Monitoring and Surveillance</a:t>
          </a:r>
        </a:p>
      </dgm:t>
    </dgm:pt>
    <dgm:pt modelId="{B19E7F3B-E7A1-4ADF-A443-A6B99A28C28A}" type="parTrans" cxnId="{D94B0248-6406-48D4-A313-97DCEAE3798C}">
      <dgm:prSet/>
      <dgm:spPr/>
      <dgm:t>
        <a:bodyPr/>
        <a:lstStyle/>
        <a:p>
          <a:endParaRPr lang="en-GB" sz="1000" b="1">
            <a:latin typeface="Calibri" pitchFamily="34" charset="0"/>
          </a:endParaRPr>
        </a:p>
      </dgm:t>
    </dgm:pt>
    <dgm:pt modelId="{7C886B23-327E-4531-B587-0AFF08B5CC2C}" type="sibTrans" cxnId="{D94B0248-6406-48D4-A313-97DCEAE3798C}">
      <dgm:prSet/>
      <dgm:spPr/>
      <dgm:t>
        <a:bodyPr/>
        <a:lstStyle/>
        <a:p>
          <a:endParaRPr lang="en-GB"/>
        </a:p>
      </dgm:t>
    </dgm:pt>
    <dgm:pt modelId="{59713C16-90AC-4A1F-A3AC-FC4A6D0AF268}" type="asst">
      <dgm:prSet custT="1"/>
      <dgm:spPr/>
      <dgm:t>
        <a:bodyPr/>
        <a:lstStyle/>
        <a:p>
          <a:r>
            <a:rPr lang="en-GB" sz="1000" b="1" dirty="0">
              <a:solidFill>
                <a:sysClr val="windowText" lastClr="000000"/>
              </a:solidFill>
              <a:latin typeface="Calibri" pitchFamily="34" charset="0"/>
            </a:rPr>
            <a:t>Code of Conduct on Sustainable Fisheries</a:t>
          </a:r>
        </a:p>
      </dgm:t>
    </dgm:pt>
    <dgm:pt modelId="{535E72BA-25F0-40EE-93E2-8EED1296211B}" type="parTrans" cxnId="{174D7528-3BDC-4F0B-8265-14ACABBE376E}">
      <dgm:prSet/>
      <dgm:spPr/>
      <dgm:t>
        <a:bodyPr/>
        <a:lstStyle/>
        <a:p>
          <a:endParaRPr lang="en-GB" sz="1000" b="1">
            <a:latin typeface="Calibri" pitchFamily="34" charset="0"/>
          </a:endParaRPr>
        </a:p>
      </dgm:t>
    </dgm:pt>
    <dgm:pt modelId="{660DDFAB-DA88-48AA-B9CC-24D5C1E101C1}" type="sibTrans" cxnId="{174D7528-3BDC-4F0B-8265-14ACABBE376E}">
      <dgm:prSet/>
      <dgm:spPr/>
      <dgm:t>
        <a:bodyPr/>
        <a:lstStyle/>
        <a:p>
          <a:endParaRPr lang="en-GB"/>
        </a:p>
      </dgm:t>
    </dgm:pt>
    <dgm:pt modelId="{A4323F6C-5653-4B39-9B3E-53B9C5E1FC85}" type="pres">
      <dgm:prSet presAssocID="{E61C9B01-38B5-411F-8467-0529F3B944CC}" presName="hierChild1" presStyleCnt="0">
        <dgm:presLayoutVars>
          <dgm:orgChart val="1"/>
          <dgm:chPref val="1"/>
          <dgm:dir/>
          <dgm:animOne val="branch"/>
          <dgm:animLvl val="lvl"/>
          <dgm:resizeHandles/>
        </dgm:presLayoutVars>
      </dgm:prSet>
      <dgm:spPr/>
      <dgm:t>
        <a:bodyPr/>
        <a:lstStyle/>
        <a:p>
          <a:endParaRPr lang="en-GB"/>
        </a:p>
      </dgm:t>
    </dgm:pt>
    <dgm:pt modelId="{F545AFAE-9F99-48F0-80A6-8F616EA65F94}" type="pres">
      <dgm:prSet presAssocID="{520160D0-8861-4212-85B4-2C501ADF84EA}" presName="hierRoot1" presStyleCnt="0">
        <dgm:presLayoutVars>
          <dgm:hierBranch val="init"/>
        </dgm:presLayoutVars>
      </dgm:prSet>
      <dgm:spPr/>
    </dgm:pt>
    <dgm:pt modelId="{10A3BDD5-90D5-41C3-9669-DDD6284E0053}" type="pres">
      <dgm:prSet presAssocID="{520160D0-8861-4212-85B4-2C501ADF84EA}" presName="rootComposite1" presStyleCnt="0"/>
      <dgm:spPr/>
    </dgm:pt>
    <dgm:pt modelId="{39590535-64DD-40D9-9C0E-4E67E77492E0}" type="pres">
      <dgm:prSet presAssocID="{520160D0-8861-4212-85B4-2C501ADF84EA}" presName="rootText1" presStyleLbl="node0" presStyleIdx="0" presStyleCnt="1">
        <dgm:presLayoutVars>
          <dgm:chPref val="3"/>
        </dgm:presLayoutVars>
      </dgm:prSet>
      <dgm:spPr/>
      <dgm:t>
        <a:bodyPr/>
        <a:lstStyle/>
        <a:p>
          <a:endParaRPr lang="en-GB"/>
        </a:p>
      </dgm:t>
    </dgm:pt>
    <dgm:pt modelId="{07364C4E-7BA2-4874-AE3E-2E1C21F16B66}" type="pres">
      <dgm:prSet presAssocID="{520160D0-8861-4212-85B4-2C501ADF84EA}" presName="rootConnector1" presStyleLbl="node1" presStyleIdx="0" presStyleCnt="0"/>
      <dgm:spPr/>
      <dgm:t>
        <a:bodyPr/>
        <a:lstStyle/>
        <a:p>
          <a:endParaRPr lang="en-GB"/>
        </a:p>
      </dgm:t>
    </dgm:pt>
    <dgm:pt modelId="{349F23CE-B7A6-427E-93AD-6E93576B30B0}" type="pres">
      <dgm:prSet presAssocID="{520160D0-8861-4212-85B4-2C501ADF84EA}" presName="hierChild2" presStyleCnt="0"/>
      <dgm:spPr/>
    </dgm:pt>
    <dgm:pt modelId="{589A9067-A850-4192-B92D-10EBF8929E5D}" type="pres">
      <dgm:prSet presAssocID="{2BAB7341-A02D-44E3-93A6-90928B7D0C14}" presName="Name37" presStyleLbl="parChTrans1D2" presStyleIdx="0" presStyleCnt="6"/>
      <dgm:spPr/>
      <dgm:t>
        <a:bodyPr/>
        <a:lstStyle/>
        <a:p>
          <a:endParaRPr lang="en-GB"/>
        </a:p>
      </dgm:t>
    </dgm:pt>
    <dgm:pt modelId="{4758BE70-2C23-4260-9F1C-D11A591A3C35}" type="pres">
      <dgm:prSet presAssocID="{05080A96-95C2-473F-AFBE-48D23FB579A5}" presName="hierRoot2" presStyleCnt="0">
        <dgm:presLayoutVars>
          <dgm:hierBranch val="init"/>
        </dgm:presLayoutVars>
      </dgm:prSet>
      <dgm:spPr/>
    </dgm:pt>
    <dgm:pt modelId="{D783BFBD-CCC9-429D-B503-4C0611EEA040}" type="pres">
      <dgm:prSet presAssocID="{05080A96-95C2-473F-AFBE-48D23FB579A5}" presName="rootComposite" presStyleCnt="0"/>
      <dgm:spPr/>
    </dgm:pt>
    <dgm:pt modelId="{B3C63473-3CDB-4D2A-BFB5-9ED86DAEAC90}" type="pres">
      <dgm:prSet presAssocID="{05080A96-95C2-473F-AFBE-48D23FB579A5}" presName="rootText" presStyleLbl="node2" presStyleIdx="0" presStyleCnt="4">
        <dgm:presLayoutVars>
          <dgm:chPref val="3"/>
        </dgm:presLayoutVars>
      </dgm:prSet>
      <dgm:spPr/>
      <dgm:t>
        <a:bodyPr/>
        <a:lstStyle/>
        <a:p>
          <a:endParaRPr lang="en-GB"/>
        </a:p>
      </dgm:t>
    </dgm:pt>
    <dgm:pt modelId="{CD6086B5-716F-4C3E-A1B3-109F9289C769}" type="pres">
      <dgm:prSet presAssocID="{05080A96-95C2-473F-AFBE-48D23FB579A5}" presName="rootConnector" presStyleLbl="node2" presStyleIdx="0" presStyleCnt="4"/>
      <dgm:spPr/>
      <dgm:t>
        <a:bodyPr/>
        <a:lstStyle/>
        <a:p>
          <a:endParaRPr lang="en-GB"/>
        </a:p>
      </dgm:t>
    </dgm:pt>
    <dgm:pt modelId="{F545B8D3-C706-48DE-A413-5769DD3C899F}" type="pres">
      <dgm:prSet presAssocID="{05080A96-95C2-473F-AFBE-48D23FB579A5}" presName="hierChild4" presStyleCnt="0"/>
      <dgm:spPr/>
    </dgm:pt>
    <dgm:pt modelId="{CF68BC00-CC72-418B-82BB-8FBFD0F447F9}" type="pres">
      <dgm:prSet presAssocID="{05080A96-95C2-473F-AFBE-48D23FB579A5}" presName="hierChild5" presStyleCnt="0"/>
      <dgm:spPr/>
    </dgm:pt>
    <dgm:pt modelId="{65C408A8-4BF0-42CC-BF4B-2879C48DE96C}" type="pres">
      <dgm:prSet presAssocID="{49555562-3CEE-4DA9-801E-AB26FA1273DA}" presName="Name111" presStyleLbl="parChTrans1D3" presStyleIdx="0" presStyleCnt="8"/>
      <dgm:spPr/>
      <dgm:t>
        <a:bodyPr/>
        <a:lstStyle/>
        <a:p>
          <a:endParaRPr lang="en-GB"/>
        </a:p>
      </dgm:t>
    </dgm:pt>
    <dgm:pt modelId="{57A1B16F-C4A3-45B8-A65D-7898D14073EC}" type="pres">
      <dgm:prSet presAssocID="{81E498CE-DC18-46EC-AB1E-7562EFF4817F}" presName="hierRoot3" presStyleCnt="0">
        <dgm:presLayoutVars>
          <dgm:hierBranch val="init"/>
        </dgm:presLayoutVars>
      </dgm:prSet>
      <dgm:spPr/>
    </dgm:pt>
    <dgm:pt modelId="{5061AC2A-FC7E-4269-BBCE-51A98EDFD527}" type="pres">
      <dgm:prSet presAssocID="{81E498CE-DC18-46EC-AB1E-7562EFF4817F}" presName="rootComposite3" presStyleCnt="0"/>
      <dgm:spPr/>
    </dgm:pt>
    <dgm:pt modelId="{432F3DCD-3D69-4BF2-921D-ACF097E5E3F6}" type="pres">
      <dgm:prSet presAssocID="{81E498CE-DC18-46EC-AB1E-7562EFF4817F}" presName="rootText3" presStyleLbl="asst2" presStyleIdx="0" presStyleCnt="3">
        <dgm:presLayoutVars>
          <dgm:chPref val="3"/>
        </dgm:presLayoutVars>
      </dgm:prSet>
      <dgm:spPr/>
      <dgm:t>
        <a:bodyPr/>
        <a:lstStyle/>
        <a:p>
          <a:endParaRPr lang="en-GB"/>
        </a:p>
      </dgm:t>
    </dgm:pt>
    <dgm:pt modelId="{4DF29FA5-95B9-4007-B7B4-51500444D176}" type="pres">
      <dgm:prSet presAssocID="{81E498CE-DC18-46EC-AB1E-7562EFF4817F}" presName="rootConnector3" presStyleLbl="asst2" presStyleIdx="0" presStyleCnt="3"/>
      <dgm:spPr/>
      <dgm:t>
        <a:bodyPr/>
        <a:lstStyle/>
        <a:p>
          <a:endParaRPr lang="en-GB"/>
        </a:p>
      </dgm:t>
    </dgm:pt>
    <dgm:pt modelId="{6955AF24-1D61-4A07-8A3D-0B824130E947}" type="pres">
      <dgm:prSet presAssocID="{81E498CE-DC18-46EC-AB1E-7562EFF4817F}" presName="hierChild6" presStyleCnt="0"/>
      <dgm:spPr/>
    </dgm:pt>
    <dgm:pt modelId="{EAB97451-54A0-475E-95E1-C1C645BF4837}" type="pres">
      <dgm:prSet presAssocID="{81E498CE-DC18-46EC-AB1E-7562EFF4817F}" presName="hierChild7" presStyleCnt="0"/>
      <dgm:spPr/>
    </dgm:pt>
    <dgm:pt modelId="{12917525-44E7-4E26-9E36-E915EA8BE656}" type="pres">
      <dgm:prSet presAssocID="{EFB51442-C682-40A4-A22E-CB99DDAA77E1}" presName="Name111" presStyleLbl="parChTrans1D4" presStyleIdx="0" presStyleCnt="6"/>
      <dgm:spPr/>
      <dgm:t>
        <a:bodyPr/>
        <a:lstStyle/>
        <a:p>
          <a:endParaRPr lang="en-GB"/>
        </a:p>
      </dgm:t>
    </dgm:pt>
    <dgm:pt modelId="{7BD79042-CA80-429A-8519-9114984A3E06}" type="pres">
      <dgm:prSet presAssocID="{64C1150E-E613-4B92-B451-123D47E4EEFA}" presName="hierRoot3" presStyleCnt="0">
        <dgm:presLayoutVars>
          <dgm:hierBranch val="init"/>
        </dgm:presLayoutVars>
      </dgm:prSet>
      <dgm:spPr/>
    </dgm:pt>
    <dgm:pt modelId="{F34EE421-F6DF-4AE3-A248-16EEDFE827E7}" type="pres">
      <dgm:prSet presAssocID="{64C1150E-E613-4B92-B451-123D47E4EEFA}" presName="rootComposite3" presStyleCnt="0"/>
      <dgm:spPr/>
    </dgm:pt>
    <dgm:pt modelId="{9F5C6512-9AEB-4DDD-81CD-6FAAE41368A6}" type="pres">
      <dgm:prSet presAssocID="{64C1150E-E613-4B92-B451-123D47E4EEFA}" presName="rootText3" presStyleLbl="asst2" presStyleIdx="1" presStyleCnt="3" custScaleX="135019">
        <dgm:presLayoutVars>
          <dgm:chPref val="3"/>
        </dgm:presLayoutVars>
      </dgm:prSet>
      <dgm:spPr/>
      <dgm:t>
        <a:bodyPr/>
        <a:lstStyle/>
        <a:p>
          <a:endParaRPr lang="en-GB"/>
        </a:p>
      </dgm:t>
    </dgm:pt>
    <dgm:pt modelId="{FA34E0D8-362D-4A9B-AD6F-B8C3FA6FEAA0}" type="pres">
      <dgm:prSet presAssocID="{64C1150E-E613-4B92-B451-123D47E4EEFA}" presName="rootConnector3" presStyleLbl="asst2" presStyleIdx="1" presStyleCnt="3"/>
      <dgm:spPr/>
      <dgm:t>
        <a:bodyPr/>
        <a:lstStyle/>
        <a:p>
          <a:endParaRPr lang="en-GB"/>
        </a:p>
      </dgm:t>
    </dgm:pt>
    <dgm:pt modelId="{241EE18F-8927-4F82-9BE5-5C8DD9475BF9}" type="pres">
      <dgm:prSet presAssocID="{64C1150E-E613-4B92-B451-123D47E4EEFA}" presName="hierChild6" presStyleCnt="0"/>
      <dgm:spPr/>
    </dgm:pt>
    <dgm:pt modelId="{A0E08056-2E05-48F0-9B8B-A7A0F3847F68}" type="pres">
      <dgm:prSet presAssocID="{64C1150E-E613-4B92-B451-123D47E4EEFA}" presName="hierChild7" presStyleCnt="0"/>
      <dgm:spPr/>
    </dgm:pt>
    <dgm:pt modelId="{8173859A-8175-4599-B15D-E17A49ECF3C6}" type="pres">
      <dgm:prSet presAssocID="{76CE98A8-30CE-4A88-9C61-D7D512ED2F23}" presName="Name37" presStyleLbl="parChTrans1D2" presStyleIdx="1" presStyleCnt="6"/>
      <dgm:spPr/>
      <dgm:t>
        <a:bodyPr/>
        <a:lstStyle/>
        <a:p>
          <a:endParaRPr lang="en-GB"/>
        </a:p>
      </dgm:t>
    </dgm:pt>
    <dgm:pt modelId="{5016A74F-3790-436E-BEE6-BF13DF4F2B67}" type="pres">
      <dgm:prSet presAssocID="{3CAEBF34-1875-4381-BC19-3C47B00F1AD6}" presName="hierRoot2" presStyleCnt="0">
        <dgm:presLayoutVars>
          <dgm:hierBranch val="init"/>
        </dgm:presLayoutVars>
      </dgm:prSet>
      <dgm:spPr/>
    </dgm:pt>
    <dgm:pt modelId="{50043C49-FEDD-4DC3-A02C-A1D3F2BFAD7D}" type="pres">
      <dgm:prSet presAssocID="{3CAEBF34-1875-4381-BC19-3C47B00F1AD6}" presName="rootComposite" presStyleCnt="0"/>
      <dgm:spPr/>
    </dgm:pt>
    <dgm:pt modelId="{989293AB-C6AD-422C-BF3B-C76A1215D991}" type="pres">
      <dgm:prSet presAssocID="{3CAEBF34-1875-4381-BC19-3C47B00F1AD6}" presName="rootText" presStyleLbl="node2" presStyleIdx="1" presStyleCnt="4">
        <dgm:presLayoutVars>
          <dgm:chPref val="3"/>
        </dgm:presLayoutVars>
      </dgm:prSet>
      <dgm:spPr/>
      <dgm:t>
        <a:bodyPr/>
        <a:lstStyle/>
        <a:p>
          <a:endParaRPr lang="en-GB"/>
        </a:p>
      </dgm:t>
    </dgm:pt>
    <dgm:pt modelId="{1E8F1E8E-1C5A-4615-AD81-6B0D5226933B}" type="pres">
      <dgm:prSet presAssocID="{3CAEBF34-1875-4381-BC19-3C47B00F1AD6}" presName="rootConnector" presStyleLbl="node2" presStyleIdx="1" presStyleCnt="4"/>
      <dgm:spPr/>
      <dgm:t>
        <a:bodyPr/>
        <a:lstStyle/>
        <a:p>
          <a:endParaRPr lang="en-GB"/>
        </a:p>
      </dgm:t>
    </dgm:pt>
    <dgm:pt modelId="{C6CDDEEC-ED9C-4A04-B11A-C27158077002}" type="pres">
      <dgm:prSet presAssocID="{3CAEBF34-1875-4381-BC19-3C47B00F1AD6}" presName="hierChild4" presStyleCnt="0"/>
      <dgm:spPr/>
    </dgm:pt>
    <dgm:pt modelId="{9EF9494A-AF9A-4002-8CD4-C600D112345C}" type="pres">
      <dgm:prSet presAssocID="{CEF5F9D0-167A-4086-8CCA-0686DCC363C3}" presName="Name37" presStyleLbl="parChTrans1D3" presStyleIdx="1" presStyleCnt="8"/>
      <dgm:spPr/>
      <dgm:t>
        <a:bodyPr/>
        <a:lstStyle/>
        <a:p>
          <a:endParaRPr lang="en-GB"/>
        </a:p>
      </dgm:t>
    </dgm:pt>
    <dgm:pt modelId="{EC45D5A1-0288-4133-BFC2-4C0E3D252B4D}" type="pres">
      <dgm:prSet presAssocID="{DD3B28A2-0435-438B-8C27-ED1949D758C0}" presName="hierRoot2" presStyleCnt="0">
        <dgm:presLayoutVars>
          <dgm:hierBranch val="init"/>
        </dgm:presLayoutVars>
      </dgm:prSet>
      <dgm:spPr/>
    </dgm:pt>
    <dgm:pt modelId="{951FEC84-C38C-4BB7-B0AB-9469D4449226}" type="pres">
      <dgm:prSet presAssocID="{DD3B28A2-0435-438B-8C27-ED1949D758C0}" presName="rootComposite" presStyleCnt="0"/>
      <dgm:spPr/>
    </dgm:pt>
    <dgm:pt modelId="{8F2EBF7A-A482-4BA9-AABB-8EB134934A28}" type="pres">
      <dgm:prSet presAssocID="{DD3B28A2-0435-438B-8C27-ED1949D758C0}" presName="rootText" presStyleLbl="node3" presStyleIdx="0" presStyleCnt="6">
        <dgm:presLayoutVars>
          <dgm:chPref val="3"/>
        </dgm:presLayoutVars>
      </dgm:prSet>
      <dgm:spPr/>
      <dgm:t>
        <a:bodyPr/>
        <a:lstStyle/>
        <a:p>
          <a:endParaRPr lang="en-GB"/>
        </a:p>
      </dgm:t>
    </dgm:pt>
    <dgm:pt modelId="{F3CE222D-92B5-4932-9A34-9815D308806A}" type="pres">
      <dgm:prSet presAssocID="{DD3B28A2-0435-438B-8C27-ED1949D758C0}" presName="rootConnector" presStyleLbl="node3" presStyleIdx="0" presStyleCnt="6"/>
      <dgm:spPr/>
      <dgm:t>
        <a:bodyPr/>
        <a:lstStyle/>
        <a:p>
          <a:endParaRPr lang="en-GB"/>
        </a:p>
      </dgm:t>
    </dgm:pt>
    <dgm:pt modelId="{D74B867D-99DA-4C80-99D8-ABB9AB0704B3}" type="pres">
      <dgm:prSet presAssocID="{DD3B28A2-0435-438B-8C27-ED1949D758C0}" presName="hierChild4" presStyleCnt="0"/>
      <dgm:spPr/>
    </dgm:pt>
    <dgm:pt modelId="{D5672C2E-906B-46FC-B378-8AFCBCF021FC}" type="pres">
      <dgm:prSet presAssocID="{44827D6F-89AC-4C07-B8D8-3C4A745D5DE4}" presName="Name37" presStyleLbl="parChTrans1D4" presStyleIdx="1" presStyleCnt="6"/>
      <dgm:spPr/>
      <dgm:t>
        <a:bodyPr/>
        <a:lstStyle/>
        <a:p>
          <a:endParaRPr lang="en-GB"/>
        </a:p>
      </dgm:t>
    </dgm:pt>
    <dgm:pt modelId="{96791822-5ADA-496D-AC88-30828D6AB2CA}" type="pres">
      <dgm:prSet presAssocID="{B47860C4-8A92-46FF-9420-D03B54E6FD72}" presName="hierRoot2" presStyleCnt="0">
        <dgm:presLayoutVars>
          <dgm:hierBranch val="init"/>
        </dgm:presLayoutVars>
      </dgm:prSet>
      <dgm:spPr/>
    </dgm:pt>
    <dgm:pt modelId="{AEE84B1A-76BD-4E3F-AE39-D6FDF1A828DE}" type="pres">
      <dgm:prSet presAssocID="{B47860C4-8A92-46FF-9420-D03B54E6FD72}" presName="rootComposite" presStyleCnt="0"/>
      <dgm:spPr/>
    </dgm:pt>
    <dgm:pt modelId="{A983E387-B55E-40F9-B02D-17298098454E}" type="pres">
      <dgm:prSet presAssocID="{B47860C4-8A92-46FF-9420-D03B54E6FD72}" presName="rootText" presStyleLbl="node4" presStyleIdx="0" presStyleCnt="2" custScaleX="134794">
        <dgm:presLayoutVars>
          <dgm:chPref val="3"/>
        </dgm:presLayoutVars>
      </dgm:prSet>
      <dgm:spPr/>
      <dgm:t>
        <a:bodyPr/>
        <a:lstStyle/>
        <a:p>
          <a:endParaRPr lang="en-GB"/>
        </a:p>
      </dgm:t>
    </dgm:pt>
    <dgm:pt modelId="{151FBACD-39FF-4664-8D69-2A7010E5F627}" type="pres">
      <dgm:prSet presAssocID="{B47860C4-8A92-46FF-9420-D03B54E6FD72}" presName="rootConnector" presStyleLbl="node4" presStyleIdx="0" presStyleCnt="2"/>
      <dgm:spPr/>
      <dgm:t>
        <a:bodyPr/>
        <a:lstStyle/>
        <a:p>
          <a:endParaRPr lang="en-GB"/>
        </a:p>
      </dgm:t>
    </dgm:pt>
    <dgm:pt modelId="{FF46430F-A4BC-47D4-8AF0-A312B1474478}" type="pres">
      <dgm:prSet presAssocID="{B47860C4-8A92-46FF-9420-D03B54E6FD72}" presName="hierChild4" presStyleCnt="0"/>
      <dgm:spPr/>
    </dgm:pt>
    <dgm:pt modelId="{5EB3C083-6AE7-4762-8397-E4EE9A73B5E6}" type="pres">
      <dgm:prSet presAssocID="{B47860C4-8A92-46FF-9420-D03B54E6FD72}" presName="hierChild5" presStyleCnt="0"/>
      <dgm:spPr/>
    </dgm:pt>
    <dgm:pt modelId="{FC3F1DBC-0D73-4023-AB7F-39A0BDDFEF73}" type="pres">
      <dgm:prSet presAssocID="{5C536525-F875-4FE6-8F52-C123BCE79DE9}" presName="Name37" presStyleLbl="parChTrans1D4" presStyleIdx="2" presStyleCnt="6"/>
      <dgm:spPr/>
      <dgm:t>
        <a:bodyPr/>
        <a:lstStyle/>
        <a:p>
          <a:endParaRPr lang="en-GB"/>
        </a:p>
      </dgm:t>
    </dgm:pt>
    <dgm:pt modelId="{0397487D-1DD7-4923-937D-249D818E78DC}" type="pres">
      <dgm:prSet presAssocID="{FE071848-6EB0-4A67-A2F3-1D742B9922A9}" presName="hierRoot2" presStyleCnt="0">
        <dgm:presLayoutVars>
          <dgm:hierBranch val="init"/>
        </dgm:presLayoutVars>
      </dgm:prSet>
      <dgm:spPr/>
    </dgm:pt>
    <dgm:pt modelId="{0C311057-6BB5-4458-9FAB-A2F02AB16797}" type="pres">
      <dgm:prSet presAssocID="{FE071848-6EB0-4A67-A2F3-1D742B9922A9}" presName="rootComposite" presStyleCnt="0"/>
      <dgm:spPr/>
    </dgm:pt>
    <dgm:pt modelId="{ABB87FD4-E68E-431A-8178-DAB1AA47B16E}" type="pres">
      <dgm:prSet presAssocID="{FE071848-6EB0-4A67-A2F3-1D742B9922A9}" presName="rootText" presStyleLbl="node4" presStyleIdx="1" presStyleCnt="2" custScaleX="134794">
        <dgm:presLayoutVars>
          <dgm:chPref val="3"/>
        </dgm:presLayoutVars>
      </dgm:prSet>
      <dgm:spPr/>
      <dgm:t>
        <a:bodyPr/>
        <a:lstStyle/>
        <a:p>
          <a:endParaRPr lang="en-GB"/>
        </a:p>
      </dgm:t>
    </dgm:pt>
    <dgm:pt modelId="{80EB437B-4C02-4F9B-87F4-0BFFEAE10DDF}" type="pres">
      <dgm:prSet presAssocID="{FE071848-6EB0-4A67-A2F3-1D742B9922A9}" presName="rootConnector" presStyleLbl="node4" presStyleIdx="1" presStyleCnt="2"/>
      <dgm:spPr/>
      <dgm:t>
        <a:bodyPr/>
        <a:lstStyle/>
        <a:p>
          <a:endParaRPr lang="en-GB"/>
        </a:p>
      </dgm:t>
    </dgm:pt>
    <dgm:pt modelId="{0C17C7A9-A45F-4406-8666-D3B30F7C0EE6}" type="pres">
      <dgm:prSet presAssocID="{FE071848-6EB0-4A67-A2F3-1D742B9922A9}" presName="hierChild4" presStyleCnt="0"/>
      <dgm:spPr/>
    </dgm:pt>
    <dgm:pt modelId="{CE2FEA0B-18DB-4675-8170-BD7B2E721DE3}" type="pres">
      <dgm:prSet presAssocID="{FE071848-6EB0-4A67-A2F3-1D742B9922A9}" presName="hierChild5" presStyleCnt="0"/>
      <dgm:spPr/>
    </dgm:pt>
    <dgm:pt modelId="{2CFE43E6-FD96-4BD7-937F-264EDA56C4EA}" type="pres">
      <dgm:prSet presAssocID="{DD3B28A2-0435-438B-8C27-ED1949D758C0}" presName="hierChild5" presStyleCnt="0"/>
      <dgm:spPr/>
    </dgm:pt>
    <dgm:pt modelId="{CF0D9D1C-D40E-44EA-86ED-978AA23E9D1D}" type="pres">
      <dgm:prSet presAssocID="{3CAEBF34-1875-4381-BC19-3C47B00F1AD6}" presName="hierChild5" presStyleCnt="0"/>
      <dgm:spPr/>
    </dgm:pt>
    <dgm:pt modelId="{63F98C2C-B52E-4725-BAA2-811D2A9E66E4}" type="pres">
      <dgm:prSet presAssocID="{535E72BA-25F0-40EE-93E2-8EED1296211B}" presName="Name111" presStyleLbl="parChTrans1D3" presStyleIdx="2" presStyleCnt="8"/>
      <dgm:spPr/>
      <dgm:t>
        <a:bodyPr/>
        <a:lstStyle/>
        <a:p>
          <a:endParaRPr lang="en-GB"/>
        </a:p>
      </dgm:t>
    </dgm:pt>
    <dgm:pt modelId="{41C2D506-3416-41C0-8E10-26C94C489732}" type="pres">
      <dgm:prSet presAssocID="{59713C16-90AC-4A1F-A3AC-FC4A6D0AF268}" presName="hierRoot3" presStyleCnt="0">
        <dgm:presLayoutVars>
          <dgm:hierBranch val="init"/>
        </dgm:presLayoutVars>
      </dgm:prSet>
      <dgm:spPr/>
    </dgm:pt>
    <dgm:pt modelId="{39BD1725-4E44-4744-AD75-E80D56D6EC00}" type="pres">
      <dgm:prSet presAssocID="{59713C16-90AC-4A1F-A3AC-FC4A6D0AF268}" presName="rootComposite3" presStyleCnt="0"/>
      <dgm:spPr/>
    </dgm:pt>
    <dgm:pt modelId="{87E02D19-EAC3-4A49-857C-99AF0D552C45}" type="pres">
      <dgm:prSet presAssocID="{59713C16-90AC-4A1F-A3AC-FC4A6D0AF268}" presName="rootText3" presStyleLbl="asst2" presStyleIdx="2" presStyleCnt="3" custScaleY="143312">
        <dgm:presLayoutVars>
          <dgm:chPref val="3"/>
        </dgm:presLayoutVars>
      </dgm:prSet>
      <dgm:spPr/>
      <dgm:t>
        <a:bodyPr/>
        <a:lstStyle/>
        <a:p>
          <a:endParaRPr lang="en-GB"/>
        </a:p>
      </dgm:t>
    </dgm:pt>
    <dgm:pt modelId="{BAC35F2D-B688-49FE-A6D0-8D680AABB6AF}" type="pres">
      <dgm:prSet presAssocID="{59713C16-90AC-4A1F-A3AC-FC4A6D0AF268}" presName="rootConnector3" presStyleLbl="asst2" presStyleIdx="2" presStyleCnt="3"/>
      <dgm:spPr/>
      <dgm:t>
        <a:bodyPr/>
        <a:lstStyle/>
        <a:p>
          <a:endParaRPr lang="en-GB"/>
        </a:p>
      </dgm:t>
    </dgm:pt>
    <dgm:pt modelId="{005D7A7E-CAAD-4961-BCE2-F5A23B329B9E}" type="pres">
      <dgm:prSet presAssocID="{59713C16-90AC-4A1F-A3AC-FC4A6D0AF268}" presName="hierChild6" presStyleCnt="0"/>
      <dgm:spPr/>
    </dgm:pt>
    <dgm:pt modelId="{E8E613D6-A095-44F9-AA86-42AF23AE49DB}" type="pres">
      <dgm:prSet presAssocID="{59713C16-90AC-4A1F-A3AC-FC4A6D0AF268}" presName="hierChild7" presStyleCnt="0"/>
      <dgm:spPr/>
    </dgm:pt>
    <dgm:pt modelId="{9C344612-843F-4BFB-9601-C2CFA7788FBF}" type="pres">
      <dgm:prSet presAssocID="{731CAAB1-9A36-4C01-AE5D-BF0DB4336F52}" presName="Name37" presStyleLbl="parChTrans1D2" presStyleIdx="2" presStyleCnt="6"/>
      <dgm:spPr/>
      <dgm:t>
        <a:bodyPr/>
        <a:lstStyle/>
        <a:p>
          <a:endParaRPr lang="en-GB"/>
        </a:p>
      </dgm:t>
    </dgm:pt>
    <dgm:pt modelId="{475A7C84-1B73-4D73-A2D3-2EB9A5078D0A}" type="pres">
      <dgm:prSet presAssocID="{AB766E72-DCD0-4B7B-BD31-9B889029B0CC}" presName="hierRoot2" presStyleCnt="0">
        <dgm:presLayoutVars>
          <dgm:hierBranch val="init"/>
        </dgm:presLayoutVars>
      </dgm:prSet>
      <dgm:spPr/>
    </dgm:pt>
    <dgm:pt modelId="{4B140DA7-90BC-41F4-984F-1484B7526A8D}" type="pres">
      <dgm:prSet presAssocID="{AB766E72-DCD0-4B7B-BD31-9B889029B0CC}" presName="rootComposite" presStyleCnt="0"/>
      <dgm:spPr/>
    </dgm:pt>
    <dgm:pt modelId="{FA05C3C2-25A7-4569-8788-3E2B679F7E0E}" type="pres">
      <dgm:prSet presAssocID="{AB766E72-DCD0-4B7B-BD31-9B889029B0CC}" presName="rootText" presStyleLbl="node2" presStyleIdx="2" presStyleCnt="4">
        <dgm:presLayoutVars>
          <dgm:chPref val="3"/>
        </dgm:presLayoutVars>
      </dgm:prSet>
      <dgm:spPr/>
      <dgm:t>
        <a:bodyPr/>
        <a:lstStyle/>
        <a:p>
          <a:endParaRPr lang="en-GB"/>
        </a:p>
      </dgm:t>
    </dgm:pt>
    <dgm:pt modelId="{0E8EC681-7EB7-467A-9548-B5BA4D9BA88C}" type="pres">
      <dgm:prSet presAssocID="{AB766E72-DCD0-4B7B-BD31-9B889029B0CC}" presName="rootConnector" presStyleLbl="node2" presStyleIdx="2" presStyleCnt="4"/>
      <dgm:spPr/>
      <dgm:t>
        <a:bodyPr/>
        <a:lstStyle/>
        <a:p>
          <a:endParaRPr lang="en-GB"/>
        </a:p>
      </dgm:t>
    </dgm:pt>
    <dgm:pt modelId="{355BE7ED-3510-4E17-BA4A-2711C17A748A}" type="pres">
      <dgm:prSet presAssocID="{AB766E72-DCD0-4B7B-BD31-9B889029B0CC}" presName="hierChild4" presStyleCnt="0"/>
      <dgm:spPr/>
    </dgm:pt>
    <dgm:pt modelId="{376A58F4-9234-44D2-B58C-003F1CC5CC71}" type="pres">
      <dgm:prSet presAssocID="{D1FE6EFF-BDBF-424C-A79D-14BD766DE943}" presName="Name37" presStyleLbl="parChTrans1D3" presStyleIdx="3" presStyleCnt="8"/>
      <dgm:spPr/>
      <dgm:t>
        <a:bodyPr/>
        <a:lstStyle/>
        <a:p>
          <a:endParaRPr lang="en-GB"/>
        </a:p>
      </dgm:t>
    </dgm:pt>
    <dgm:pt modelId="{96B4BEF2-AB30-446F-9B41-483F9FF0AFA6}" type="pres">
      <dgm:prSet presAssocID="{D9ABE85D-D13B-4286-A8E6-23DF264FA727}" presName="hierRoot2" presStyleCnt="0">
        <dgm:presLayoutVars>
          <dgm:hierBranch val="init"/>
        </dgm:presLayoutVars>
      </dgm:prSet>
      <dgm:spPr/>
    </dgm:pt>
    <dgm:pt modelId="{538E2705-4264-4316-81AB-B9E76E3FB963}" type="pres">
      <dgm:prSet presAssocID="{D9ABE85D-D13B-4286-A8E6-23DF264FA727}" presName="rootComposite" presStyleCnt="0"/>
      <dgm:spPr/>
    </dgm:pt>
    <dgm:pt modelId="{7E4B2F5D-8637-4245-B211-D55FA8AB86DE}" type="pres">
      <dgm:prSet presAssocID="{D9ABE85D-D13B-4286-A8E6-23DF264FA727}" presName="rootText" presStyleLbl="node3" presStyleIdx="1" presStyleCnt="6">
        <dgm:presLayoutVars>
          <dgm:chPref val="3"/>
        </dgm:presLayoutVars>
      </dgm:prSet>
      <dgm:spPr/>
      <dgm:t>
        <a:bodyPr/>
        <a:lstStyle/>
        <a:p>
          <a:endParaRPr lang="en-GB"/>
        </a:p>
      </dgm:t>
    </dgm:pt>
    <dgm:pt modelId="{026494A8-ED7C-4330-B673-ED263CB73491}" type="pres">
      <dgm:prSet presAssocID="{D9ABE85D-D13B-4286-A8E6-23DF264FA727}" presName="rootConnector" presStyleLbl="node3" presStyleIdx="1" presStyleCnt="6"/>
      <dgm:spPr/>
      <dgm:t>
        <a:bodyPr/>
        <a:lstStyle/>
        <a:p>
          <a:endParaRPr lang="en-GB"/>
        </a:p>
      </dgm:t>
    </dgm:pt>
    <dgm:pt modelId="{9B5C366F-331F-410B-A94F-B8E020CF39BA}" type="pres">
      <dgm:prSet presAssocID="{D9ABE85D-D13B-4286-A8E6-23DF264FA727}" presName="hierChild4" presStyleCnt="0"/>
      <dgm:spPr/>
    </dgm:pt>
    <dgm:pt modelId="{F5414D49-4E15-4579-A413-54B40FED78D6}" type="pres">
      <dgm:prSet presAssocID="{D9ABE85D-D13B-4286-A8E6-23DF264FA727}" presName="hierChild5" presStyleCnt="0"/>
      <dgm:spPr/>
    </dgm:pt>
    <dgm:pt modelId="{F7FF7C3A-307F-4B01-99C8-55F8082FCD27}" type="pres">
      <dgm:prSet presAssocID="{26983582-7167-425C-A154-8910B59E79BC}" presName="Name37" presStyleLbl="parChTrans1D3" presStyleIdx="4" presStyleCnt="8"/>
      <dgm:spPr/>
      <dgm:t>
        <a:bodyPr/>
        <a:lstStyle/>
        <a:p>
          <a:endParaRPr lang="en-GB"/>
        </a:p>
      </dgm:t>
    </dgm:pt>
    <dgm:pt modelId="{5B7051EF-ED0D-4008-9D4E-DEFC0DE5E7AF}" type="pres">
      <dgm:prSet presAssocID="{EC253CC2-BBC7-4EFB-B439-4CD9C4C03C7C}" presName="hierRoot2" presStyleCnt="0">
        <dgm:presLayoutVars>
          <dgm:hierBranch val="init"/>
        </dgm:presLayoutVars>
      </dgm:prSet>
      <dgm:spPr/>
    </dgm:pt>
    <dgm:pt modelId="{250052A8-839B-484E-BCB5-61567B2CF627}" type="pres">
      <dgm:prSet presAssocID="{EC253CC2-BBC7-4EFB-B439-4CD9C4C03C7C}" presName="rootComposite" presStyleCnt="0"/>
      <dgm:spPr/>
    </dgm:pt>
    <dgm:pt modelId="{07DE275C-8527-41EE-A5C8-E4C4FD0036CF}" type="pres">
      <dgm:prSet presAssocID="{EC253CC2-BBC7-4EFB-B439-4CD9C4C03C7C}" presName="rootText" presStyleLbl="node3" presStyleIdx="2" presStyleCnt="6">
        <dgm:presLayoutVars>
          <dgm:chPref val="3"/>
        </dgm:presLayoutVars>
      </dgm:prSet>
      <dgm:spPr/>
      <dgm:t>
        <a:bodyPr/>
        <a:lstStyle/>
        <a:p>
          <a:endParaRPr lang="en-GB"/>
        </a:p>
      </dgm:t>
    </dgm:pt>
    <dgm:pt modelId="{0955CCCB-7D65-40FD-82FB-6CC0D4E16F4B}" type="pres">
      <dgm:prSet presAssocID="{EC253CC2-BBC7-4EFB-B439-4CD9C4C03C7C}" presName="rootConnector" presStyleLbl="node3" presStyleIdx="2" presStyleCnt="6"/>
      <dgm:spPr/>
      <dgm:t>
        <a:bodyPr/>
        <a:lstStyle/>
        <a:p>
          <a:endParaRPr lang="en-GB"/>
        </a:p>
      </dgm:t>
    </dgm:pt>
    <dgm:pt modelId="{3EA9CF9D-3E00-4C9D-865A-20F6051D5DE3}" type="pres">
      <dgm:prSet presAssocID="{EC253CC2-BBC7-4EFB-B439-4CD9C4C03C7C}" presName="hierChild4" presStyleCnt="0"/>
      <dgm:spPr/>
    </dgm:pt>
    <dgm:pt modelId="{5E36EDBA-1D35-4D45-B245-D5ADCAA34995}" type="pres">
      <dgm:prSet presAssocID="{EC253CC2-BBC7-4EFB-B439-4CD9C4C03C7C}" presName="hierChild5" presStyleCnt="0"/>
      <dgm:spPr/>
    </dgm:pt>
    <dgm:pt modelId="{B42C6264-24C0-40EE-9C0E-E4C8A166B302}" type="pres">
      <dgm:prSet presAssocID="{AB766E72-DCD0-4B7B-BD31-9B889029B0CC}" presName="hierChild5" presStyleCnt="0"/>
      <dgm:spPr/>
    </dgm:pt>
    <dgm:pt modelId="{C136A03F-77B8-4CD9-9480-E818AF6D3E0C}" type="pres">
      <dgm:prSet presAssocID="{069681E1-6533-4B34-AC86-90CED984BDE4}" presName="Name37" presStyleLbl="parChTrans1D2" presStyleIdx="3" presStyleCnt="6"/>
      <dgm:spPr/>
      <dgm:t>
        <a:bodyPr/>
        <a:lstStyle/>
        <a:p>
          <a:endParaRPr lang="en-GB"/>
        </a:p>
      </dgm:t>
    </dgm:pt>
    <dgm:pt modelId="{C47737B4-7709-4C31-9AD2-82763D8B0CFC}" type="pres">
      <dgm:prSet presAssocID="{55779B42-F60A-4E32-8484-14BD77AB3409}" presName="hierRoot2" presStyleCnt="0">
        <dgm:presLayoutVars>
          <dgm:hierBranch val="init"/>
        </dgm:presLayoutVars>
      </dgm:prSet>
      <dgm:spPr/>
    </dgm:pt>
    <dgm:pt modelId="{5E8C1D2E-564D-4DB7-AEFB-8B369FD1C153}" type="pres">
      <dgm:prSet presAssocID="{55779B42-F60A-4E32-8484-14BD77AB3409}" presName="rootComposite" presStyleCnt="0"/>
      <dgm:spPr/>
    </dgm:pt>
    <dgm:pt modelId="{9D0D6070-7EF2-4DDC-9630-EA52489AD75D}" type="pres">
      <dgm:prSet presAssocID="{55779B42-F60A-4E32-8484-14BD77AB3409}" presName="rootText" presStyleLbl="node2" presStyleIdx="3" presStyleCnt="4" custScaleY="163933">
        <dgm:presLayoutVars>
          <dgm:chPref val="3"/>
        </dgm:presLayoutVars>
      </dgm:prSet>
      <dgm:spPr/>
      <dgm:t>
        <a:bodyPr/>
        <a:lstStyle/>
        <a:p>
          <a:endParaRPr lang="en-GB"/>
        </a:p>
      </dgm:t>
    </dgm:pt>
    <dgm:pt modelId="{C0F016D7-1C6F-4DFE-AA32-F47330BF2147}" type="pres">
      <dgm:prSet presAssocID="{55779B42-F60A-4E32-8484-14BD77AB3409}" presName="rootConnector" presStyleLbl="node2" presStyleIdx="3" presStyleCnt="4"/>
      <dgm:spPr/>
      <dgm:t>
        <a:bodyPr/>
        <a:lstStyle/>
        <a:p>
          <a:endParaRPr lang="en-GB"/>
        </a:p>
      </dgm:t>
    </dgm:pt>
    <dgm:pt modelId="{179B41EF-C2FD-4B61-9159-5DDA9CBBBF18}" type="pres">
      <dgm:prSet presAssocID="{55779B42-F60A-4E32-8484-14BD77AB3409}" presName="hierChild4" presStyleCnt="0"/>
      <dgm:spPr/>
    </dgm:pt>
    <dgm:pt modelId="{EC4493C8-3E1B-4B75-B67B-274B3AEB3136}" type="pres">
      <dgm:prSet presAssocID="{E8C80A3B-1FE8-4174-9BDE-A432240C7D40}" presName="Name37" presStyleLbl="parChTrans1D3" presStyleIdx="5" presStyleCnt="8"/>
      <dgm:spPr/>
      <dgm:t>
        <a:bodyPr/>
        <a:lstStyle/>
        <a:p>
          <a:endParaRPr lang="en-GB"/>
        </a:p>
      </dgm:t>
    </dgm:pt>
    <dgm:pt modelId="{CBF134BB-72AF-4A07-8409-098E5533D859}" type="pres">
      <dgm:prSet presAssocID="{400CF957-9058-4D65-85F0-BE71D7EC7CD6}" presName="hierRoot2" presStyleCnt="0">
        <dgm:presLayoutVars>
          <dgm:hierBranch val="init"/>
        </dgm:presLayoutVars>
      </dgm:prSet>
      <dgm:spPr/>
    </dgm:pt>
    <dgm:pt modelId="{A4AB7A72-EE2A-46F5-B179-0E55BAEF3F38}" type="pres">
      <dgm:prSet presAssocID="{400CF957-9058-4D65-85F0-BE71D7EC7CD6}" presName="rootComposite" presStyleCnt="0"/>
      <dgm:spPr/>
    </dgm:pt>
    <dgm:pt modelId="{30D7A705-CD3F-49DA-9A0F-86A126A60CEB}" type="pres">
      <dgm:prSet presAssocID="{400CF957-9058-4D65-85F0-BE71D7EC7CD6}" presName="rootText" presStyleLbl="node3" presStyleIdx="3" presStyleCnt="6" custScaleX="140019">
        <dgm:presLayoutVars>
          <dgm:chPref val="3"/>
        </dgm:presLayoutVars>
      </dgm:prSet>
      <dgm:spPr/>
      <dgm:t>
        <a:bodyPr/>
        <a:lstStyle/>
        <a:p>
          <a:endParaRPr lang="en-GB"/>
        </a:p>
      </dgm:t>
    </dgm:pt>
    <dgm:pt modelId="{5DBD7817-A0B8-4113-A854-75DC2A47B79D}" type="pres">
      <dgm:prSet presAssocID="{400CF957-9058-4D65-85F0-BE71D7EC7CD6}" presName="rootConnector" presStyleLbl="node3" presStyleIdx="3" presStyleCnt="6"/>
      <dgm:spPr/>
      <dgm:t>
        <a:bodyPr/>
        <a:lstStyle/>
        <a:p>
          <a:endParaRPr lang="en-GB"/>
        </a:p>
      </dgm:t>
    </dgm:pt>
    <dgm:pt modelId="{D022E5BE-66BB-4DB5-B5D9-96D34DB2E768}" type="pres">
      <dgm:prSet presAssocID="{400CF957-9058-4D65-85F0-BE71D7EC7CD6}" presName="hierChild4" presStyleCnt="0"/>
      <dgm:spPr/>
    </dgm:pt>
    <dgm:pt modelId="{4205D589-9E0F-4FF5-9F41-ED47DA6855EB}" type="pres">
      <dgm:prSet presAssocID="{400CF957-9058-4D65-85F0-BE71D7EC7CD6}" presName="hierChild5" presStyleCnt="0"/>
      <dgm:spPr/>
    </dgm:pt>
    <dgm:pt modelId="{8FEF8B06-0C76-4F63-B08C-3DA69CE4EAB7}" type="pres">
      <dgm:prSet presAssocID="{02546373-7E2F-4616-81ED-B131F8C81A5A}" presName="Name111" presStyleLbl="parChTrans1D4" presStyleIdx="3" presStyleCnt="6"/>
      <dgm:spPr/>
      <dgm:t>
        <a:bodyPr/>
        <a:lstStyle/>
        <a:p>
          <a:endParaRPr lang="en-GB"/>
        </a:p>
      </dgm:t>
    </dgm:pt>
    <dgm:pt modelId="{3E145DC1-87C9-4906-8374-24B3BCB1CA33}" type="pres">
      <dgm:prSet presAssocID="{752B44CF-1967-48E8-B1B5-AD9494FA4DF1}" presName="hierRoot3" presStyleCnt="0">
        <dgm:presLayoutVars>
          <dgm:hierBranch val="init"/>
        </dgm:presLayoutVars>
      </dgm:prSet>
      <dgm:spPr/>
    </dgm:pt>
    <dgm:pt modelId="{284929D5-7C9C-4F66-9AF6-B05D9A192669}" type="pres">
      <dgm:prSet presAssocID="{752B44CF-1967-48E8-B1B5-AD9494FA4DF1}" presName="rootComposite3" presStyleCnt="0"/>
      <dgm:spPr/>
    </dgm:pt>
    <dgm:pt modelId="{AD605B60-6222-4AB1-8DB6-85FEF9A58CE5}" type="pres">
      <dgm:prSet presAssocID="{752B44CF-1967-48E8-B1B5-AD9494FA4DF1}" presName="rootText3" presStyleLbl="asst3" presStyleIdx="0" presStyleCnt="3">
        <dgm:presLayoutVars>
          <dgm:chPref val="3"/>
        </dgm:presLayoutVars>
      </dgm:prSet>
      <dgm:spPr/>
      <dgm:t>
        <a:bodyPr/>
        <a:lstStyle/>
        <a:p>
          <a:endParaRPr lang="en-GB"/>
        </a:p>
      </dgm:t>
    </dgm:pt>
    <dgm:pt modelId="{E192CF41-A79D-402F-8D36-5284844959BB}" type="pres">
      <dgm:prSet presAssocID="{752B44CF-1967-48E8-B1B5-AD9494FA4DF1}" presName="rootConnector3" presStyleLbl="asst3" presStyleIdx="0" presStyleCnt="3"/>
      <dgm:spPr/>
      <dgm:t>
        <a:bodyPr/>
        <a:lstStyle/>
        <a:p>
          <a:endParaRPr lang="en-GB"/>
        </a:p>
      </dgm:t>
    </dgm:pt>
    <dgm:pt modelId="{FE29F697-43BC-4FFC-AC37-C41092B73594}" type="pres">
      <dgm:prSet presAssocID="{752B44CF-1967-48E8-B1B5-AD9494FA4DF1}" presName="hierChild6" presStyleCnt="0"/>
      <dgm:spPr/>
    </dgm:pt>
    <dgm:pt modelId="{49541FAB-0760-4E4B-8DBF-72AD04C14A71}" type="pres">
      <dgm:prSet presAssocID="{752B44CF-1967-48E8-B1B5-AD9494FA4DF1}" presName="hierChild7" presStyleCnt="0"/>
      <dgm:spPr/>
    </dgm:pt>
    <dgm:pt modelId="{8D32D359-44B3-4E07-91F8-4E3320A9DF1E}" type="pres">
      <dgm:prSet presAssocID="{5F904725-2135-45AE-86A3-15F753EA74B9}" presName="Name111" presStyleLbl="parChTrans1D4" presStyleIdx="4" presStyleCnt="6"/>
      <dgm:spPr/>
      <dgm:t>
        <a:bodyPr/>
        <a:lstStyle/>
        <a:p>
          <a:endParaRPr lang="en-GB"/>
        </a:p>
      </dgm:t>
    </dgm:pt>
    <dgm:pt modelId="{7898C526-8521-4629-BF4A-CC750079833C}" type="pres">
      <dgm:prSet presAssocID="{0AB31036-D716-489D-9828-1539504A8108}" presName="hierRoot3" presStyleCnt="0">
        <dgm:presLayoutVars>
          <dgm:hierBranch val="init"/>
        </dgm:presLayoutVars>
      </dgm:prSet>
      <dgm:spPr/>
    </dgm:pt>
    <dgm:pt modelId="{C3F6FE63-1A91-4C50-ABA0-60CAB05AC284}" type="pres">
      <dgm:prSet presAssocID="{0AB31036-D716-489D-9828-1539504A8108}" presName="rootComposite3" presStyleCnt="0"/>
      <dgm:spPr/>
    </dgm:pt>
    <dgm:pt modelId="{F06A1DF6-E235-4EA7-8AB9-4408A60D86D5}" type="pres">
      <dgm:prSet presAssocID="{0AB31036-D716-489D-9828-1539504A8108}" presName="rootText3" presStyleLbl="asst3" presStyleIdx="1" presStyleCnt="3">
        <dgm:presLayoutVars>
          <dgm:chPref val="3"/>
        </dgm:presLayoutVars>
      </dgm:prSet>
      <dgm:spPr/>
      <dgm:t>
        <a:bodyPr/>
        <a:lstStyle/>
        <a:p>
          <a:endParaRPr lang="en-GB"/>
        </a:p>
      </dgm:t>
    </dgm:pt>
    <dgm:pt modelId="{D9651CAB-2689-410A-9300-2FB193A56A6A}" type="pres">
      <dgm:prSet presAssocID="{0AB31036-D716-489D-9828-1539504A8108}" presName="rootConnector3" presStyleLbl="asst3" presStyleIdx="1" presStyleCnt="3"/>
      <dgm:spPr/>
      <dgm:t>
        <a:bodyPr/>
        <a:lstStyle/>
        <a:p>
          <a:endParaRPr lang="en-GB"/>
        </a:p>
      </dgm:t>
    </dgm:pt>
    <dgm:pt modelId="{24C2C10A-24A8-4C7F-B777-701219209C5A}" type="pres">
      <dgm:prSet presAssocID="{0AB31036-D716-489D-9828-1539504A8108}" presName="hierChild6" presStyleCnt="0"/>
      <dgm:spPr/>
    </dgm:pt>
    <dgm:pt modelId="{E58C1FED-3C09-493F-9963-0B078236AC6A}" type="pres">
      <dgm:prSet presAssocID="{0AB31036-D716-489D-9828-1539504A8108}" presName="hierChild7" presStyleCnt="0"/>
      <dgm:spPr/>
    </dgm:pt>
    <dgm:pt modelId="{EEF8DB44-DFC9-4900-B14D-FFEB283C08BA}" type="pres">
      <dgm:prSet presAssocID="{51CE0891-0AE8-433F-A82B-7C13990BEEB4}" presName="Name37" presStyleLbl="parChTrans1D3" presStyleIdx="6" presStyleCnt="8"/>
      <dgm:spPr/>
      <dgm:t>
        <a:bodyPr/>
        <a:lstStyle/>
        <a:p>
          <a:endParaRPr lang="en-GB"/>
        </a:p>
      </dgm:t>
    </dgm:pt>
    <dgm:pt modelId="{3791B2D7-7801-4FA2-8FAF-EBAD23AD10C2}" type="pres">
      <dgm:prSet presAssocID="{35526911-EB8C-41A5-A30F-B36F83624EB8}" presName="hierRoot2" presStyleCnt="0">
        <dgm:presLayoutVars>
          <dgm:hierBranch val="init"/>
        </dgm:presLayoutVars>
      </dgm:prSet>
      <dgm:spPr/>
    </dgm:pt>
    <dgm:pt modelId="{8916780B-A2FE-4FE5-A06C-DD24AE406FA3}" type="pres">
      <dgm:prSet presAssocID="{35526911-EB8C-41A5-A30F-B36F83624EB8}" presName="rootComposite" presStyleCnt="0"/>
      <dgm:spPr/>
    </dgm:pt>
    <dgm:pt modelId="{5DEB537C-8739-47B1-9FB5-5716A9B2AF23}" type="pres">
      <dgm:prSet presAssocID="{35526911-EB8C-41A5-A30F-B36F83624EB8}" presName="rootText" presStyleLbl="node3" presStyleIdx="4" presStyleCnt="6" custScaleY="145007">
        <dgm:presLayoutVars>
          <dgm:chPref val="3"/>
        </dgm:presLayoutVars>
      </dgm:prSet>
      <dgm:spPr/>
      <dgm:t>
        <a:bodyPr/>
        <a:lstStyle/>
        <a:p>
          <a:endParaRPr lang="en-GB"/>
        </a:p>
      </dgm:t>
    </dgm:pt>
    <dgm:pt modelId="{D1AA1C56-BE03-4601-8D5E-7C770DE95034}" type="pres">
      <dgm:prSet presAssocID="{35526911-EB8C-41A5-A30F-B36F83624EB8}" presName="rootConnector" presStyleLbl="node3" presStyleIdx="4" presStyleCnt="6"/>
      <dgm:spPr/>
      <dgm:t>
        <a:bodyPr/>
        <a:lstStyle/>
        <a:p>
          <a:endParaRPr lang="en-GB"/>
        </a:p>
      </dgm:t>
    </dgm:pt>
    <dgm:pt modelId="{333B7ECB-1A80-4DC1-9364-D91405CA8056}" type="pres">
      <dgm:prSet presAssocID="{35526911-EB8C-41A5-A30F-B36F83624EB8}" presName="hierChild4" presStyleCnt="0"/>
      <dgm:spPr/>
    </dgm:pt>
    <dgm:pt modelId="{0564859D-6D6B-4E0E-A5C5-5F332183DCB4}" type="pres">
      <dgm:prSet presAssocID="{35526911-EB8C-41A5-A30F-B36F83624EB8}" presName="hierChild5" presStyleCnt="0"/>
      <dgm:spPr/>
    </dgm:pt>
    <dgm:pt modelId="{1C4C0F13-2BC7-4FC2-9DD4-2CEE712B9624}" type="pres">
      <dgm:prSet presAssocID="{B19E7F3B-E7A1-4ADF-A443-A6B99A28C28A}" presName="Name111" presStyleLbl="parChTrans1D4" presStyleIdx="5" presStyleCnt="6"/>
      <dgm:spPr/>
      <dgm:t>
        <a:bodyPr/>
        <a:lstStyle/>
        <a:p>
          <a:endParaRPr lang="en-GB"/>
        </a:p>
      </dgm:t>
    </dgm:pt>
    <dgm:pt modelId="{D9557AC5-12A0-4E07-B652-DB7DDA3ED7E2}" type="pres">
      <dgm:prSet presAssocID="{B8134075-E210-4718-96E7-124A8D89B908}" presName="hierRoot3" presStyleCnt="0">
        <dgm:presLayoutVars>
          <dgm:hierBranch val="init"/>
        </dgm:presLayoutVars>
      </dgm:prSet>
      <dgm:spPr/>
    </dgm:pt>
    <dgm:pt modelId="{86492C30-61F1-4E38-AE29-9E5B4C73FD53}" type="pres">
      <dgm:prSet presAssocID="{B8134075-E210-4718-96E7-124A8D89B908}" presName="rootComposite3" presStyleCnt="0"/>
      <dgm:spPr/>
    </dgm:pt>
    <dgm:pt modelId="{596FB8D7-2BD2-491D-9C52-66548154690D}" type="pres">
      <dgm:prSet presAssocID="{B8134075-E210-4718-96E7-124A8D89B908}" presName="rootText3" presStyleLbl="asst3" presStyleIdx="2" presStyleCnt="3" custScaleY="145323">
        <dgm:presLayoutVars>
          <dgm:chPref val="3"/>
        </dgm:presLayoutVars>
      </dgm:prSet>
      <dgm:spPr/>
      <dgm:t>
        <a:bodyPr/>
        <a:lstStyle/>
        <a:p>
          <a:endParaRPr lang="en-GB"/>
        </a:p>
      </dgm:t>
    </dgm:pt>
    <dgm:pt modelId="{52D2F247-9024-459A-83A3-7172A9A3AEE3}" type="pres">
      <dgm:prSet presAssocID="{B8134075-E210-4718-96E7-124A8D89B908}" presName="rootConnector3" presStyleLbl="asst3" presStyleIdx="2" presStyleCnt="3"/>
      <dgm:spPr/>
      <dgm:t>
        <a:bodyPr/>
        <a:lstStyle/>
        <a:p>
          <a:endParaRPr lang="en-GB"/>
        </a:p>
      </dgm:t>
    </dgm:pt>
    <dgm:pt modelId="{5ABD8283-F132-4E3B-A49E-5A9F9E107BEF}" type="pres">
      <dgm:prSet presAssocID="{B8134075-E210-4718-96E7-124A8D89B908}" presName="hierChild6" presStyleCnt="0"/>
      <dgm:spPr/>
    </dgm:pt>
    <dgm:pt modelId="{8E1446FD-E2D7-4E8F-AE5A-F390EAE3920F}" type="pres">
      <dgm:prSet presAssocID="{B8134075-E210-4718-96E7-124A8D89B908}" presName="hierChild7" presStyleCnt="0"/>
      <dgm:spPr/>
    </dgm:pt>
    <dgm:pt modelId="{4E52DECE-AE35-4B69-ADA8-FA1F6AF6D6C7}" type="pres">
      <dgm:prSet presAssocID="{55779B42-F60A-4E32-8484-14BD77AB3409}" presName="hierChild5" presStyleCnt="0"/>
      <dgm:spPr/>
    </dgm:pt>
    <dgm:pt modelId="{1BC71805-BFD8-46BD-8C8B-D18DA44E8E1C}" type="pres">
      <dgm:prSet presAssocID="{520160D0-8861-4212-85B4-2C501ADF84EA}" presName="hierChild3" presStyleCnt="0"/>
      <dgm:spPr/>
    </dgm:pt>
    <dgm:pt modelId="{A1DD7140-988C-475B-BE22-68B9F7543208}" type="pres">
      <dgm:prSet presAssocID="{20890B3B-16E2-4E9B-B1ED-57AA03393611}" presName="Name111" presStyleLbl="parChTrans1D2" presStyleIdx="4" presStyleCnt="6"/>
      <dgm:spPr/>
      <dgm:t>
        <a:bodyPr/>
        <a:lstStyle/>
        <a:p>
          <a:endParaRPr lang="en-GB"/>
        </a:p>
      </dgm:t>
    </dgm:pt>
    <dgm:pt modelId="{B2A63381-1948-4DCC-BC4C-71A665941F14}" type="pres">
      <dgm:prSet presAssocID="{4B1154BB-4732-47E5-B1FC-742D5A2986CD}" presName="hierRoot3" presStyleCnt="0">
        <dgm:presLayoutVars>
          <dgm:hierBranch val="init"/>
        </dgm:presLayoutVars>
      </dgm:prSet>
      <dgm:spPr/>
    </dgm:pt>
    <dgm:pt modelId="{3DCC72C8-0B4E-4937-BE4E-B39A63BEE0BE}" type="pres">
      <dgm:prSet presAssocID="{4B1154BB-4732-47E5-B1FC-742D5A2986CD}" presName="rootComposite3" presStyleCnt="0"/>
      <dgm:spPr/>
    </dgm:pt>
    <dgm:pt modelId="{0C6326FD-D90F-4219-A613-C5C4CD66347E}" type="pres">
      <dgm:prSet presAssocID="{4B1154BB-4732-47E5-B1FC-742D5A2986CD}" presName="rootText3" presStyleLbl="asst1" presStyleIdx="0" presStyleCnt="2" custLinFactNeighborX="9945" custLinFactNeighborY="-19591">
        <dgm:presLayoutVars>
          <dgm:chPref val="3"/>
        </dgm:presLayoutVars>
      </dgm:prSet>
      <dgm:spPr/>
      <dgm:t>
        <a:bodyPr/>
        <a:lstStyle/>
        <a:p>
          <a:endParaRPr lang="en-GB"/>
        </a:p>
      </dgm:t>
    </dgm:pt>
    <dgm:pt modelId="{8C65740D-142A-4ABD-A01A-915D7F096DB5}" type="pres">
      <dgm:prSet presAssocID="{4B1154BB-4732-47E5-B1FC-742D5A2986CD}" presName="rootConnector3" presStyleLbl="asst1" presStyleIdx="0" presStyleCnt="2"/>
      <dgm:spPr/>
      <dgm:t>
        <a:bodyPr/>
        <a:lstStyle/>
        <a:p>
          <a:endParaRPr lang="en-GB"/>
        </a:p>
      </dgm:t>
    </dgm:pt>
    <dgm:pt modelId="{0AC35FD6-7E01-4AF5-8C6F-F2C07AAB5004}" type="pres">
      <dgm:prSet presAssocID="{4B1154BB-4732-47E5-B1FC-742D5A2986CD}" presName="hierChild6" presStyleCnt="0"/>
      <dgm:spPr/>
    </dgm:pt>
    <dgm:pt modelId="{57B8723D-8256-4649-ADB3-6FEA426F9BF7}" type="pres">
      <dgm:prSet presAssocID="{E82726B9-1A27-40C2-8FDE-94504F37BDF3}" presName="Name37" presStyleLbl="parChTrans1D3" presStyleIdx="7" presStyleCnt="8"/>
      <dgm:spPr/>
      <dgm:t>
        <a:bodyPr/>
        <a:lstStyle/>
        <a:p>
          <a:endParaRPr lang="en-GB"/>
        </a:p>
      </dgm:t>
    </dgm:pt>
    <dgm:pt modelId="{537102F6-8900-45A8-9FC7-E8B22AF41568}" type="pres">
      <dgm:prSet presAssocID="{87D78BDF-F50B-40A4-8116-2ACD63A43C8C}" presName="hierRoot2" presStyleCnt="0">
        <dgm:presLayoutVars>
          <dgm:hierBranch val="init"/>
        </dgm:presLayoutVars>
      </dgm:prSet>
      <dgm:spPr/>
    </dgm:pt>
    <dgm:pt modelId="{D543DA1A-BDFA-4859-9847-CE612134F669}" type="pres">
      <dgm:prSet presAssocID="{87D78BDF-F50B-40A4-8116-2ACD63A43C8C}" presName="rootComposite" presStyleCnt="0"/>
      <dgm:spPr/>
    </dgm:pt>
    <dgm:pt modelId="{0BA4BEE0-8ACE-4682-9F09-970111F1E2BC}" type="pres">
      <dgm:prSet presAssocID="{87D78BDF-F50B-40A4-8116-2ACD63A43C8C}" presName="rootText" presStyleLbl="node3" presStyleIdx="5" presStyleCnt="6" custScaleX="123180" custLinFactX="-57680" custLinFactNeighborX="-100000" custLinFactNeighborY="-6969">
        <dgm:presLayoutVars>
          <dgm:chPref val="3"/>
        </dgm:presLayoutVars>
      </dgm:prSet>
      <dgm:spPr/>
      <dgm:t>
        <a:bodyPr/>
        <a:lstStyle/>
        <a:p>
          <a:endParaRPr lang="en-GB"/>
        </a:p>
      </dgm:t>
    </dgm:pt>
    <dgm:pt modelId="{94BF383A-E3F5-4052-8B44-01755C25A8D2}" type="pres">
      <dgm:prSet presAssocID="{87D78BDF-F50B-40A4-8116-2ACD63A43C8C}" presName="rootConnector" presStyleLbl="node3" presStyleIdx="5" presStyleCnt="6"/>
      <dgm:spPr/>
      <dgm:t>
        <a:bodyPr/>
        <a:lstStyle/>
        <a:p>
          <a:endParaRPr lang="en-GB"/>
        </a:p>
      </dgm:t>
    </dgm:pt>
    <dgm:pt modelId="{A803D118-3910-4F28-9805-AE62E5438B49}" type="pres">
      <dgm:prSet presAssocID="{87D78BDF-F50B-40A4-8116-2ACD63A43C8C}" presName="hierChild4" presStyleCnt="0"/>
      <dgm:spPr/>
    </dgm:pt>
    <dgm:pt modelId="{BC05FA35-AA39-480A-A3C0-7646A8E7CB69}" type="pres">
      <dgm:prSet presAssocID="{87D78BDF-F50B-40A4-8116-2ACD63A43C8C}" presName="hierChild5" presStyleCnt="0"/>
      <dgm:spPr/>
    </dgm:pt>
    <dgm:pt modelId="{E0FE1523-7CAD-4D55-9003-B6ED35CEEE6D}" type="pres">
      <dgm:prSet presAssocID="{4B1154BB-4732-47E5-B1FC-742D5A2986CD}" presName="hierChild7" presStyleCnt="0"/>
      <dgm:spPr/>
    </dgm:pt>
    <dgm:pt modelId="{50474166-03A6-4B12-B528-E266384F528B}" type="pres">
      <dgm:prSet presAssocID="{9E976338-4530-491F-8AC5-027ECFBC3E0D}" presName="Name111" presStyleLbl="parChTrans1D2" presStyleIdx="5" presStyleCnt="6"/>
      <dgm:spPr/>
      <dgm:t>
        <a:bodyPr/>
        <a:lstStyle/>
        <a:p>
          <a:endParaRPr lang="en-GB"/>
        </a:p>
      </dgm:t>
    </dgm:pt>
    <dgm:pt modelId="{4040027D-56AF-44F1-8CA6-3FC4B7F6A410}" type="pres">
      <dgm:prSet presAssocID="{FB006017-0819-45A1-B68F-2526A35A9E22}" presName="hierRoot3" presStyleCnt="0">
        <dgm:presLayoutVars>
          <dgm:hierBranch val="init"/>
        </dgm:presLayoutVars>
      </dgm:prSet>
      <dgm:spPr/>
    </dgm:pt>
    <dgm:pt modelId="{780FF1E9-0A5D-4B6A-9D30-25C352B281C6}" type="pres">
      <dgm:prSet presAssocID="{FB006017-0819-45A1-B68F-2526A35A9E22}" presName="rootComposite3" presStyleCnt="0"/>
      <dgm:spPr/>
    </dgm:pt>
    <dgm:pt modelId="{09171195-BAA9-4A84-8B1E-3E06A6DE7A59}" type="pres">
      <dgm:prSet presAssocID="{FB006017-0819-45A1-B68F-2526A35A9E22}" presName="rootText3" presStyleLbl="asst1" presStyleIdx="1" presStyleCnt="2" custLinFactNeighborX="48805" custLinFactNeighborY="53241">
        <dgm:presLayoutVars>
          <dgm:chPref val="3"/>
        </dgm:presLayoutVars>
      </dgm:prSet>
      <dgm:spPr/>
      <dgm:t>
        <a:bodyPr/>
        <a:lstStyle/>
        <a:p>
          <a:endParaRPr lang="en-GB"/>
        </a:p>
      </dgm:t>
    </dgm:pt>
    <dgm:pt modelId="{27843754-DBCF-4E4D-8001-9FFD2398EEFB}" type="pres">
      <dgm:prSet presAssocID="{FB006017-0819-45A1-B68F-2526A35A9E22}" presName="rootConnector3" presStyleLbl="asst1" presStyleIdx="1" presStyleCnt="2"/>
      <dgm:spPr/>
      <dgm:t>
        <a:bodyPr/>
        <a:lstStyle/>
        <a:p>
          <a:endParaRPr lang="en-GB"/>
        </a:p>
      </dgm:t>
    </dgm:pt>
    <dgm:pt modelId="{B489F110-54F3-4EFD-9F16-DC571A7FF5DE}" type="pres">
      <dgm:prSet presAssocID="{FB006017-0819-45A1-B68F-2526A35A9E22}" presName="hierChild6" presStyleCnt="0"/>
      <dgm:spPr/>
    </dgm:pt>
    <dgm:pt modelId="{070CFD4B-9DF8-4C83-B7E8-1E75AA0033F2}" type="pres">
      <dgm:prSet presAssocID="{FB006017-0819-45A1-B68F-2526A35A9E22}" presName="hierChild7" presStyleCnt="0"/>
      <dgm:spPr/>
    </dgm:pt>
  </dgm:ptLst>
  <dgm:cxnLst>
    <dgm:cxn modelId="{DF9F4892-16F5-45C0-A0C5-B279704548D7}" type="presOf" srcId="{B47860C4-8A92-46FF-9420-D03B54E6FD72}" destId="{151FBACD-39FF-4664-8D69-2A7010E5F627}" srcOrd="1" destOrd="0" presId="urn:microsoft.com/office/officeart/2005/8/layout/orgChart1"/>
    <dgm:cxn modelId="{46D6ACCB-3893-4C9F-B732-8AAD800160AC}" srcId="{DD3B28A2-0435-438B-8C27-ED1949D758C0}" destId="{B47860C4-8A92-46FF-9420-D03B54E6FD72}" srcOrd="0" destOrd="0" parTransId="{44827D6F-89AC-4C07-B8D8-3C4A745D5DE4}" sibTransId="{E9D0A99E-08D9-4369-BD02-E09D74F0A272}"/>
    <dgm:cxn modelId="{C3782826-6E37-4628-9E7B-0D0B98F212A1}" type="presOf" srcId="{AB766E72-DCD0-4B7B-BD31-9B889029B0CC}" destId="{FA05C3C2-25A7-4569-8788-3E2B679F7E0E}" srcOrd="0" destOrd="0" presId="urn:microsoft.com/office/officeart/2005/8/layout/orgChart1"/>
    <dgm:cxn modelId="{2EDDF310-7819-4A68-B0D5-8B8070815546}" type="presOf" srcId="{9E976338-4530-491F-8AC5-027ECFBC3E0D}" destId="{50474166-03A6-4B12-B528-E266384F528B}" srcOrd="0" destOrd="0" presId="urn:microsoft.com/office/officeart/2005/8/layout/orgChart1"/>
    <dgm:cxn modelId="{41773438-7CF5-4BF2-94A1-ACAD793E5B2C}" type="presOf" srcId="{4B1154BB-4732-47E5-B1FC-742D5A2986CD}" destId="{0C6326FD-D90F-4219-A613-C5C4CD66347E}" srcOrd="0" destOrd="0" presId="urn:microsoft.com/office/officeart/2005/8/layout/orgChart1"/>
    <dgm:cxn modelId="{174D7528-3BDC-4F0B-8265-14ACABBE376E}" srcId="{3CAEBF34-1875-4381-BC19-3C47B00F1AD6}" destId="{59713C16-90AC-4A1F-A3AC-FC4A6D0AF268}" srcOrd="1" destOrd="0" parTransId="{535E72BA-25F0-40EE-93E2-8EED1296211B}" sibTransId="{660DDFAB-DA88-48AA-B9CC-24D5C1E101C1}"/>
    <dgm:cxn modelId="{2D0D17D0-4F0A-4789-8EC8-E72CF0C31DE1}" type="presOf" srcId="{87D78BDF-F50B-40A4-8116-2ACD63A43C8C}" destId="{0BA4BEE0-8ACE-4682-9F09-970111F1E2BC}" srcOrd="0" destOrd="0" presId="urn:microsoft.com/office/officeart/2005/8/layout/orgChart1"/>
    <dgm:cxn modelId="{0F27FE2C-60C3-498E-9284-875727E2D366}" type="presOf" srcId="{3CAEBF34-1875-4381-BC19-3C47B00F1AD6}" destId="{989293AB-C6AD-422C-BF3B-C76A1215D991}" srcOrd="0" destOrd="0" presId="urn:microsoft.com/office/officeart/2005/8/layout/orgChart1"/>
    <dgm:cxn modelId="{96920B24-A5B3-4DFE-8F21-89856245B773}" type="presOf" srcId="{44827D6F-89AC-4C07-B8D8-3C4A745D5DE4}" destId="{D5672C2E-906B-46FC-B378-8AFCBCF021FC}" srcOrd="0" destOrd="0" presId="urn:microsoft.com/office/officeart/2005/8/layout/orgChart1"/>
    <dgm:cxn modelId="{B2109FB3-97F7-4990-BEA9-D1C624D61752}" srcId="{520160D0-8861-4212-85B4-2C501ADF84EA}" destId="{AB766E72-DCD0-4B7B-BD31-9B889029B0CC}" srcOrd="3" destOrd="0" parTransId="{731CAAB1-9A36-4C01-AE5D-BF0DB4336F52}" sibTransId="{37080BE2-1FF9-404E-8027-33E6BDEEF4E9}"/>
    <dgm:cxn modelId="{38336AA1-DC64-4A1F-94D3-99D091719B11}" srcId="{DD3B28A2-0435-438B-8C27-ED1949D758C0}" destId="{FE071848-6EB0-4A67-A2F3-1D742B9922A9}" srcOrd="1" destOrd="0" parTransId="{5C536525-F875-4FE6-8F52-C123BCE79DE9}" sibTransId="{BB5D61C3-0321-4AC0-93AD-C0B8C3DF2D8E}"/>
    <dgm:cxn modelId="{A04D1A27-9086-4CF2-8294-012B0343E07B}" srcId="{81E498CE-DC18-46EC-AB1E-7562EFF4817F}" destId="{64C1150E-E613-4B92-B451-123D47E4EEFA}" srcOrd="0" destOrd="0" parTransId="{EFB51442-C682-40A4-A22E-CB99DDAA77E1}" sibTransId="{9B1A4238-7ABB-420E-B258-1832C4C09A87}"/>
    <dgm:cxn modelId="{42C94A52-873A-4D14-8E5D-37B03663CA51}" srcId="{520160D0-8861-4212-85B4-2C501ADF84EA}" destId="{4B1154BB-4732-47E5-B1FC-742D5A2986CD}" srcOrd="0" destOrd="0" parTransId="{20890B3B-16E2-4E9B-B1ED-57AA03393611}" sibTransId="{08EC9C56-CB85-4BC3-B224-6725BD620D21}"/>
    <dgm:cxn modelId="{BBB69305-44F8-480B-8967-0E4F824278BB}" type="presOf" srcId="{20890B3B-16E2-4E9B-B1ED-57AA03393611}" destId="{A1DD7140-988C-475B-BE22-68B9F7543208}" srcOrd="0" destOrd="0" presId="urn:microsoft.com/office/officeart/2005/8/layout/orgChart1"/>
    <dgm:cxn modelId="{B969321D-F7BC-4465-95B3-B0A60400D1A6}" type="presOf" srcId="{FB006017-0819-45A1-B68F-2526A35A9E22}" destId="{09171195-BAA9-4A84-8B1E-3E06A6DE7A59}" srcOrd="0" destOrd="0" presId="urn:microsoft.com/office/officeart/2005/8/layout/orgChart1"/>
    <dgm:cxn modelId="{A15630C8-0E8C-4AAB-A33C-4F1B1F98D916}" type="presOf" srcId="{752B44CF-1967-48E8-B1B5-AD9494FA4DF1}" destId="{AD605B60-6222-4AB1-8DB6-85FEF9A58CE5}" srcOrd="0" destOrd="0" presId="urn:microsoft.com/office/officeart/2005/8/layout/orgChart1"/>
    <dgm:cxn modelId="{8932F7C7-9988-4622-B32A-BFE15E0540DA}" type="presOf" srcId="{D9ABE85D-D13B-4286-A8E6-23DF264FA727}" destId="{7E4B2F5D-8637-4245-B211-D55FA8AB86DE}" srcOrd="0" destOrd="0" presId="urn:microsoft.com/office/officeart/2005/8/layout/orgChart1"/>
    <dgm:cxn modelId="{732CDC1E-E1C9-4B04-8FC3-EF38E503741F}" type="presOf" srcId="{FB006017-0819-45A1-B68F-2526A35A9E22}" destId="{27843754-DBCF-4E4D-8001-9FFD2398EEFB}" srcOrd="1" destOrd="0" presId="urn:microsoft.com/office/officeart/2005/8/layout/orgChart1"/>
    <dgm:cxn modelId="{1C811DAF-A8B0-4F8A-9053-45A8D52ED5D3}" srcId="{520160D0-8861-4212-85B4-2C501ADF84EA}" destId="{55779B42-F60A-4E32-8484-14BD77AB3409}" srcOrd="4" destOrd="0" parTransId="{069681E1-6533-4B34-AC86-90CED984BDE4}" sibTransId="{DA31BBC6-44B8-4705-93A1-0339DF1D9D48}"/>
    <dgm:cxn modelId="{14D5559B-6718-4DE2-8F37-3FE03D21A4F8}" srcId="{400CF957-9058-4D65-85F0-BE71D7EC7CD6}" destId="{752B44CF-1967-48E8-B1B5-AD9494FA4DF1}" srcOrd="0" destOrd="0" parTransId="{02546373-7E2F-4616-81ED-B131F8C81A5A}" sibTransId="{F9F28D28-B370-4BC6-AEFE-00EC7B28C2EB}"/>
    <dgm:cxn modelId="{A8EE5D0F-EE9E-4687-8BB9-14B7952F71B4}" type="presOf" srcId="{81E498CE-DC18-46EC-AB1E-7562EFF4817F}" destId="{432F3DCD-3D69-4BF2-921D-ACF097E5E3F6}" srcOrd="0" destOrd="0" presId="urn:microsoft.com/office/officeart/2005/8/layout/orgChart1"/>
    <dgm:cxn modelId="{D94B0248-6406-48D4-A313-97DCEAE3798C}" srcId="{35526911-EB8C-41A5-A30F-B36F83624EB8}" destId="{B8134075-E210-4718-96E7-124A8D89B908}" srcOrd="0" destOrd="0" parTransId="{B19E7F3B-E7A1-4ADF-A443-A6B99A28C28A}" sibTransId="{7C886B23-327E-4531-B587-0AFF08B5CC2C}"/>
    <dgm:cxn modelId="{AFE09E1E-7A7A-4A09-8247-BFF683890874}" type="presOf" srcId="{B8134075-E210-4718-96E7-124A8D89B908}" destId="{52D2F247-9024-459A-83A3-7172A9A3AEE3}" srcOrd="1" destOrd="0" presId="urn:microsoft.com/office/officeart/2005/8/layout/orgChart1"/>
    <dgm:cxn modelId="{6FB22B23-1BE8-41B5-B8E5-2C37D7210FDB}" type="presOf" srcId="{05080A96-95C2-473F-AFBE-48D23FB579A5}" destId="{B3C63473-3CDB-4D2A-BFB5-9ED86DAEAC90}" srcOrd="0" destOrd="0" presId="urn:microsoft.com/office/officeart/2005/8/layout/orgChart1"/>
    <dgm:cxn modelId="{6D5F8529-3A34-4662-BA40-E58895624EC3}" type="presOf" srcId="{35526911-EB8C-41A5-A30F-B36F83624EB8}" destId="{D1AA1C56-BE03-4601-8D5E-7C770DE95034}" srcOrd="1" destOrd="0" presId="urn:microsoft.com/office/officeart/2005/8/layout/orgChart1"/>
    <dgm:cxn modelId="{0EA3A62C-B8A9-4A73-A9D6-6C37456ED761}" type="presOf" srcId="{520160D0-8861-4212-85B4-2C501ADF84EA}" destId="{07364C4E-7BA2-4874-AE3E-2E1C21F16B66}" srcOrd="1" destOrd="0" presId="urn:microsoft.com/office/officeart/2005/8/layout/orgChart1"/>
    <dgm:cxn modelId="{5C2B720E-212C-42D5-986A-6AAF9A012725}" type="presOf" srcId="{DD3B28A2-0435-438B-8C27-ED1949D758C0}" destId="{8F2EBF7A-A482-4BA9-AABB-8EB134934A28}" srcOrd="0" destOrd="0" presId="urn:microsoft.com/office/officeart/2005/8/layout/orgChart1"/>
    <dgm:cxn modelId="{F1471F2D-D779-4025-B21B-2DCD2989C0B4}" type="presOf" srcId="{B19E7F3B-E7A1-4ADF-A443-A6B99A28C28A}" destId="{1C4C0F13-2BC7-4FC2-9DD4-2CEE712B9624}" srcOrd="0" destOrd="0" presId="urn:microsoft.com/office/officeart/2005/8/layout/orgChart1"/>
    <dgm:cxn modelId="{950D951E-BC1F-4602-BB4B-A0BB8562AAA8}" srcId="{55779B42-F60A-4E32-8484-14BD77AB3409}" destId="{400CF957-9058-4D65-85F0-BE71D7EC7CD6}" srcOrd="0" destOrd="0" parTransId="{E8C80A3B-1FE8-4174-9BDE-A432240C7D40}" sibTransId="{7143B425-AEAF-429F-89A8-1C810874E2A6}"/>
    <dgm:cxn modelId="{E431D242-98D9-4C65-A621-CBEC364A8031}" type="presOf" srcId="{E82726B9-1A27-40C2-8FDE-94504F37BDF3}" destId="{57B8723D-8256-4649-ADB3-6FEA426F9BF7}" srcOrd="0" destOrd="0" presId="urn:microsoft.com/office/officeart/2005/8/layout/orgChart1"/>
    <dgm:cxn modelId="{A4F23907-427F-4DBA-BE7D-88AF8A045EFE}" srcId="{520160D0-8861-4212-85B4-2C501ADF84EA}" destId="{3CAEBF34-1875-4381-BC19-3C47B00F1AD6}" srcOrd="2" destOrd="0" parTransId="{76CE98A8-30CE-4A88-9C61-D7D512ED2F23}" sibTransId="{E40FB186-D741-47FF-8BFB-0C8B3B3F734F}"/>
    <dgm:cxn modelId="{6756263E-CBAB-4937-9B0E-7A4CB57F3DCB}" type="presOf" srcId="{4B1154BB-4732-47E5-B1FC-742D5A2986CD}" destId="{8C65740D-142A-4ABD-A01A-915D7F096DB5}" srcOrd="1" destOrd="0" presId="urn:microsoft.com/office/officeart/2005/8/layout/orgChart1"/>
    <dgm:cxn modelId="{5DAADD11-96B9-456D-B7F7-D3E9EDEA72B0}" type="presOf" srcId="{0AB31036-D716-489D-9828-1539504A8108}" destId="{F06A1DF6-E235-4EA7-8AB9-4408A60D86D5}" srcOrd="0" destOrd="0" presId="urn:microsoft.com/office/officeart/2005/8/layout/orgChart1"/>
    <dgm:cxn modelId="{2F1F9841-D5EC-4D32-BF11-B547E6DF1039}" type="presOf" srcId="{400CF957-9058-4D65-85F0-BE71D7EC7CD6}" destId="{30D7A705-CD3F-49DA-9A0F-86A126A60CEB}" srcOrd="0" destOrd="0" presId="urn:microsoft.com/office/officeart/2005/8/layout/orgChart1"/>
    <dgm:cxn modelId="{A7F2E749-9040-46F2-8B3C-62A81473E9F9}" type="presOf" srcId="{2BAB7341-A02D-44E3-93A6-90928B7D0C14}" destId="{589A9067-A850-4192-B92D-10EBF8929E5D}" srcOrd="0" destOrd="0" presId="urn:microsoft.com/office/officeart/2005/8/layout/orgChart1"/>
    <dgm:cxn modelId="{66D1D8BE-2CE0-4E7E-9A49-5E7971646977}" type="presOf" srcId="{B8134075-E210-4718-96E7-124A8D89B908}" destId="{596FB8D7-2BD2-491D-9C52-66548154690D}" srcOrd="0" destOrd="0" presId="urn:microsoft.com/office/officeart/2005/8/layout/orgChart1"/>
    <dgm:cxn modelId="{9F5E420E-2170-4F3C-ABDE-0E30D85058FF}" type="presOf" srcId="{520160D0-8861-4212-85B4-2C501ADF84EA}" destId="{39590535-64DD-40D9-9C0E-4E67E77492E0}" srcOrd="0" destOrd="0" presId="urn:microsoft.com/office/officeart/2005/8/layout/orgChart1"/>
    <dgm:cxn modelId="{3DD8DEDE-1810-4B89-B577-F25AC9070D2C}" srcId="{55779B42-F60A-4E32-8484-14BD77AB3409}" destId="{35526911-EB8C-41A5-A30F-B36F83624EB8}" srcOrd="1" destOrd="0" parTransId="{51CE0891-0AE8-433F-A82B-7C13990BEEB4}" sibTransId="{A3AF4240-0C90-4418-BEAB-633A540616F7}"/>
    <dgm:cxn modelId="{19A76953-0551-421F-8582-4E09186489E8}" type="presOf" srcId="{FE071848-6EB0-4A67-A2F3-1D742B9922A9}" destId="{ABB87FD4-E68E-431A-8178-DAB1AA47B16E}" srcOrd="0" destOrd="0" presId="urn:microsoft.com/office/officeart/2005/8/layout/orgChart1"/>
    <dgm:cxn modelId="{82E18252-D5EC-4112-A32F-1E4E590FB485}" type="presOf" srcId="{02546373-7E2F-4616-81ED-B131F8C81A5A}" destId="{8FEF8B06-0C76-4F63-B08C-3DA69CE4EAB7}" srcOrd="0" destOrd="0" presId="urn:microsoft.com/office/officeart/2005/8/layout/orgChart1"/>
    <dgm:cxn modelId="{80EAB561-09EC-403B-979F-BD2C43473AB1}" srcId="{400CF957-9058-4D65-85F0-BE71D7EC7CD6}" destId="{0AB31036-D716-489D-9828-1539504A8108}" srcOrd="1" destOrd="0" parTransId="{5F904725-2135-45AE-86A3-15F753EA74B9}" sibTransId="{2137E2DD-A1C2-4E47-B83E-516D256FE906}"/>
    <dgm:cxn modelId="{9ACD33DF-1AEB-4464-ABB8-AA9EBE710C16}" type="presOf" srcId="{87D78BDF-F50B-40A4-8116-2ACD63A43C8C}" destId="{94BF383A-E3F5-4052-8B44-01755C25A8D2}" srcOrd="1" destOrd="0" presId="urn:microsoft.com/office/officeart/2005/8/layout/orgChart1"/>
    <dgm:cxn modelId="{361DC566-A660-4DC8-90C3-1A63F6891FF9}" type="presOf" srcId="{55779B42-F60A-4E32-8484-14BD77AB3409}" destId="{C0F016D7-1C6F-4DFE-AA32-F47330BF2147}" srcOrd="1" destOrd="0" presId="urn:microsoft.com/office/officeart/2005/8/layout/orgChart1"/>
    <dgm:cxn modelId="{1C0D72FD-FA67-4DC2-BBEE-310CFD69644D}" type="presOf" srcId="{49555562-3CEE-4DA9-801E-AB26FA1273DA}" destId="{65C408A8-4BF0-42CC-BF4B-2879C48DE96C}" srcOrd="0" destOrd="0" presId="urn:microsoft.com/office/officeart/2005/8/layout/orgChart1"/>
    <dgm:cxn modelId="{5BAC6B25-1293-4B7E-87E0-B7B196DEA4FE}" type="presOf" srcId="{51CE0891-0AE8-433F-A82B-7C13990BEEB4}" destId="{EEF8DB44-DFC9-4900-B14D-FFEB283C08BA}" srcOrd="0" destOrd="0" presId="urn:microsoft.com/office/officeart/2005/8/layout/orgChart1"/>
    <dgm:cxn modelId="{462BD394-323E-4663-AA92-1C0D8CB69DB4}" type="presOf" srcId="{3CAEBF34-1875-4381-BC19-3C47B00F1AD6}" destId="{1E8F1E8E-1C5A-4615-AD81-6B0D5226933B}" srcOrd="1" destOrd="0" presId="urn:microsoft.com/office/officeart/2005/8/layout/orgChart1"/>
    <dgm:cxn modelId="{106C7A50-1FFF-4CF8-BB3F-D6896B2AC510}" type="presOf" srcId="{05080A96-95C2-473F-AFBE-48D23FB579A5}" destId="{CD6086B5-716F-4C3E-A1B3-109F9289C769}" srcOrd="1" destOrd="0" presId="urn:microsoft.com/office/officeart/2005/8/layout/orgChart1"/>
    <dgm:cxn modelId="{B7620B4B-169D-4022-BDDB-75DDC3A4D959}" type="presOf" srcId="{D9ABE85D-D13B-4286-A8E6-23DF264FA727}" destId="{026494A8-ED7C-4330-B673-ED263CB73491}" srcOrd="1" destOrd="0" presId="urn:microsoft.com/office/officeart/2005/8/layout/orgChart1"/>
    <dgm:cxn modelId="{BB75B9B0-6B33-4807-B417-9F9C565A734E}" type="presOf" srcId="{5F904725-2135-45AE-86A3-15F753EA74B9}" destId="{8D32D359-44B3-4E07-91F8-4E3320A9DF1E}" srcOrd="0" destOrd="0" presId="urn:microsoft.com/office/officeart/2005/8/layout/orgChart1"/>
    <dgm:cxn modelId="{03237E63-E909-486F-A65D-A85ED50F05A0}" type="presOf" srcId="{55779B42-F60A-4E32-8484-14BD77AB3409}" destId="{9D0D6070-7EF2-4DDC-9630-EA52489AD75D}" srcOrd="0" destOrd="0" presId="urn:microsoft.com/office/officeart/2005/8/layout/orgChart1"/>
    <dgm:cxn modelId="{95B012C2-E5E1-48EB-B988-293917BBFEA6}" type="presOf" srcId="{35526911-EB8C-41A5-A30F-B36F83624EB8}" destId="{5DEB537C-8739-47B1-9FB5-5716A9B2AF23}" srcOrd="0" destOrd="0" presId="urn:microsoft.com/office/officeart/2005/8/layout/orgChart1"/>
    <dgm:cxn modelId="{ACAF34F0-9F71-4745-A759-11501CB921FF}" type="presOf" srcId="{64C1150E-E613-4B92-B451-123D47E4EEFA}" destId="{FA34E0D8-362D-4A9B-AD6F-B8C3FA6FEAA0}" srcOrd="1" destOrd="0" presId="urn:microsoft.com/office/officeart/2005/8/layout/orgChart1"/>
    <dgm:cxn modelId="{F0A5FA75-65A1-4AF2-BD46-724FF86D132E}" type="presOf" srcId="{81E498CE-DC18-46EC-AB1E-7562EFF4817F}" destId="{4DF29FA5-95B9-4007-B7B4-51500444D176}" srcOrd="1" destOrd="0" presId="urn:microsoft.com/office/officeart/2005/8/layout/orgChart1"/>
    <dgm:cxn modelId="{04DEE7AB-7F2B-4DDB-9FF5-53EF68794040}" type="presOf" srcId="{59713C16-90AC-4A1F-A3AC-FC4A6D0AF268}" destId="{87E02D19-EAC3-4A49-857C-99AF0D552C45}" srcOrd="0" destOrd="0" presId="urn:microsoft.com/office/officeart/2005/8/layout/orgChart1"/>
    <dgm:cxn modelId="{ECFA20D2-7F4A-4D6B-8806-FEBAF97831DE}" srcId="{05080A96-95C2-473F-AFBE-48D23FB579A5}" destId="{81E498CE-DC18-46EC-AB1E-7562EFF4817F}" srcOrd="0" destOrd="0" parTransId="{49555562-3CEE-4DA9-801E-AB26FA1273DA}" sibTransId="{190BB658-9E07-4A45-BF8F-A488A23E919D}"/>
    <dgm:cxn modelId="{15B1BE9B-8F7B-4FDE-8CE2-9791E247077B}" type="presOf" srcId="{26983582-7167-425C-A154-8910B59E79BC}" destId="{F7FF7C3A-307F-4B01-99C8-55F8082FCD27}" srcOrd="0" destOrd="0" presId="urn:microsoft.com/office/officeart/2005/8/layout/orgChart1"/>
    <dgm:cxn modelId="{1D447815-7C26-47DD-A271-9D4F8DF8DA15}" srcId="{AB766E72-DCD0-4B7B-BD31-9B889029B0CC}" destId="{EC253CC2-BBC7-4EFB-B439-4CD9C4C03C7C}" srcOrd="1" destOrd="0" parTransId="{26983582-7167-425C-A154-8910B59E79BC}" sibTransId="{E16535B1-8DE2-4CEA-A1E5-3E3B31B9BB93}"/>
    <dgm:cxn modelId="{D4E19604-A68A-45E5-9F4A-0DF435C99E58}" type="presOf" srcId="{752B44CF-1967-48E8-B1B5-AD9494FA4DF1}" destId="{E192CF41-A79D-402F-8D36-5284844959BB}" srcOrd="1" destOrd="0" presId="urn:microsoft.com/office/officeart/2005/8/layout/orgChart1"/>
    <dgm:cxn modelId="{E7AD292A-44B9-4781-A345-812D13D6E153}" type="presOf" srcId="{64C1150E-E613-4B92-B451-123D47E4EEFA}" destId="{9F5C6512-9AEB-4DDD-81CD-6FAAE41368A6}" srcOrd="0" destOrd="0" presId="urn:microsoft.com/office/officeart/2005/8/layout/orgChart1"/>
    <dgm:cxn modelId="{8D2B9349-B5E1-4BED-AC5F-29A0D3BD5202}" type="presOf" srcId="{EC253CC2-BBC7-4EFB-B439-4CD9C4C03C7C}" destId="{0955CCCB-7D65-40FD-82FB-6CC0D4E16F4B}" srcOrd="1" destOrd="0" presId="urn:microsoft.com/office/officeart/2005/8/layout/orgChart1"/>
    <dgm:cxn modelId="{3AFA5014-F6D6-46EF-904A-4C714D8F9B2C}" type="presOf" srcId="{731CAAB1-9A36-4C01-AE5D-BF0DB4336F52}" destId="{9C344612-843F-4BFB-9601-C2CFA7788FBF}" srcOrd="0" destOrd="0" presId="urn:microsoft.com/office/officeart/2005/8/layout/orgChart1"/>
    <dgm:cxn modelId="{133ECFAF-80F8-4C84-96D1-08ED59E0BBCA}" type="presOf" srcId="{EFB51442-C682-40A4-A22E-CB99DDAA77E1}" destId="{12917525-44E7-4E26-9E36-E915EA8BE656}" srcOrd="0" destOrd="0" presId="urn:microsoft.com/office/officeart/2005/8/layout/orgChart1"/>
    <dgm:cxn modelId="{7906C432-FF4F-47CC-BC41-026D4A35D7B3}" srcId="{AB766E72-DCD0-4B7B-BD31-9B889029B0CC}" destId="{D9ABE85D-D13B-4286-A8E6-23DF264FA727}" srcOrd="0" destOrd="0" parTransId="{D1FE6EFF-BDBF-424C-A79D-14BD766DE943}" sibTransId="{37CA79F0-8591-4290-82FE-97058D941EF2}"/>
    <dgm:cxn modelId="{8DDA2DDA-F25D-4094-B959-9A71BC1A653E}" srcId="{4B1154BB-4732-47E5-B1FC-742D5A2986CD}" destId="{87D78BDF-F50B-40A4-8116-2ACD63A43C8C}" srcOrd="0" destOrd="0" parTransId="{E82726B9-1A27-40C2-8FDE-94504F37BDF3}" sibTransId="{32E8FE66-CB18-4CB9-A42B-D048C21890F9}"/>
    <dgm:cxn modelId="{422212A4-B073-4B99-9190-F79E7002830E}" type="presOf" srcId="{E61C9B01-38B5-411F-8467-0529F3B944CC}" destId="{A4323F6C-5653-4B39-9B3E-53B9C5E1FC85}" srcOrd="0" destOrd="0" presId="urn:microsoft.com/office/officeart/2005/8/layout/orgChart1"/>
    <dgm:cxn modelId="{6C510D41-ADB9-45AA-9307-76B33DF7BB89}" srcId="{520160D0-8861-4212-85B4-2C501ADF84EA}" destId="{05080A96-95C2-473F-AFBE-48D23FB579A5}" srcOrd="1" destOrd="0" parTransId="{2BAB7341-A02D-44E3-93A6-90928B7D0C14}" sibTransId="{D6D342D3-943B-4E27-86FE-09D66D78834E}"/>
    <dgm:cxn modelId="{D19AA140-4110-4A24-9645-1FF3CD4BD0B2}" srcId="{520160D0-8861-4212-85B4-2C501ADF84EA}" destId="{FB006017-0819-45A1-B68F-2526A35A9E22}" srcOrd="5" destOrd="0" parTransId="{9E976338-4530-491F-8AC5-027ECFBC3E0D}" sibTransId="{734BB5AD-128B-49C8-81F8-E2C024864B6E}"/>
    <dgm:cxn modelId="{E5CF9288-90FB-4A96-9811-B5BED2695DF1}" type="presOf" srcId="{B47860C4-8A92-46FF-9420-D03B54E6FD72}" destId="{A983E387-B55E-40F9-B02D-17298098454E}" srcOrd="0" destOrd="0" presId="urn:microsoft.com/office/officeart/2005/8/layout/orgChart1"/>
    <dgm:cxn modelId="{3500F7A0-4DA9-4DAC-8242-CCDAA68AF3C2}" type="presOf" srcId="{E8C80A3B-1FE8-4174-9BDE-A432240C7D40}" destId="{EC4493C8-3E1B-4B75-B67B-274B3AEB3136}" srcOrd="0" destOrd="0" presId="urn:microsoft.com/office/officeart/2005/8/layout/orgChart1"/>
    <dgm:cxn modelId="{3AE67D14-1232-45DA-87F5-EEB937A7C8C4}" type="presOf" srcId="{535E72BA-25F0-40EE-93E2-8EED1296211B}" destId="{63F98C2C-B52E-4725-BAA2-811D2A9E66E4}" srcOrd="0" destOrd="0" presId="urn:microsoft.com/office/officeart/2005/8/layout/orgChart1"/>
    <dgm:cxn modelId="{8FC9761A-90C6-4416-902E-942B74E1F0DC}" type="presOf" srcId="{CEF5F9D0-167A-4086-8CCA-0686DCC363C3}" destId="{9EF9494A-AF9A-4002-8CD4-C600D112345C}" srcOrd="0" destOrd="0" presId="urn:microsoft.com/office/officeart/2005/8/layout/orgChart1"/>
    <dgm:cxn modelId="{2E961344-6750-4AAB-8D2A-DA0A949BA206}" type="presOf" srcId="{EC253CC2-BBC7-4EFB-B439-4CD9C4C03C7C}" destId="{07DE275C-8527-41EE-A5C8-E4C4FD0036CF}" srcOrd="0" destOrd="0" presId="urn:microsoft.com/office/officeart/2005/8/layout/orgChart1"/>
    <dgm:cxn modelId="{9E6503AD-C5EC-4CE6-8BDB-537BE7F7828A}" type="presOf" srcId="{59713C16-90AC-4A1F-A3AC-FC4A6D0AF268}" destId="{BAC35F2D-B688-49FE-A6D0-8D680AABB6AF}" srcOrd="1" destOrd="0" presId="urn:microsoft.com/office/officeart/2005/8/layout/orgChart1"/>
    <dgm:cxn modelId="{F43D1E9E-A088-4BF2-8685-CCC5498CDE5D}" srcId="{E61C9B01-38B5-411F-8467-0529F3B944CC}" destId="{520160D0-8861-4212-85B4-2C501ADF84EA}" srcOrd="0" destOrd="0" parTransId="{D5B6F480-4CFE-4126-8AFA-1A0037D9E8CE}" sibTransId="{DBF0B5B4-86EC-40C3-B30B-F78DC7AA1B3C}"/>
    <dgm:cxn modelId="{0696F686-D462-4FFC-B0D1-2E0D13F150CA}" type="presOf" srcId="{D1FE6EFF-BDBF-424C-A79D-14BD766DE943}" destId="{376A58F4-9234-44D2-B58C-003F1CC5CC71}" srcOrd="0" destOrd="0" presId="urn:microsoft.com/office/officeart/2005/8/layout/orgChart1"/>
    <dgm:cxn modelId="{F64C8847-C920-4E85-88CB-405BF37AB290}" type="presOf" srcId="{400CF957-9058-4D65-85F0-BE71D7EC7CD6}" destId="{5DBD7817-A0B8-4113-A854-75DC2A47B79D}" srcOrd="1" destOrd="0" presId="urn:microsoft.com/office/officeart/2005/8/layout/orgChart1"/>
    <dgm:cxn modelId="{40F3740C-FB59-4B7E-AAE7-A0DC7957ED18}" srcId="{3CAEBF34-1875-4381-BC19-3C47B00F1AD6}" destId="{DD3B28A2-0435-438B-8C27-ED1949D758C0}" srcOrd="0" destOrd="0" parTransId="{CEF5F9D0-167A-4086-8CCA-0686DCC363C3}" sibTransId="{9F3FC1B3-5BB2-4A42-87F0-B80048F5C141}"/>
    <dgm:cxn modelId="{6B937567-B6E6-4F4D-BADA-5D2F643A89B4}" type="presOf" srcId="{76CE98A8-30CE-4A88-9C61-D7D512ED2F23}" destId="{8173859A-8175-4599-B15D-E17A49ECF3C6}" srcOrd="0" destOrd="0" presId="urn:microsoft.com/office/officeart/2005/8/layout/orgChart1"/>
    <dgm:cxn modelId="{52ED988C-E69A-4F69-AD82-2C15C3E231F3}" type="presOf" srcId="{DD3B28A2-0435-438B-8C27-ED1949D758C0}" destId="{F3CE222D-92B5-4932-9A34-9815D308806A}" srcOrd="1" destOrd="0" presId="urn:microsoft.com/office/officeart/2005/8/layout/orgChart1"/>
    <dgm:cxn modelId="{42133CE0-CA8D-481A-9597-2C795E055A99}" type="presOf" srcId="{FE071848-6EB0-4A67-A2F3-1D742B9922A9}" destId="{80EB437B-4C02-4F9B-87F4-0BFFEAE10DDF}" srcOrd="1" destOrd="0" presId="urn:microsoft.com/office/officeart/2005/8/layout/orgChart1"/>
    <dgm:cxn modelId="{44FAB74D-0DF3-4963-A3B3-86BBA122DD2C}" type="presOf" srcId="{069681E1-6533-4B34-AC86-90CED984BDE4}" destId="{C136A03F-77B8-4CD9-9480-E818AF6D3E0C}" srcOrd="0" destOrd="0" presId="urn:microsoft.com/office/officeart/2005/8/layout/orgChart1"/>
    <dgm:cxn modelId="{179EC8B4-93B6-4A85-AE74-DAC18B3FE799}" type="presOf" srcId="{0AB31036-D716-489D-9828-1539504A8108}" destId="{D9651CAB-2689-410A-9300-2FB193A56A6A}" srcOrd="1" destOrd="0" presId="urn:microsoft.com/office/officeart/2005/8/layout/orgChart1"/>
    <dgm:cxn modelId="{371813C1-4DFD-4F19-9943-6099CFFC4567}" type="presOf" srcId="{5C536525-F875-4FE6-8F52-C123BCE79DE9}" destId="{FC3F1DBC-0D73-4023-AB7F-39A0BDDFEF73}" srcOrd="0" destOrd="0" presId="urn:microsoft.com/office/officeart/2005/8/layout/orgChart1"/>
    <dgm:cxn modelId="{9684C948-6EE7-4BEF-B184-AE519C12AC0A}" type="presOf" srcId="{AB766E72-DCD0-4B7B-BD31-9B889029B0CC}" destId="{0E8EC681-7EB7-467A-9548-B5BA4D9BA88C}" srcOrd="1" destOrd="0" presId="urn:microsoft.com/office/officeart/2005/8/layout/orgChart1"/>
    <dgm:cxn modelId="{CDFCEA1A-0174-41F4-8608-76BA08024F07}" type="presParOf" srcId="{A4323F6C-5653-4B39-9B3E-53B9C5E1FC85}" destId="{F545AFAE-9F99-48F0-80A6-8F616EA65F94}" srcOrd="0" destOrd="0" presId="urn:microsoft.com/office/officeart/2005/8/layout/orgChart1"/>
    <dgm:cxn modelId="{EE47AAA7-6356-4D18-9C2C-1C0839CDFE66}" type="presParOf" srcId="{F545AFAE-9F99-48F0-80A6-8F616EA65F94}" destId="{10A3BDD5-90D5-41C3-9669-DDD6284E0053}" srcOrd="0" destOrd="0" presId="urn:microsoft.com/office/officeart/2005/8/layout/orgChart1"/>
    <dgm:cxn modelId="{EE9A72CB-EBA7-48C1-99CA-DFB345A63318}" type="presParOf" srcId="{10A3BDD5-90D5-41C3-9669-DDD6284E0053}" destId="{39590535-64DD-40D9-9C0E-4E67E77492E0}" srcOrd="0" destOrd="0" presId="urn:microsoft.com/office/officeart/2005/8/layout/orgChart1"/>
    <dgm:cxn modelId="{8AD18650-4BD0-4E08-9A26-854FE5BA5A51}" type="presParOf" srcId="{10A3BDD5-90D5-41C3-9669-DDD6284E0053}" destId="{07364C4E-7BA2-4874-AE3E-2E1C21F16B66}" srcOrd="1" destOrd="0" presId="urn:microsoft.com/office/officeart/2005/8/layout/orgChart1"/>
    <dgm:cxn modelId="{5952CA48-3495-4013-B43A-EC6F09A74363}" type="presParOf" srcId="{F545AFAE-9F99-48F0-80A6-8F616EA65F94}" destId="{349F23CE-B7A6-427E-93AD-6E93576B30B0}" srcOrd="1" destOrd="0" presId="urn:microsoft.com/office/officeart/2005/8/layout/orgChart1"/>
    <dgm:cxn modelId="{A40B2684-7FD5-4A0F-92DA-7B12E7DC137F}" type="presParOf" srcId="{349F23CE-B7A6-427E-93AD-6E93576B30B0}" destId="{589A9067-A850-4192-B92D-10EBF8929E5D}" srcOrd="0" destOrd="0" presId="urn:microsoft.com/office/officeart/2005/8/layout/orgChart1"/>
    <dgm:cxn modelId="{4F514B9F-8953-49DF-AC4C-BE83076E2375}" type="presParOf" srcId="{349F23CE-B7A6-427E-93AD-6E93576B30B0}" destId="{4758BE70-2C23-4260-9F1C-D11A591A3C35}" srcOrd="1" destOrd="0" presId="urn:microsoft.com/office/officeart/2005/8/layout/orgChart1"/>
    <dgm:cxn modelId="{A53D66E3-3FEE-474C-90C3-4E6DC23B7E9D}" type="presParOf" srcId="{4758BE70-2C23-4260-9F1C-D11A591A3C35}" destId="{D783BFBD-CCC9-429D-B503-4C0611EEA040}" srcOrd="0" destOrd="0" presId="urn:microsoft.com/office/officeart/2005/8/layout/orgChart1"/>
    <dgm:cxn modelId="{2391EC43-917D-438B-8DD9-46FD6D646EF5}" type="presParOf" srcId="{D783BFBD-CCC9-429D-B503-4C0611EEA040}" destId="{B3C63473-3CDB-4D2A-BFB5-9ED86DAEAC90}" srcOrd="0" destOrd="0" presId="urn:microsoft.com/office/officeart/2005/8/layout/orgChart1"/>
    <dgm:cxn modelId="{F2C1DD1D-6BEB-41CB-9CA8-677A1D5F25D3}" type="presParOf" srcId="{D783BFBD-CCC9-429D-B503-4C0611EEA040}" destId="{CD6086B5-716F-4C3E-A1B3-109F9289C769}" srcOrd="1" destOrd="0" presId="urn:microsoft.com/office/officeart/2005/8/layout/orgChart1"/>
    <dgm:cxn modelId="{2DB7035D-28A4-4F0B-A2A4-7C9FD67DF3C3}" type="presParOf" srcId="{4758BE70-2C23-4260-9F1C-D11A591A3C35}" destId="{F545B8D3-C706-48DE-A413-5769DD3C899F}" srcOrd="1" destOrd="0" presId="urn:microsoft.com/office/officeart/2005/8/layout/orgChart1"/>
    <dgm:cxn modelId="{C1DEAB25-951B-4573-8691-455FDA91C880}" type="presParOf" srcId="{4758BE70-2C23-4260-9F1C-D11A591A3C35}" destId="{CF68BC00-CC72-418B-82BB-8FBFD0F447F9}" srcOrd="2" destOrd="0" presId="urn:microsoft.com/office/officeart/2005/8/layout/orgChart1"/>
    <dgm:cxn modelId="{67861183-2155-4022-B648-75974DA59C57}" type="presParOf" srcId="{CF68BC00-CC72-418B-82BB-8FBFD0F447F9}" destId="{65C408A8-4BF0-42CC-BF4B-2879C48DE96C}" srcOrd="0" destOrd="0" presId="urn:microsoft.com/office/officeart/2005/8/layout/orgChart1"/>
    <dgm:cxn modelId="{026A8433-5BA7-4602-AA3A-E4129B7C559F}" type="presParOf" srcId="{CF68BC00-CC72-418B-82BB-8FBFD0F447F9}" destId="{57A1B16F-C4A3-45B8-A65D-7898D14073EC}" srcOrd="1" destOrd="0" presId="urn:microsoft.com/office/officeart/2005/8/layout/orgChart1"/>
    <dgm:cxn modelId="{FE2666D1-7A52-4712-A8D1-158075C0AA60}" type="presParOf" srcId="{57A1B16F-C4A3-45B8-A65D-7898D14073EC}" destId="{5061AC2A-FC7E-4269-BBCE-51A98EDFD527}" srcOrd="0" destOrd="0" presId="urn:microsoft.com/office/officeart/2005/8/layout/orgChart1"/>
    <dgm:cxn modelId="{1DA33A31-7557-42B4-83D6-05CC10473FE5}" type="presParOf" srcId="{5061AC2A-FC7E-4269-BBCE-51A98EDFD527}" destId="{432F3DCD-3D69-4BF2-921D-ACF097E5E3F6}" srcOrd="0" destOrd="0" presId="urn:microsoft.com/office/officeart/2005/8/layout/orgChart1"/>
    <dgm:cxn modelId="{C6D438A2-3570-4872-BCFB-0D434F9C0196}" type="presParOf" srcId="{5061AC2A-FC7E-4269-BBCE-51A98EDFD527}" destId="{4DF29FA5-95B9-4007-B7B4-51500444D176}" srcOrd="1" destOrd="0" presId="urn:microsoft.com/office/officeart/2005/8/layout/orgChart1"/>
    <dgm:cxn modelId="{D3489C64-7BA8-4C66-8DA6-178497E98849}" type="presParOf" srcId="{57A1B16F-C4A3-45B8-A65D-7898D14073EC}" destId="{6955AF24-1D61-4A07-8A3D-0B824130E947}" srcOrd="1" destOrd="0" presId="urn:microsoft.com/office/officeart/2005/8/layout/orgChart1"/>
    <dgm:cxn modelId="{858B1918-CB31-42CD-BF5F-A40C1835C2FA}" type="presParOf" srcId="{57A1B16F-C4A3-45B8-A65D-7898D14073EC}" destId="{EAB97451-54A0-475E-95E1-C1C645BF4837}" srcOrd="2" destOrd="0" presId="urn:microsoft.com/office/officeart/2005/8/layout/orgChart1"/>
    <dgm:cxn modelId="{00532082-C74A-4797-9521-517C7FDF708F}" type="presParOf" srcId="{EAB97451-54A0-475E-95E1-C1C645BF4837}" destId="{12917525-44E7-4E26-9E36-E915EA8BE656}" srcOrd="0" destOrd="0" presId="urn:microsoft.com/office/officeart/2005/8/layout/orgChart1"/>
    <dgm:cxn modelId="{E6B3CE6F-89BE-4010-8E72-AF2BFBDAA794}" type="presParOf" srcId="{EAB97451-54A0-475E-95E1-C1C645BF4837}" destId="{7BD79042-CA80-429A-8519-9114984A3E06}" srcOrd="1" destOrd="0" presId="urn:microsoft.com/office/officeart/2005/8/layout/orgChart1"/>
    <dgm:cxn modelId="{5D1912AD-0734-447A-9F56-8A88D5A209EF}" type="presParOf" srcId="{7BD79042-CA80-429A-8519-9114984A3E06}" destId="{F34EE421-F6DF-4AE3-A248-16EEDFE827E7}" srcOrd="0" destOrd="0" presId="urn:microsoft.com/office/officeart/2005/8/layout/orgChart1"/>
    <dgm:cxn modelId="{719D888E-E648-4DFB-AF21-0DD3D68BE3D7}" type="presParOf" srcId="{F34EE421-F6DF-4AE3-A248-16EEDFE827E7}" destId="{9F5C6512-9AEB-4DDD-81CD-6FAAE41368A6}" srcOrd="0" destOrd="0" presId="urn:microsoft.com/office/officeart/2005/8/layout/orgChart1"/>
    <dgm:cxn modelId="{5EC0D427-3414-41CD-80F2-5F02D58BBE02}" type="presParOf" srcId="{F34EE421-F6DF-4AE3-A248-16EEDFE827E7}" destId="{FA34E0D8-362D-4A9B-AD6F-B8C3FA6FEAA0}" srcOrd="1" destOrd="0" presId="urn:microsoft.com/office/officeart/2005/8/layout/orgChart1"/>
    <dgm:cxn modelId="{026428EF-65E2-45A8-842F-B4BAE78FA363}" type="presParOf" srcId="{7BD79042-CA80-429A-8519-9114984A3E06}" destId="{241EE18F-8927-4F82-9BE5-5C8DD9475BF9}" srcOrd="1" destOrd="0" presId="urn:microsoft.com/office/officeart/2005/8/layout/orgChart1"/>
    <dgm:cxn modelId="{123F952C-007F-4231-BF16-BA5EBA09ADA4}" type="presParOf" srcId="{7BD79042-CA80-429A-8519-9114984A3E06}" destId="{A0E08056-2E05-48F0-9B8B-A7A0F3847F68}" srcOrd="2" destOrd="0" presId="urn:microsoft.com/office/officeart/2005/8/layout/orgChart1"/>
    <dgm:cxn modelId="{4F464793-520E-430B-A27A-49A6CCD432BF}" type="presParOf" srcId="{349F23CE-B7A6-427E-93AD-6E93576B30B0}" destId="{8173859A-8175-4599-B15D-E17A49ECF3C6}" srcOrd="2" destOrd="0" presId="urn:microsoft.com/office/officeart/2005/8/layout/orgChart1"/>
    <dgm:cxn modelId="{72CB04BB-88BA-40F4-AF08-CCA07FF46650}" type="presParOf" srcId="{349F23CE-B7A6-427E-93AD-6E93576B30B0}" destId="{5016A74F-3790-436E-BEE6-BF13DF4F2B67}" srcOrd="3" destOrd="0" presId="urn:microsoft.com/office/officeart/2005/8/layout/orgChart1"/>
    <dgm:cxn modelId="{2ED60124-B71C-4F73-844A-8F633A6913A3}" type="presParOf" srcId="{5016A74F-3790-436E-BEE6-BF13DF4F2B67}" destId="{50043C49-FEDD-4DC3-A02C-A1D3F2BFAD7D}" srcOrd="0" destOrd="0" presId="urn:microsoft.com/office/officeart/2005/8/layout/orgChart1"/>
    <dgm:cxn modelId="{24DD80EA-EFCB-4986-A3DF-7A896726E8FB}" type="presParOf" srcId="{50043C49-FEDD-4DC3-A02C-A1D3F2BFAD7D}" destId="{989293AB-C6AD-422C-BF3B-C76A1215D991}" srcOrd="0" destOrd="0" presId="urn:microsoft.com/office/officeart/2005/8/layout/orgChart1"/>
    <dgm:cxn modelId="{04084C8E-13C3-4687-AA1F-F294C862A275}" type="presParOf" srcId="{50043C49-FEDD-4DC3-A02C-A1D3F2BFAD7D}" destId="{1E8F1E8E-1C5A-4615-AD81-6B0D5226933B}" srcOrd="1" destOrd="0" presId="urn:microsoft.com/office/officeart/2005/8/layout/orgChart1"/>
    <dgm:cxn modelId="{1F5EC40B-3F0A-4AA5-BA3E-4FA3286D6AB5}" type="presParOf" srcId="{5016A74F-3790-436E-BEE6-BF13DF4F2B67}" destId="{C6CDDEEC-ED9C-4A04-B11A-C27158077002}" srcOrd="1" destOrd="0" presId="urn:microsoft.com/office/officeart/2005/8/layout/orgChart1"/>
    <dgm:cxn modelId="{DD90E72A-759A-41F9-B469-1CE340F30323}" type="presParOf" srcId="{C6CDDEEC-ED9C-4A04-B11A-C27158077002}" destId="{9EF9494A-AF9A-4002-8CD4-C600D112345C}" srcOrd="0" destOrd="0" presId="urn:microsoft.com/office/officeart/2005/8/layout/orgChart1"/>
    <dgm:cxn modelId="{E9338ECA-1C6F-4F12-AF60-9BCC48B4C39C}" type="presParOf" srcId="{C6CDDEEC-ED9C-4A04-B11A-C27158077002}" destId="{EC45D5A1-0288-4133-BFC2-4C0E3D252B4D}" srcOrd="1" destOrd="0" presId="urn:microsoft.com/office/officeart/2005/8/layout/orgChart1"/>
    <dgm:cxn modelId="{F14B4EDE-2132-4722-B2C1-ECDAD1D406E5}" type="presParOf" srcId="{EC45D5A1-0288-4133-BFC2-4C0E3D252B4D}" destId="{951FEC84-C38C-4BB7-B0AB-9469D4449226}" srcOrd="0" destOrd="0" presId="urn:microsoft.com/office/officeart/2005/8/layout/orgChart1"/>
    <dgm:cxn modelId="{37BE6119-20D2-4E29-A421-492BCD36CAF0}" type="presParOf" srcId="{951FEC84-C38C-4BB7-B0AB-9469D4449226}" destId="{8F2EBF7A-A482-4BA9-AABB-8EB134934A28}" srcOrd="0" destOrd="0" presId="urn:microsoft.com/office/officeart/2005/8/layout/orgChart1"/>
    <dgm:cxn modelId="{749B14F2-9A1D-449A-A3D3-4267B77D36ED}" type="presParOf" srcId="{951FEC84-C38C-4BB7-B0AB-9469D4449226}" destId="{F3CE222D-92B5-4932-9A34-9815D308806A}" srcOrd="1" destOrd="0" presId="urn:microsoft.com/office/officeart/2005/8/layout/orgChart1"/>
    <dgm:cxn modelId="{FCEE65A2-552D-4451-BF6F-8E573AE8427E}" type="presParOf" srcId="{EC45D5A1-0288-4133-BFC2-4C0E3D252B4D}" destId="{D74B867D-99DA-4C80-99D8-ABB9AB0704B3}" srcOrd="1" destOrd="0" presId="urn:microsoft.com/office/officeart/2005/8/layout/orgChart1"/>
    <dgm:cxn modelId="{78AA1B87-15E6-4E02-8273-A896F5AAC7A2}" type="presParOf" srcId="{D74B867D-99DA-4C80-99D8-ABB9AB0704B3}" destId="{D5672C2E-906B-46FC-B378-8AFCBCF021FC}" srcOrd="0" destOrd="0" presId="urn:microsoft.com/office/officeart/2005/8/layout/orgChart1"/>
    <dgm:cxn modelId="{74DC4EC7-0071-427E-9993-C485FC0B5823}" type="presParOf" srcId="{D74B867D-99DA-4C80-99D8-ABB9AB0704B3}" destId="{96791822-5ADA-496D-AC88-30828D6AB2CA}" srcOrd="1" destOrd="0" presId="urn:microsoft.com/office/officeart/2005/8/layout/orgChart1"/>
    <dgm:cxn modelId="{A33BB8B8-E9B9-4493-9C1E-DBEF2F0A5A95}" type="presParOf" srcId="{96791822-5ADA-496D-AC88-30828D6AB2CA}" destId="{AEE84B1A-76BD-4E3F-AE39-D6FDF1A828DE}" srcOrd="0" destOrd="0" presId="urn:microsoft.com/office/officeart/2005/8/layout/orgChart1"/>
    <dgm:cxn modelId="{BB4DB1FF-883B-429C-9466-BAF9CC142662}" type="presParOf" srcId="{AEE84B1A-76BD-4E3F-AE39-D6FDF1A828DE}" destId="{A983E387-B55E-40F9-B02D-17298098454E}" srcOrd="0" destOrd="0" presId="urn:microsoft.com/office/officeart/2005/8/layout/orgChart1"/>
    <dgm:cxn modelId="{C6CCD1DE-B672-451E-B384-1F490D6DA9B3}" type="presParOf" srcId="{AEE84B1A-76BD-4E3F-AE39-D6FDF1A828DE}" destId="{151FBACD-39FF-4664-8D69-2A7010E5F627}" srcOrd="1" destOrd="0" presId="urn:microsoft.com/office/officeart/2005/8/layout/orgChart1"/>
    <dgm:cxn modelId="{3192320A-F127-4E6E-A0BC-05D857438C4C}" type="presParOf" srcId="{96791822-5ADA-496D-AC88-30828D6AB2CA}" destId="{FF46430F-A4BC-47D4-8AF0-A312B1474478}" srcOrd="1" destOrd="0" presId="urn:microsoft.com/office/officeart/2005/8/layout/orgChart1"/>
    <dgm:cxn modelId="{6BF54EC2-608C-4AB8-8B42-F898A60E9F66}" type="presParOf" srcId="{96791822-5ADA-496D-AC88-30828D6AB2CA}" destId="{5EB3C083-6AE7-4762-8397-E4EE9A73B5E6}" srcOrd="2" destOrd="0" presId="urn:microsoft.com/office/officeart/2005/8/layout/orgChart1"/>
    <dgm:cxn modelId="{56415A68-C7B1-4160-800E-CFF240E6F371}" type="presParOf" srcId="{D74B867D-99DA-4C80-99D8-ABB9AB0704B3}" destId="{FC3F1DBC-0D73-4023-AB7F-39A0BDDFEF73}" srcOrd="2" destOrd="0" presId="urn:microsoft.com/office/officeart/2005/8/layout/orgChart1"/>
    <dgm:cxn modelId="{6A0C9A8B-0E10-44C3-B7D8-7DD3A2A9913C}" type="presParOf" srcId="{D74B867D-99DA-4C80-99D8-ABB9AB0704B3}" destId="{0397487D-1DD7-4923-937D-249D818E78DC}" srcOrd="3" destOrd="0" presId="urn:microsoft.com/office/officeart/2005/8/layout/orgChart1"/>
    <dgm:cxn modelId="{341A4A54-104F-4586-9BEA-5871ADDF6924}" type="presParOf" srcId="{0397487D-1DD7-4923-937D-249D818E78DC}" destId="{0C311057-6BB5-4458-9FAB-A2F02AB16797}" srcOrd="0" destOrd="0" presId="urn:microsoft.com/office/officeart/2005/8/layout/orgChart1"/>
    <dgm:cxn modelId="{A28A9630-772E-4216-BD69-BFCEC8FED87E}" type="presParOf" srcId="{0C311057-6BB5-4458-9FAB-A2F02AB16797}" destId="{ABB87FD4-E68E-431A-8178-DAB1AA47B16E}" srcOrd="0" destOrd="0" presId="urn:microsoft.com/office/officeart/2005/8/layout/orgChart1"/>
    <dgm:cxn modelId="{5FF6BD81-ABE6-42E8-A3FB-869225C6BAC2}" type="presParOf" srcId="{0C311057-6BB5-4458-9FAB-A2F02AB16797}" destId="{80EB437B-4C02-4F9B-87F4-0BFFEAE10DDF}" srcOrd="1" destOrd="0" presId="urn:microsoft.com/office/officeart/2005/8/layout/orgChart1"/>
    <dgm:cxn modelId="{ED2B75E3-F2CD-4363-B5DF-20175DD74C3A}" type="presParOf" srcId="{0397487D-1DD7-4923-937D-249D818E78DC}" destId="{0C17C7A9-A45F-4406-8666-D3B30F7C0EE6}" srcOrd="1" destOrd="0" presId="urn:microsoft.com/office/officeart/2005/8/layout/orgChart1"/>
    <dgm:cxn modelId="{B4ABE4FA-E1B8-43FE-BED7-802B26222DF5}" type="presParOf" srcId="{0397487D-1DD7-4923-937D-249D818E78DC}" destId="{CE2FEA0B-18DB-4675-8170-BD7B2E721DE3}" srcOrd="2" destOrd="0" presId="urn:microsoft.com/office/officeart/2005/8/layout/orgChart1"/>
    <dgm:cxn modelId="{777BCC5C-DFFA-4424-9F50-BB333C23F3E6}" type="presParOf" srcId="{EC45D5A1-0288-4133-BFC2-4C0E3D252B4D}" destId="{2CFE43E6-FD96-4BD7-937F-264EDA56C4EA}" srcOrd="2" destOrd="0" presId="urn:microsoft.com/office/officeart/2005/8/layout/orgChart1"/>
    <dgm:cxn modelId="{70C304EA-F13A-4576-BEE9-B7F647BB346A}" type="presParOf" srcId="{5016A74F-3790-436E-BEE6-BF13DF4F2B67}" destId="{CF0D9D1C-D40E-44EA-86ED-978AA23E9D1D}" srcOrd="2" destOrd="0" presId="urn:microsoft.com/office/officeart/2005/8/layout/orgChart1"/>
    <dgm:cxn modelId="{9EED9BE1-11C8-4C01-8284-4F8CDEF22A11}" type="presParOf" srcId="{CF0D9D1C-D40E-44EA-86ED-978AA23E9D1D}" destId="{63F98C2C-B52E-4725-BAA2-811D2A9E66E4}" srcOrd="0" destOrd="0" presId="urn:microsoft.com/office/officeart/2005/8/layout/orgChart1"/>
    <dgm:cxn modelId="{18709AE1-DCFE-42A1-981D-0534AC68DA48}" type="presParOf" srcId="{CF0D9D1C-D40E-44EA-86ED-978AA23E9D1D}" destId="{41C2D506-3416-41C0-8E10-26C94C489732}" srcOrd="1" destOrd="0" presId="urn:microsoft.com/office/officeart/2005/8/layout/orgChart1"/>
    <dgm:cxn modelId="{878B0C41-91B0-4A6B-A37B-535D58F4F445}" type="presParOf" srcId="{41C2D506-3416-41C0-8E10-26C94C489732}" destId="{39BD1725-4E44-4744-AD75-E80D56D6EC00}" srcOrd="0" destOrd="0" presId="urn:microsoft.com/office/officeart/2005/8/layout/orgChart1"/>
    <dgm:cxn modelId="{531F9679-64D0-446A-BA13-841AE873A012}" type="presParOf" srcId="{39BD1725-4E44-4744-AD75-E80D56D6EC00}" destId="{87E02D19-EAC3-4A49-857C-99AF0D552C45}" srcOrd="0" destOrd="0" presId="urn:microsoft.com/office/officeart/2005/8/layout/orgChart1"/>
    <dgm:cxn modelId="{37BA4A31-1E17-4168-B249-34DA07C28648}" type="presParOf" srcId="{39BD1725-4E44-4744-AD75-E80D56D6EC00}" destId="{BAC35F2D-B688-49FE-A6D0-8D680AABB6AF}" srcOrd="1" destOrd="0" presId="urn:microsoft.com/office/officeart/2005/8/layout/orgChart1"/>
    <dgm:cxn modelId="{68277A59-2202-4404-BBC6-F42A3B41A294}" type="presParOf" srcId="{41C2D506-3416-41C0-8E10-26C94C489732}" destId="{005D7A7E-CAAD-4961-BCE2-F5A23B329B9E}" srcOrd="1" destOrd="0" presId="urn:microsoft.com/office/officeart/2005/8/layout/orgChart1"/>
    <dgm:cxn modelId="{CB23C1E2-39CE-41C7-93F3-37455812B1EA}" type="presParOf" srcId="{41C2D506-3416-41C0-8E10-26C94C489732}" destId="{E8E613D6-A095-44F9-AA86-42AF23AE49DB}" srcOrd="2" destOrd="0" presId="urn:microsoft.com/office/officeart/2005/8/layout/orgChart1"/>
    <dgm:cxn modelId="{7EC405C0-B428-4B0D-8593-C9B482112B01}" type="presParOf" srcId="{349F23CE-B7A6-427E-93AD-6E93576B30B0}" destId="{9C344612-843F-4BFB-9601-C2CFA7788FBF}" srcOrd="4" destOrd="0" presId="urn:microsoft.com/office/officeart/2005/8/layout/orgChart1"/>
    <dgm:cxn modelId="{1F9F1627-F572-4D53-8825-F3C2740C398F}" type="presParOf" srcId="{349F23CE-B7A6-427E-93AD-6E93576B30B0}" destId="{475A7C84-1B73-4D73-A2D3-2EB9A5078D0A}" srcOrd="5" destOrd="0" presId="urn:microsoft.com/office/officeart/2005/8/layout/orgChart1"/>
    <dgm:cxn modelId="{10543BCF-2FEB-4E9C-9A44-B028CA088011}" type="presParOf" srcId="{475A7C84-1B73-4D73-A2D3-2EB9A5078D0A}" destId="{4B140DA7-90BC-41F4-984F-1484B7526A8D}" srcOrd="0" destOrd="0" presId="urn:microsoft.com/office/officeart/2005/8/layout/orgChart1"/>
    <dgm:cxn modelId="{2E4B5EA2-661D-449B-AE94-50DF0F5B4451}" type="presParOf" srcId="{4B140DA7-90BC-41F4-984F-1484B7526A8D}" destId="{FA05C3C2-25A7-4569-8788-3E2B679F7E0E}" srcOrd="0" destOrd="0" presId="urn:microsoft.com/office/officeart/2005/8/layout/orgChart1"/>
    <dgm:cxn modelId="{BB43ECE7-99FA-4EAA-B241-08F80BD775AE}" type="presParOf" srcId="{4B140DA7-90BC-41F4-984F-1484B7526A8D}" destId="{0E8EC681-7EB7-467A-9548-B5BA4D9BA88C}" srcOrd="1" destOrd="0" presId="urn:microsoft.com/office/officeart/2005/8/layout/orgChart1"/>
    <dgm:cxn modelId="{C31133AC-3C68-43E8-82DB-D9CE50800FAD}" type="presParOf" srcId="{475A7C84-1B73-4D73-A2D3-2EB9A5078D0A}" destId="{355BE7ED-3510-4E17-BA4A-2711C17A748A}" srcOrd="1" destOrd="0" presId="urn:microsoft.com/office/officeart/2005/8/layout/orgChart1"/>
    <dgm:cxn modelId="{D23F47BD-817A-4BBB-B583-AC58D4BD08CC}" type="presParOf" srcId="{355BE7ED-3510-4E17-BA4A-2711C17A748A}" destId="{376A58F4-9234-44D2-B58C-003F1CC5CC71}" srcOrd="0" destOrd="0" presId="urn:microsoft.com/office/officeart/2005/8/layout/orgChart1"/>
    <dgm:cxn modelId="{E8E519D9-9FC0-4CAD-8E70-E54E20501247}" type="presParOf" srcId="{355BE7ED-3510-4E17-BA4A-2711C17A748A}" destId="{96B4BEF2-AB30-446F-9B41-483F9FF0AFA6}" srcOrd="1" destOrd="0" presId="urn:microsoft.com/office/officeart/2005/8/layout/orgChart1"/>
    <dgm:cxn modelId="{A72AEBC8-CD32-4670-810C-B2DF6FD00DA2}" type="presParOf" srcId="{96B4BEF2-AB30-446F-9B41-483F9FF0AFA6}" destId="{538E2705-4264-4316-81AB-B9E76E3FB963}" srcOrd="0" destOrd="0" presId="urn:microsoft.com/office/officeart/2005/8/layout/orgChart1"/>
    <dgm:cxn modelId="{5B9E4D3A-B933-40CA-90B0-CB44EBC7F4E8}" type="presParOf" srcId="{538E2705-4264-4316-81AB-B9E76E3FB963}" destId="{7E4B2F5D-8637-4245-B211-D55FA8AB86DE}" srcOrd="0" destOrd="0" presId="urn:microsoft.com/office/officeart/2005/8/layout/orgChart1"/>
    <dgm:cxn modelId="{569D7F06-1B29-4DCE-9698-7642EA32385A}" type="presParOf" srcId="{538E2705-4264-4316-81AB-B9E76E3FB963}" destId="{026494A8-ED7C-4330-B673-ED263CB73491}" srcOrd="1" destOrd="0" presId="urn:microsoft.com/office/officeart/2005/8/layout/orgChart1"/>
    <dgm:cxn modelId="{0A4B2292-7F44-4164-AE42-AC97B520B709}" type="presParOf" srcId="{96B4BEF2-AB30-446F-9B41-483F9FF0AFA6}" destId="{9B5C366F-331F-410B-A94F-B8E020CF39BA}" srcOrd="1" destOrd="0" presId="urn:microsoft.com/office/officeart/2005/8/layout/orgChart1"/>
    <dgm:cxn modelId="{A8D2AA3B-B0F9-4335-943E-BD55CC6E7515}" type="presParOf" srcId="{96B4BEF2-AB30-446F-9B41-483F9FF0AFA6}" destId="{F5414D49-4E15-4579-A413-54B40FED78D6}" srcOrd="2" destOrd="0" presId="urn:microsoft.com/office/officeart/2005/8/layout/orgChart1"/>
    <dgm:cxn modelId="{F09687EA-6573-434C-83FC-0411C4081260}" type="presParOf" srcId="{355BE7ED-3510-4E17-BA4A-2711C17A748A}" destId="{F7FF7C3A-307F-4B01-99C8-55F8082FCD27}" srcOrd="2" destOrd="0" presId="urn:microsoft.com/office/officeart/2005/8/layout/orgChart1"/>
    <dgm:cxn modelId="{448195CB-A7DF-4643-B9A5-345BA542CD48}" type="presParOf" srcId="{355BE7ED-3510-4E17-BA4A-2711C17A748A}" destId="{5B7051EF-ED0D-4008-9D4E-DEFC0DE5E7AF}" srcOrd="3" destOrd="0" presId="urn:microsoft.com/office/officeart/2005/8/layout/orgChart1"/>
    <dgm:cxn modelId="{73E112D6-4677-4645-AD28-228A5B9D9E2C}" type="presParOf" srcId="{5B7051EF-ED0D-4008-9D4E-DEFC0DE5E7AF}" destId="{250052A8-839B-484E-BCB5-61567B2CF627}" srcOrd="0" destOrd="0" presId="urn:microsoft.com/office/officeart/2005/8/layout/orgChart1"/>
    <dgm:cxn modelId="{A3DE6073-34E9-4CBA-A56B-D07BFE1E0B74}" type="presParOf" srcId="{250052A8-839B-484E-BCB5-61567B2CF627}" destId="{07DE275C-8527-41EE-A5C8-E4C4FD0036CF}" srcOrd="0" destOrd="0" presId="urn:microsoft.com/office/officeart/2005/8/layout/orgChart1"/>
    <dgm:cxn modelId="{20DD0A68-D260-4C77-8581-ABEAADEC6FCF}" type="presParOf" srcId="{250052A8-839B-484E-BCB5-61567B2CF627}" destId="{0955CCCB-7D65-40FD-82FB-6CC0D4E16F4B}" srcOrd="1" destOrd="0" presId="urn:microsoft.com/office/officeart/2005/8/layout/orgChart1"/>
    <dgm:cxn modelId="{FA783919-D7C9-411C-A6A4-6FE367A58B20}" type="presParOf" srcId="{5B7051EF-ED0D-4008-9D4E-DEFC0DE5E7AF}" destId="{3EA9CF9D-3E00-4C9D-865A-20F6051D5DE3}" srcOrd="1" destOrd="0" presId="urn:microsoft.com/office/officeart/2005/8/layout/orgChart1"/>
    <dgm:cxn modelId="{65946F4E-BC2A-4832-8243-400A55B87FC1}" type="presParOf" srcId="{5B7051EF-ED0D-4008-9D4E-DEFC0DE5E7AF}" destId="{5E36EDBA-1D35-4D45-B245-D5ADCAA34995}" srcOrd="2" destOrd="0" presId="urn:microsoft.com/office/officeart/2005/8/layout/orgChart1"/>
    <dgm:cxn modelId="{AB30E911-79E8-4CCF-B645-63ACDCD618F5}" type="presParOf" srcId="{475A7C84-1B73-4D73-A2D3-2EB9A5078D0A}" destId="{B42C6264-24C0-40EE-9C0E-E4C8A166B302}" srcOrd="2" destOrd="0" presId="urn:microsoft.com/office/officeart/2005/8/layout/orgChart1"/>
    <dgm:cxn modelId="{04F4AEF2-BB7B-46C4-B7A8-0FDCFF72086C}" type="presParOf" srcId="{349F23CE-B7A6-427E-93AD-6E93576B30B0}" destId="{C136A03F-77B8-4CD9-9480-E818AF6D3E0C}" srcOrd="6" destOrd="0" presId="urn:microsoft.com/office/officeart/2005/8/layout/orgChart1"/>
    <dgm:cxn modelId="{A0B70A3E-4B19-4528-A416-1C4BCCD7B5A1}" type="presParOf" srcId="{349F23CE-B7A6-427E-93AD-6E93576B30B0}" destId="{C47737B4-7709-4C31-9AD2-82763D8B0CFC}" srcOrd="7" destOrd="0" presId="urn:microsoft.com/office/officeart/2005/8/layout/orgChart1"/>
    <dgm:cxn modelId="{16CB11D4-77E5-41BB-B8D7-E93EE2D7DBEA}" type="presParOf" srcId="{C47737B4-7709-4C31-9AD2-82763D8B0CFC}" destId="{5E8C1D2E-564D-4DB7-AEFB-8B369FD1C153}" srcOrd="0" destOrd="0" presId="urn:microsoft.com/office/officeart/2005/8/layout/orgChart1"/>
    <dgm:cxn modelId="{86CC1F89-6700-4729-B1A9-F6E12EDBF1C0}" type="presParOf" srcId="{5E8C1D2E-564D-4DB7-AEFB-8B369FD1C153}" destId="{9D0D6070-7EF2-4DDC-9630-EA52489AD75D}" srcOrd="0" destOrd="0" presId="urn:microsoft.com/office/officeart/2005/8/layout/orgChart1"/>
    <dgm:cxn modelId="{998BE6DD-6410-4D67-8AFF-F2AA32BBC1A5}" type="presParOf" srcId="{5E8C1D2E-564D-4DB7-AEFB-8B369FD1C153}" destId="{C0F016D7-1C6F-4DFE-AA32-F47330BF2147}" srcOrd="1" destOrd="0" presId="urn:microsoft.com/office/officeart/2005/8/layout/orgChart1"/>
    <dgm:cxn modelId="{001761B3-F66A-42E6-82C3-261AE5A581F4}" type="presParOf" srcId="{C47737B4-7709-4C31-9AD2-82763D8B0CFC}" destId="{179B41EF-C2FD-4B61-9159-5DDA9CBBBF18}" srcOrd="1" destOrd="0" presId="urn:microsoft.com/office/officeart/2005/8/layout/orgChart1"/>
    <dgm:cxn modelId="{A0BCA4AF-A40F-4E42-A5EA-664BD204406E}" type="presParOf" srcId="{179B41EF-C2FD-4B61-9159-5DDA9CBBBF18}" destId="{EC4493C8-3E1B-4B75-B67B-274B3AEB3136}" srcOrd="0" destOrd="0" presId="urn:microsoft.com/office/officeart/2005/8/layout/orgChart1"/>
    <dgm:cxn modelId="{C5ABDA76-584E-4F0C-9E1C-1758BF643840}" type="presParOf" srcId="{179B41EF-C2FD-4B61-9159-5DDA9CBBBF18}" destId="{CBF134BB-72AF-4A07-8409-098E5533D859}" srcOrd="1" destOrd="0" presId="urn:microsoft.com/office/officeart/2005/8/layout/orgChart1"/>
    <dgm:cxn modelId="{8E681834-F24C-4657-B8A1-FA81B2AC6F9A}" type="presParOf" srcId="{CBF134BB-72AF-4A07-8409-098E5533D859}" destId="{A4AB7A72-EE2A-46F5-B179-0E55BAEF3F38}" srcOrd="0" destOrd="0" presId="urn:microsoft.com/office/officeart/2005/8/layout/orgChart1"/>
    <dgm:cxn modelId="{348D7384-188E-4D6A-B2C4-4AB5EED46906}" type="presParOf" srcId="{A4AB7A72-EE2A-46F5-B179-0E55BAEF3F38}" destId="{30D7A705-CD3F-49DA-9A0F-86A126A60CEB}" srcOrd="0" destOrd="0" presId="urn:microsoft.com/office/officeart/2005/8/layout/orgChart1"/>
    <dgm:cxn modelId="{6E668FC7-7296-42BE-9359-E60D45742301}" type="presParOf" srcId="{A4AB7A72-EE2A-46F5-B179-0E55BAEF3F38}" destId="{5DBD7817-A0B8-4113-A854-75DC2A47B79D}" srcOrd="1" destOrd="0" presId="urn:microsoft.com/office/officeart/2005/8/layout/orgChart1"/>
    <dgm:cxn modelId="{B037F22C-9944-4D02-B936-34619F335CBD}" type="presParOf" srcId="{CBF134BB-72AF-4A07-8409-098E5533D859}" destId="{D022E5BE-66BB-4DB5-B5D9-96D34DB2E768}" srcOrd="1" destOrd="0" presId="urn:microsoft.com/office/officeart/2005/8/layout/orgChart1"/>
    <dgm:cxn modelId="{38B0EFD4-D9E4-4200-9A4C-EFA42E9E3396}" type="presParOf" srcId="{CBF134BB-72AF-4A07-8409-098E5533D859}" destId="{4205D589-9E0F-4FF5-9F41-ED47DA6855EB}" srcOrd="2" destOrd="0" presId="urn:microsoft.com/office/officeart/2005/8/layout/orgChart1"/>
    <dgm:cxn modelId="{394159C5-06C1-426A-AECC-CC8F704F30AE}" type="presParOf" srcId="{4205D589-9E0F-4FF5-9F41-ED47DA6855EB}" destId="{8FEF8B06-0C76-4F63-B08C-3DA69CE4EAB7}" srcOrd="0" destOrd="0" presId="urn:microsoft.com/office/officeart/2005/8/layout/orgChart1"/>
    <dgm:cxn modelId="{18EDDCA3-9399-42FA-865D-2D8EEB15CF26}" type="presParOf" srcId="{4205D589-9E0F-4FF5-9F41-ED47DA6855EB}" destId="{3E145DC1-87C9-4906-8374-24B3BCB1CA33}" srcOrd="1" destOrd="0" presId="urn:microsoft.com/office/officeart/2005/8/layout/orgChart1"/>
    <dgm:cxn modelId="{D9B2A0D6-706B-4EF5-835A-1A4D641D3200}" type="presParOf" srcId="{3E145DC1-87C9-4906-8374-24B3BCB1CA33}" destId="{284929D5-7C9C-4F66-9AF6-B05D9A192669}" srcOrd="0" destOrd="0" presId="urn:microsoft.com/office/officeart/2005/8/layout/orgChart1"/>
    <dgm:cxn modelId="{F9AFC942-F03F-419C-8250-5CECF5F9707D}" type="presParOf" srcId="{284929D5-7C9C-4F66-9AF6-B05D9A192669}" destId="{AD605B60-6222-4AB1-8DB6-85FEF9A58CE5}" srcOrd="0" destOrd="0" presId="urn:microsoft.com/office/officeart/2005/8/layout/orgChart1"/>
    <dgm:cxn modelId="{5A312B52-9737-42AE-8F3A-5A80249DD5C0}" type="presParOf" srcId="{284929D5-7C9C-4F66-9AF6-B05D9A192669}" destId="{E192CF41-A79D-402F-8D36-5284844959BB}" srcOrd="1" destOrd="0" presId="urn:microsoft.com/office/officeart/2005/8/layout/orgChart1"/>
    <dgm:cxn modelId="{6679726B-5C9E-4BC9-960E-39A218D1B95A}" type="presParOf" srcId="{3E145DC1-87C9-4906-8374-24B3BCB1CA33}" destId="{FE29F697-43BC-4FFC-AC37-C41092B73594}" srcOrd="1" destOrd="0" presId="urn:microsoft.com/office/officeart/2005/8/layout/orgChart1"/>
    <dgm:cxn modelId="{540A97AD-E16C-450B-A534-69513783FF54}" type="presParOf" srcId="{3E145DC1-87C9-4906-8374-24B3BCB1CA33}" destId="{49541FAB-0760-4E4B-8DBF-72AD04C14A71}" srcOrd="2" destOrd="0" presId="urn:microsoft.com/office/officeart/2005/8/layout/orgChart1"/>
    <dgm:cxn modelId="{60C2BAF7-D95B-40BA-9FF8-5421DDAB2447}" type="presParOf" srcId="{4205D589-9E0F-4FF5-9F41-ED47DA6855EB}" destId="{8D32D359-44B3-4E07-91F8-4E3320A9DF1E}" srcOrd="2" destOrd="0" presId="urn:microsoft.com/office/officeart/2005/8/layout/orgChart1"/>
    <dgm:cxn modelId="{4CA727D1-C4E2-445C-BE9A-E5D6C160407A}" type="presParOf" srcId="{4205D589-9E0F-4FF5-9F41-ED47DA6855EB}" destId="{7898C526-8521-4629-BF4A-CC750079833C}" srcOrd="3" destOrd="0" presId="urn:microsoft.com/office/officeart/2005/8/layout/orgChart1"/>
    <dgm:cxn modelId="{3B0D9151-4F0F-4635-8C40-AC0245A40F8D}" type="presParOf" srcId="{7898C526-8521-4629-BF4A-CC750079833C}" destId="{C3F6FE63-1A91-4C50-ABA0-60CAB05AC284}" srcOrd="0" destOrd="0" presId="urn:microsoft.com/office/officeart/2005/8/layout/orgChart1"/>
    <dgm:cxn modelId="{DB68798D-1B1A-4FFC-8362-40AE524B6B63}" type="presParOf" srcId="{C3F6FE63-1A91-4C50-ABA0-60CAB05AC284}" destId="{F06A1DF6-E235-4EA7-8AB9-4408A60D86D5}" srcOrd="0" destOrd="0" presId="urn:microsoft.com/office/officeart/2005/8/layout/orgChart1"/>
    <dgm:cxn modelId="{41757A5F-52B6-4D68-8426-BAB104189B0B}" type="presParOf" srcId="{C3F6FE63-1A91-4C50-ABA0-60CAB05AC284}" destId="{D9651CAB-2689-410A-9300-2FB193A56A6A}" srcOrd="1" destOrd="0" presId="urn:microsoft.com/office/officeart/2005/8/layout/orgChart1"/>
    <dgm:cxn modelId="{2381EE83-0CDC-4A53-B8CF-7D5A79ED3910}" type="presParOf" srcId="{7898C526-8521-4629-BF4A-CC750079833C}" destId="{24C2C10A-24A8-4C7F-B777-701219209C5A}" srcOrd="1" destOrd="0" presId="urn:microsoft.com/office/officeart/2005/8/layout/orgChart1"/>
    <dgm:cxn modelId="{29E48888-8C7E-4104-930D-7C9A9AFC2AEE}" type="presParOf" srcId="{7898C526-8521-4629-BF4A-CC750079833C}" destId="{E58C1FED-3C09-493F-9963-0B078236AC6A}" srcOrd="2" destOrd="0" presId="urn:microsoft.com/office/officeart/2005/8/layout/orgChart1"/>
    <dgm:cxn modelId="{5AD15A31-6222-46A4-8C04-F1D4F9FEA4BE}" type="presParOf" srcId="{179B41EF-C2FD-4B61-9159-5DDA9CBBBF18}" destId="{EEF8DB44-DFC9-4900-B14D-FFEB283C08BA}" srcOrd="2" destOrd="0" presId="urn:microsoft.com/office/officeart/2005/8/layout/orgChart1"/>
    <dgm:cxn modelId="{2B038C8F-879E-44C8-B05E-C98038AAC279}" type="presParOf" srcId="{179B41EF-C2FD-4B61-9159-5DDA9CBBBF18}" destId="{3791B2D7-7801-4FA2-8FAF-EBAD23AD10C2}" srcOrd="3" destOrd="0" presId="urn:microsoft.com/office/officeart/2005/8/layout/orgChart1"/>
    <dgm:cxn modelId="{F95B680E-FC68-4279-A415-5CBF88E2C0A4}" type="presParOf" srcId="{3791B2D7-7801-4FA2-8FAF-EBAD23AD10C2}" destId="{8916780B-A2FE-4FE5-A06C-DD24AE406FA3}" srcOrd="0" destOrd="0" presId="urn:microsoft.com/office/officeart/2005/8/layout/orgChart1"/>
    <dgm:cxn modelId="{FD80B676-C89A-4562-A78A-B2093A99B450}" type="presParOf" srcId="{8916780B-A2FE-4FE5-A06C-DD24AE406FA3}" destId="{5DEB537C-8739-47B1-9FB5-5716A9B2AF23}" srcOrd="0" destOrd="0" presId="urn:microsoft.com/office/officeart/2005/8/layout/orgChart1"/>
    <dgm:cxn modelId="{BF6074A5-7DA9-4343-AEBB-757D50BA0330}" type="presParOf" srcId="{8916780B-A2FE-4FE5-A06C-DD24AE406FA3}" destId="{D1AA1C56-BE03-4601-8D5E-7C770DE95034}" srcOrd="1" destOrd="0" presId="urn:microsoft.com/office/officeart/2005/8/layout/orgChart1"/>
    <dgm:cxn modelId="{62CB0302-0CA3-45D1-AD8D-7A77924E90AD}" type="presParOf" srcId="{3791B2D7-7801-4FA2-8FAF-EBAD23AD10C2}" destId="{333B7ECB-1A80-4DC1-9364-D91405CA8056}" srcOrd="1" destOrd="0" presId="urn:microsoft.com/office/officeart/2005/8/layout/orgChart1"/>
    <dgm:cxn modelId="{0A88870C-80F3-44E8-8543-47EDEB426372}" type="presParOf" srcId="{3791B2D7-7801-4FA2-8FAF-EBAD23AD10C2}" destId="{0564859D-6D6B-4E0E-A5C5-5F332183DCB4}" srcOrd="2" destOrd="0" presId="urn:microsoft.com/office/officeart/2005/8/layout/orgChart1"/>
    <dgm:cxn modelId="{75EB0DA9-E536-407D-A5F9-48119791B461}" type="presParOf" srcId="{0564859D-6D6B-4E0E-A5C5-5F332183DCB4}" destId="{1C4C0F13-2BC7-4FC2-9DD4-2CEE712B9624}" srcOrd="0" destOrd="0" presId="urn:microsoft.com/office/officeart/2005/8/layout/orgChart1"/>
    <dgm:cxn modelId="{9FBDE318-23E7-42F5-8B0B-753C80F900CA}" type="presParOf" srcId="{0564859D-6D6B-4E0E-A5C5-5F332183DCB4}" destId="{D9557AC5-12A0-4E07-B652-DB7DDA3ED7E2}" srcOrd="1" destOrd="0" presId="urn:microsoft.com/office/officeart/2005/8/layout/orgChart1"/>
    <dgm:cxn modelId="{2B404B74-030C-452D-9C7A-E9764AAD1C32}" type="presParOf" srcId="{D9557AC5-12A0-4E07-B652-DB7DDA3ED7E2}" destId="{86492C30-61F1-4E38-AE29-9E5B4C73FD53}" srcOrd="0" destOrd="0" presId="urn:microsoft.com/office/officeart/2005/8/layout/orgChart1"/>
    <dgm:cxn modelId="{DB51B90E-9815-48CE-A27C-99068CDAD508}" type="presParOf" srcId="{86492C30-61F1-4E38-AE29-9E5B4C73FD53}" destId="{596FB8D7-2BD2-491D-9C52-66548154690D}" srcOrd="0" destOrd="0" presId="urn:microsoft.com/office/officeart/2005/8/layout/orgChart1"/>
    <dgm:cxn modelId="{9625D235-B3B4-49C6-B3FE-A9B8741C9D06}" type="presParOf" srcId="{86492C30-61F1-4E38-AE29-9E5B4C73FD53}" destId="{52D2F247-9024-459A-83A3-7172A9A3AEE3}" srcOrd="1" destOrd="0" presId="urn:microsoft.com/office/officeart/2005/8/layout/orgChart1"/>
    <dgm:cxn modelId="{82CBEE5D-5C78-41D3-A8DC-3F87313BC213}" type="presParOf" srcId="{D9557AC5-12A0-4E07-B652-DB7DDA3ED7E2}" destId="{5ABD8283-F132-4E3B-A49E-5A9F9E107BEF}" srcOrd="1" destOrd="0" presId="urn:microsoft.com/office/officeart/2005/8/layout/orgChart1"/>
    <dgm:cxn modelId="{F1ACE3B7-2C45-46F6-AF2D-EBCFC1D99800}" type="presParOf" srcId="{D9557AC5-12A0-4E07-B652-DB7DDA3ED7E2}" destId="{8E1446FD-E2D7-4E8F-AE5A-F390EAE3920F}" srcOrd="2" destOrd="0" presId="urn:microsoft.com/office/officeart/2005/8/layout/orgChart1"/>
    <dgm:cxn modelId="{5AFBB4A2-F356-4595-9813-1072297208BC}" type="presParOf" srcId="{C47737B4-7709-4C31-9AD2-82763D8B0CFC}" destId="{4E52DECE-AE35-4B69-ADA8-FA1F6AF6D6C7}" srcOrd="2" destOrd="0" presId="urn:microsoft.com/office/officeart/2005/8/layout/orgChart1"/>
    <dgm:cxn modelId="{AF3E5869-E118-49CF-95A7-3DBC0A46FA85}" type="presParOf" srcId="{F545AFAE-9F99-48F0-80A6-8F616EA65F94}" destId="{1BC71805-BFD8-46BD-8C8B-D18DA44E8E1C}" srcOrd="2" destOrd="0" presId="urn:microsoft.com/office/officeart/2005/8/layout/orgChart1"/>
    <dgm:cxn modelId="{D6D5926A-9845-4E58-AE16-28661B1C4096}" type="presParOf" srcId="{1BC71805-BFD8-46BD-8C8B-D18DA44E8E1C}" destId="{A1DD7140-988C-475B-BE22-68B9F7543208}" srcOrd="0" destOrd="0" presId="urn:microsoft.com/office/officeart/2005/8/layout/orgChart1"/>
    <dgm:cxn modelId="{50F4F095-2662-4CF6-A35E-CE32D390C209}" type="presParOf" srcId="{1BC71805-BFD8-46BD-8C8B-D18DA44E8E1C}" destId="{B2A63381-1948-4DCC-BC4C-71A665941F14}" srcOrd="1" destOrd="0" presId="urn:microsoft.com/office/officeart/2005/8/layout/orgChart1"/>
    <dgm:cxn modelId="{9C57756A-3B61-4937-BDF0-D7BBAA27FE17}" type="presParOf" srcId="{B2A63381-1948-4DCC-BC4C-71A665941F14}" destId="{3DCC72C8-0B4E-4937-BE4E-B39A63BEE0BE}" srcOrd="0" destOrd="0" presId="urn:microsoft.com/office/officeart/2005/8/layout/orgChart1"/>
    <dgm:cxn modelId="{450AE57B-29EE-4E82-8D67-03216926AC5D}" type="presParOf" srcId="{3DCC72C8-0B4E-4937-BE4E-B39A63BEE0BE}" destId="{0C6326FD-D90F-4219-A613-C5C4CD66347E}" srcOrd="0" destOrd="0" presId="urn:microsoft.com/office/officeart/2005/8/layout/orgChart1"/>
    <dgm:cxn modelId="{45836536-F69F-4499-BB32-EBDD715B41DD}" type="presParOf" srcId="{3DCC72C8-0B4E-4937-BE4E-B39A63BEE0BE}" destId="{8C65740D-142A-4ABD-A01A-915D7F096DB5}" srcOrd="1" destOrd="0" presId="urn:microsoft.com/office/officeart/2005/8/layout/orgChart1"/>
    <dgm:cxn modelId="{FC87006D-46D9-4051-8FAC-D5C555037F94}" type="presParOf" srcId="{B2A63381-1948-4DCC-BC4C-71A665941F14}" destId="{0AC35FD6-7E01-4AF5-8C6F-F2C07AAB5004}" srcOrd="1" destOrd="0" presId="urn:microsoft.com/office/officeart/2005/8/layout/orgChart1"/>
    <dgm:cxn modelId="{6A8C3E19-5211-4CDF-94CD-08F4B14D04E2}" type="presParOf" srcId="{0AC35FD6-7E01-4AF5-8C6F-F2C07AAB5004}" destId="{57B8723D-8256-4649-ADB3-6FEA426F9BF7}" srcOrd="0" destOrd="0" presId="urn:microsoft.com/office/officeart/2005/8/layout/orgChart1"/>
    <dgm:cxn modelId="{9BDC1B90-244D-4EF7-8B63-3648BD52F257}" type="presParOf" srcId="{0AC35FD6-7E01-4AF5-8C6F-F2C07AAB5004}" destId="{537102F6-8900-45A8-9FC7-E8B22AF41568}" srcOrd="1" destOrd="0" presId="urn:microsoft.com/office/officeart/2005/8/layout/orgChart1"/>
    <dgm:cxn modelId="{3CB7C84B-3EC9-48CF-B7BE-AF30C476BE08}" type="presParOf" srcId="{537102F6-8900-45A8-9FC7-E8B22AF41568}" destId="{D543DA1A-BDFA-4859-9847-CE612134F669}" srcOrd="0" destOrd="0" presId="urn:microsoft.com/office/officeart/2005/8/layout/orgChart1"/>
    <dgm:cxn modelId="{2441D911-FD35-4EB4-9BD0-3181F8ED6EE1}" type="presParOf" srcId="{D543DA1A-BDFA-4859-9847-CE612134F669}" destId="{0BA4BEE0-8ACE-4682-9F09-970111F1E2BC}" srcOrd="0" destOrd="0" presId="urn:microsoft.com/office/officeart/2005/8/layout/orgChart1"/>
    <dgm:cxn modelId="{7D42C846-F1DE-4A8A-86D4-F268E9964E2C}" type="presParOf" srcId="{D543DA1A-BDFA-4859-9847-CE612134F669}" destId="{94BF383A-E3F5-4052-8B44-01755C25A8D2}" srcOrd="1" destOrd="0" presId="urn:microsoft.com/office/officeart/2005/8/layout/orgChart1"/>
    <dgm:cxn modelId="{0AF009BF-4C38-4CBD-803A-3BFBB883C3C3}" type="presParOf" srcId="{537102F6-8900-45A8-9FC7-E8B22AF41568}" destId="{A803D118-3910-4F28-9805-AE62E5438B49}" srcOrd="1" destOrd="0" presId="urn:microsoft.com/office/officeart/2005/8/layout/orgChart1"/>
    <dgm:cxn modelId="{0D40887B-27EA-4B9A-BF66-48CDA21C9766}" type="presParOf" srcId="{537102F6-8900-45A8-9FC7-E8B22AF41568}" destId="{BC05FA35-AA39-480A-A3C0-7646A8E7CB69}" srcOrd="2" destOrd="0" presId="urn:microsoft.com/office/officeart/2005/8/layout/orgChart1"/>
    <dgm:cxn modelId="{0342971E-FCC1-4665-A1E4-D2EA92C5996B}" type="presParOf" srcId="{B2A63381-1948-4DCC-BC4C-71A665941F14}" destId="{E0FE1523-7CAD-4D55-9003-B6ED35CEEE6D}" srcOrd="2" destOrd="0" presId="urn:microsoft.com/office/officeart/2005/8/layout/orgChart1"/>
    <dgm:cxn modelId="{8F302680-DB80-4159-9918-0C0BB7B14A37}" type="presParOf" srcId="{1BC71805-BFD8-46BD-8C8B-D18DA44E8E1C}" destId="{50474166-03A6-4B12-B528-E266384F528B}" srcOrd="2" destOrd="0" presId="urn:microsoft.com/office/officeart/2005/8/layout/orgChart1"/>
    <dgm:cxn modelId="{B6725224-5F1F-4F09-9F74-86AA76BC526B}" type="presParOf" srcId="{1BC71805-BFD8-46BD-8C8B-D18DA44E8E1C}" destId="{4040027D-56AF-44F1-8CA6-3FC4B7F6A410}" srcOrd="3" destOrd="0" presId="urn:microsoft.com/office/officeart/2005/8/layout/orgChart1"/>
    <dgm:cxn modelId="{F2203F05-872D-4273-9C20-80B2462E6DDA}" type="presParOf" srcId="{4040027D-56AF-44F1-8CA6-3FC4B7F6A410}" destId="{780FF1E9-0A5D-4B6A-9D30-25C352B281C6}" srcOrd="0" destOrd="0" presId="urn:microsoft.com/office/officeart/2005/8/layout/orgChart1"/>
    <dgm:cxn modelId="{63D77D4F-DFF0-48D3-A77D-C238E70D399E}" type="presParOf" srcId="{780FF1E9-0A5D-4B6A-9D30-25C352B281C6}" destId="{09171195-BAA9-4A84-8B1E-3E06A6DE7A59}" srcOrd="0" destOrd="0" presId="urn:microsoft.com/office/officeart/2005/8/layout/orgChart1"/>
    <dgm:cxn modelId="{C676BFBE-E449-4F43-A2C8-A8C1355F6C90}" type="presParOf" srcId="{780FF1E9-0A5D-4B6A-9D30-25C352B281C6}" destId="{27843754-DBCF-4E4D-8001-9FFD2398EEFB}" srcOrd="1" destOrd="0" presId="urn:microsoft.com/office/officeart/2005/8/layout/orgChart1"/>
    <dgm:cxn modelId="{9E5CBC93-2B97-4346-A3CA-C70E3CB5EC71}" type="presParOf" srcId="{4040027D-56AF-44F1-8CA6-3FC4B7F6A410}" destId="{B489F110-54F3-4EFD-9F16-DC571A7FF5DE}" srcOrd="1" destOrd="0" presId="urn:microsoft.com/office/officeart/2005/8/layout/orgChart1"/>
    <dgm:cxn modelId="{B6154C79-CF62-49DA-A7AA-CEDEE4E540EA}" type="presParOf" srcId="{4040027D-56AF-44F1-8CA6-3FC4B7F6A410}" destId="{070CFD4B-9DF8-4C83-B7E8-1E75AA0033F2}"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AECC6D-519A-446E-9FC4-1E31609319D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CC46E6DC-5DA1-41C2-B382-BBA27D6E62E0}">
      <dgm:prSet phldrT="[Text]"/>
      <dgm:spPr>
        <a:xfrm rot="16200000">
          <a:off x="2061671" y="1379687"/>
          <a:ext cx="1159746"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err="1">
              <a:solidFill>
                <a:schemeClr val="accent1"/>
              </a:solidFill>
              <a:latin typeface="Calibri"/>
              <a:ea typeface="+mn-ea"/>
              <a:cs typeface="+mn-cs"/>
            </a:rPr>
            <a:t>Laco</a:t>
          </a:r>
          <a:r>
            <a:rPr lang="en-GB" dirty="0">
              <a:solidFill>
                <a:schemeClr val="accent1"/>
              </a:solidFill>
              <a:latin typeface="Calibri"/>
              <a:ea typeface="+mn-ea"/>
              <a:cs typeface="+mn-cs"/>
            </a:rPr>
            <a:t> Holdings</a:t>
          </a:r>
        </a:p>
      </dgm:t>
    </dgm:pt>
    <dgm:pt modelId="{7775F7F2-8EAD-483B-9BB2-48800E888F7C}" type="parTrans" cxnId="{F8825236-6DBD-4B93-B210-F6F7C5F4D3BC}">
      <dgm:prSet/>
      <dgm:spPr/>
      <dgm:t>
        <a:bodyPr/>
        <a:lstStyle/>
        <a:p>
          <a:endParaRPr lang="en-GB"/>
        </a:p>
      </dgm:t>
    </dgm:pt>
    <dgm:pt modelId="{9601B359-D159-4573-8703-719256BEFD9C}" type="sibTrans" cxnId="{F8825236-6DBD-4B93-B210-F6F7C5F4D3BC}">
      <dgm:prSet/>
      <dgm:spPr/>
      <dgm:t>
        <a:bodyPr/>
        <a:lstStyle/>
        <a:p>
          <a:endParaRPr lang="en-GB"/>
        </a:p>
      </dgm:t>
    </dgm:pt>
    <dgm:pt modelId="{8C35C658-19E1-4004-A77B-CF076EF97ACC}">
      <dgm:prSet phldrT="[Text]"/>
      <dgm:spPr>
        <a:xfrm>
          <a:off x="2896271" y="2488"/>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DOF ASA</a:t>
          </a:r>
        </a:p>
        <a:p>
          <a:r>
            <a:rPr lang="en-GB">
              <a:solidFill>
                <a:sysClr val="window" lastClr="FFFFFF"/>
              </a:solidFill>
              <a:latin typeface="Calibri"/>
              <a:ea typeface="+mn-ea"/>
              <a:cs typeface="+mn-cs"/>
            </a:rPr>
            <a:t>094611</a:t>
          </a:r>
        </a:p>
        <a:p>
          <a:r>
            <a:rPr lang="en-GB">
              <a:solidFill>
                <a:sysClr val="window" lastClr="FFFFFF"/>
              </a:solidFill>
              <a:latin typeface="Calibri"/>
              <a:ea typeface="+mn-ea"/>
              <a:cs typeface="+mn-cs"/>
            </a:rPr>
            <a:t>Norway</a:t>
          </a:r>
        </a:p>
      </dgm:t>
    </dgm:pt>
    <dgm:pt modelId="{384AFB54-4D15-4707-9F61-AD16F6EBBDE2}" type="parTrans" cxnId="{0DA96A89-23E4-468B-AD6A-0FDA59BB71E1}">
      <dgm:prSet/>
      <dgm:spPr>
        <a:xfrm>
          <a:off x="2751720" y="112664"/>
          <a:ext cx="144550" cy="1377199"/>
        </a:xfrm>
        <a:noFill/>
        <a:ln w="25400" cap="flat" cmpd="sng" algn="ctr">
          <a:solidFill>
            <a:srgbClr val="4F81BD">
              <a:shade val="6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61838296-A254-4ED4-9AF7-E22BD27596A4}" type="sibTrans" cxnId="{0DA96A89-23E4-468B-AD6A-0FDA59BB71E1}">
      <dgm:prSet/>
      <dgm:spPr/>
      <dgm:t>
        <a:bodyPr/>
        <a:lstStyle/>
        <a:p>
          <a:endParaRPr lang="en-GB"/>
        </a:p>
      </dgm:t>
    </dgm:pt>
    <dgm:pt modelId="{E2DA93E4-2DB6-49CF-9A21-868F64B251B1}">
      <dgm:prSet/>
      <dgm:spPr>
        <a:xfrm>
          <a:off x="2896271" y="2756886"/>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Laco AS </a:t>
          </a:r>
        </a:p>
        <a:p>
          <a:r>
            <a:rPr lang="en-GB">
              <a:solidFill>
                <a:sysClr val="window" lastClr="FFFFFF"/>
              </a:solidFill>
              <a:latin typeface="Calibri"/>
              <a:ea typeface="+mn-ea"/>
              <a:cs typeface="+mn-cs"/>
            </a:rPr>
            <a:t>Marine Freight &amp; Offshore development</a:t>
          </a:r>
        </a:p>
      </dgm:t>
    </dgm:pt>
    <dgm:pt modelId="{5BD45CB6-5334-4782-919E-489BCC9270C2}" type="parTrans" cxnId="{A42A6CFE-25C1-43BF-B416-670448BA9EFC}">
      <dgm:prSet/>
      <dgm:spPr>
        <a:xfrm>
          <a:off x="2751720" y="1489863"/>
          <a:ext cx="144550" cy="1377199"/>
        </a:xfrm>
        <a:noFill/>
        <a:ln w="25400" cap="flat" cmpd="sng" algn="ctr">
          <a:solidFill>
            <a:srgbClr val="4F81BD">
              <a:shade val="6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74C2F86F-D157-44C6-8BE3-B78AC02426E3}" type="sibTrans" cxnId="{A42A6CFE-25C1-43BF-B416-670448BA9EFC}">
      <dgm:prSet/>
      <dgm:spPr/>
      <dgm:t>
        <a:bodyPr/>
        <a:lstStyle/>
        <a:p>
          <a:endParaRPr lang="en-GB"/>
        </a:p>
      </dgm:t>
    </dgm:pt>
    <dgm:pt modelId="{28789CA4-1EA6-48DD-BB71-4D4CEAB6C917}">
      <dgm:prSet custT="1"/>
      <dgm:spPr>
        <a:xfrm>
          <a:off x="3763576" y="2343726"/>
          <a:ext cx="722754" cy="220351"/>
        </a:xfrm>
        <a:solidFill>
          <a:schemeClr val="accent1"/>
        </a:solidFill>
        <a:ln w="25400" cap="flat" cmpd="sng" algn="ctr">
          <a:solidFill>
            <a:sysClr val="window" lastClr="FFFFFF">
              <a:hueOff val="0"/>
              <a:satOff val="0"/>
              <a:lumOff val="0"/>
              <a:alphaOff val="0"/>
            </a:sysClr>
          </a:solidFill>
          <a:prstDash val="solid"/>
        </a:ln>
        <a:effectLst/>
      </dgm:spPr>
      <dgm:t>
        <a:bodyPr/>
        <a:lstStyle/>
        <a:p>
          <a:r>
            <a:rPr lang="en-GB" sz="800" dirty="0" err="1">
              <a:solidFill>
                <a:sysClr val="window" lastClr="FFFFFF"/>
              </a:solidFill>
              <a:latin typeface="Calibri"/>
              <a:ea typeface="+mn-ea"/>
              <a:cs typeface="+mn-cs"/>
            </a:rPr>
            <a:t>Austevoll</a:t>
          </a:r>
          <a:r>
            <a:rPr lang="en-GB" sz="800" dirty="0">
              <a:solidFill>
                <a:sysClr val="window" lastClr="FFFFFF"/>
              </a:solidFill>
              <a:latin typeface="Calibri"/>
              <a:ea typeface="+mn-ea"/>
              <a:cs typeface="+mn-cs"/>
            </a:rPr>
            <a:t> Seafood </a:t>
          </a:r>
          <a:r>
            <a:rPr lang="en-GB" sz="800" dirty="0" smtClean="0">
              <a:solidFill>
                <a:sysClr val="window" lastClr="FFFFFF"/>
              </a:solidFill>
              <a:latin typeface="Calibri"/>
              <a:ea typeface="+mn-ea"/>
              <a:cs typeface="+mn-cs"/>
            </a:rPr>
            <a:t>Norway</a:t>
          </a:r>
          <a:endParaRPr lang="en-GB" sz="800" dirty="0">
            <a:solidFill>
              <a:sysClr val="window" lastClr="FFFFFF"/>
            </a:solidFill>
            <a:latin typeface="Calibri"/>
            <a:ea typeface="+mn-ea"/>
            <a:cs typeface="+mn-cs"/>
          </a:endParaRPr>
        </a:p>
      </dgm:t>
    </dgm:pt>
    <dgm:pt modelId="{A9C675C6-BA7F-42EE-9F70-C5375B7D35CC}" type="parTrans" cxnId="{9BB3DE62-EF74-4752-B7C7-E919DC01A210}">
      <dgm:prSet/>
      <dgm:spPr>
        <a:xfrm>
          <a:off x="3619025" y="2453902"/>
          <a:ext cx="144550" cy="41315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4B4FF721-8F2C-4398-85F2-177B13627B90}" type="sibTrans" cxnId="{9BB3DE62-EF74-4752-B7C7-E919DC01A210}">
      <dgm:prSet/>
      <dgm:spPr/>
      <dgm:t>
        <a:bodyPr/>
        <a:lstStyle/>
        <a:p>
          <a:endParaRPr lang="en-GB"/>
        </a:p>
      </dgm:t>
    </dgm:pt>
    <dgm:pt modelId="{7B150A7E-DF6C-411B-AFDE-D5F9E0D51AE9}">
      <dgm:prSet custT="1"/>
      <dgm:spPr>
        <a:xfrm>
          <a:off x="4630881" y="691087"/>
          <a:ext cx="722754" cy="220351"/>
        </a:xfrm>
        <a:solidFill>
          <a:schemeClr val="accent1"/>
        </a:solidFill>
        <a:ln w="25400" cap="flat" cmpd="sng" algn="ctr">
          <a:solidFill>
            <a:sysClr val="window" lastClr="FFFFFF">
              <a:hueOff val="0"/>
              <a:satOff val="0"/>
              <a:lumOff val="0"/>
              <a:alphaOff val="0"/>
            </a:sysClr>
          </a:solidFill>
          <a:prstDash val="solid"/>
        </a:ln>
        <a:effectLst/>
      </dgm:spPr>
      <dgm:t>
        <a:bodyPr/>
        <a:lstStyle/>
        <a:p>
          <a:r>
            <a:rPr lang="en-GB" sz="800" dirty="0">
              <a:solidFill>
                <a:sysClr val="window" lastClr="FFFFFF"/>
              </a:solidFill>
              <a:latin typeface="Calibri"/>
              <a:ea typeface="+mn-ea"/>
              <a:cs typeface="+mn-cs"/>
            </a:rPr>
            <a:t>Austral Group </a:t>
          </a:r>
          <a:r>
            <a:rPr lang="en-GB" sz="800" dirty="0" smtClean="0">
              <a:solidFill>
                <a:sysClr val="window" lastClr="FFFFFF"/>
              </a:solidFill>
              <a:latin typeface="Calibri"/>
              <a:ea typeface="+mn-ea"/>
              <a:cs typeface="+mn-cs"/>
            </a:rPr>
            <a:t>Registration </a:t>
          </a:r>
          <a:r>
            <a:rPr lang="en-GB" sz="800" dirty="0">
              <a:solidFill>
                <a:sysClr val="window" lastClr="FFFFFF"/>
              </a:solidFill>
              <a:latin typeface="Calibri"/>
              <a:ea typeface="+mn-ea"/>
              <a:cs typeface="+mn-cs"/>
            </a:rPr>
            <a:t>Peru, </a:t>
          </a:r>
          <a:endParaRPr lang="en-GB" sz="800" dirty="0" smtClean="0">
            <a:solidFill>
              <a:sysClr val="window" lastClr="FFFFFF"/>
            </a:solidFill>
            <a:latin typeface="Calibri"/>
            <a:ea typeface="+mn-ea"/>
            <a:cs typeface="+mn-cs"/>
          </a:endParaRPr>
        </a:p>
        <a:p>
          <a:r>
            <a:rPr lang="en-GB" sz="800" dirty="0" smtClean="0">
              <a:solidFill>
                <a:sysClr val="window" lastClr="FFFFFF"/>
              </a:solidFill>
              <a:latin typeface="Calibri"/>
              <a:ea typeface="+mn-ea"/>
              <a:cs typeface="+mn-cs"/>
            </a:rPr>
            <a:t>Control Norway</a:t>
          </a:r>
          <a:endParaRPr lang="en-GB" sz="800" dirty="0">
            <a:solidFill>
              <a:sysClr val="window" lastClr="FFFFFF"/>
            </a:solidFill>
            <a:latin typeface="Calibri"/>
            <a:ea typeface="+mn-ea"/>
            <a:cs typeface="+mn-cs"/>
          </a:endParaRPr>
        </a:p>
      </dgm:t>
    </dgm:pt>
    <dgm:pt modelId="{6B741713-7323-4B56-B90C-58A96F8A1DDE}" type="parTrans" cxnId="{537E2AE3-BAD4-46CB-B7FE-4F189A124559}">
      <dgm:prSet/>
      <dgm:spPr>
        <a:xfrm>
          <a:off x="4486330" y="801263"/>
          <a:ext cx="144550" cy="165263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1163B7F9-8C17-4026-A4EE-DF20C6B03061}" type="sibTrans" cxnId="{537E2AE3-BAD4-46CB-B7FE-4F189A124559}">
      <dgm:prSet/>
      <dgm:spPr/>
      <dgm:t>
        <a:bodyPr/>
        <a:lstStyle/>
        <a:p>
          <a:endParaRPr lang="en-GB"/>
        </a:p>
      </dgm:t>
    </dgm:pt>
    <dgm:pt modelId="{4AA514BE-55D9-48B9-BA87-C79CEB13560F}">
      <dgm:prSet custT="1"/>
      <dgm:spPr>
        <a:xfrm>
          <a:off x="5498186" y="553367"/>
          <a:ext cx="722754" cy="220351"/>
        </a:xfrm>
        <a:solidFill>
          <a:schemeClr val="accent1"/>
        </a:solidFill>
        <a:ln w="25400" cap="flat" cmpd="sng" algn="ctr">
          <a:solidFill>
            <a:sysClr val="window" lastClr="FFFFFF">
              <a:hueOff val="0"/>
              <a:satOff val="0"/>
              <a:lumOff val="0"/>
              <a:alphaOff val="0"/>
            </a:sysClr>
          </a:solidFill>
          <a:prstDash val="solid"/>
        </a:ln>
        <a:effectLst/>
      </dgm:spPr>
      <dgm:t>
        <a:bodyPr/>
        <a:lstStyle/>
        <a:p>
          <a:r>
            <a:rPr lang="en-GB" sz="800" dirty="0" err="1">
              <a:solidFill>
                <a:sysClr val="window" lastClr="FFFFFF"/>
              </a:solidFill>
              <a:latin typeface="Calibri"/>
              <a:ea typeface="+mn-ea"/>
              <a:cs typeface="+mn-cs"/>
            </a:rPr>
            <a:t>Surpesca</a:t>
          </a:r>
          <a:r>
            <a:rPr lang="en-GB" sz="800" dirty="0">
              <a:solidFill>
                <a:sysClr val="window" lastClr="FFFFFF"/>
              </a:solidFill>
              <a:latin typeface="Calibri"/>
              <a:ea typeface="+mn-ea"/>
              <a:cs typeface="+mn-cs"/>
            </a:rPr>
            <a:t> SA</a:t>
          </a:r>
        </a:p>
        <a:p>
          <a:r>
            <a:rPr lang="en-GB" sz="800" dirty="0" smtClean="0">
              <a:solidFill>
                <a:sysClr val="window" lastClr="FFFFFF"/>
              </a:solidFill>
              <a:latin typeface="Calibri"/>
              <a:ea typeface="+mn-ea"/>
              <a:cs typeface="+mn-cs"/>
            </a:rPr>
            <a:t>Registration </a:t>
          </a:r>
          <a:r>
            <a:rPr lang="en-GB" sz="800" dirty="0">
              <a:solidFill>
                <a:sysClr val="window" lastClr="FFFFFF"/>
              </a:solidFill>
              <a:latin typeface="Calibri"/>
              <a:ea typeface="+mn-ea"/>
              <a:cs typeface="+mn-cs"/>
            </a:rPr>
            <a:t>Peru, Control Norway</a:t>
          </a:r>
        </a:p>
      </dgm:t>
    </dgm:pt>
    <dgm:pt modelId="{C20D0A8C-B3FE-4F41-9535-C150D3AF360C}" type="parTrans" cxnId="{5C50FCED-97B6-46E5-BF7C-C0C637368D0D}">
      <dgm:prSet/>
      <dgm:spPr>
        <a:xfrm>
          <a:off x="5353635" y="663543"/>
          <a:ext cx="144550" cy="13771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D3132F54-9697-4FF4-8298-2F5C8E589902}" type="sibTrans" cxnId="{5C50FCED-97B6-46E5-BF7C-C0C637368D0D}">
      <dgm:prSet/>
      <dgm:spPr/>
      <dgm:t>
        <a:bodyPr/>
        <a:lstStyle/>
        <a:p>
          <a:endParaRPr lang="en-GB"/>
        </a:p>
      </dgm:t>
    </dgm:pt>
    <dgm:pt modelId="{33CA0148-E1FE-4EA0-BD26-20B4E5E5E8D5}">
      <dgm:prSet custT="1"/>
      <dgm:spPr>
        <a:xfrm>
          <a:off x="4630881" y="277927"/>
          <a:ext cx="722754" cy="220351"/>
        </a:xfrm>
        <a:solidFill>
          <a:schemeClr val="accent1"/>
        </a:solidFill>
        <a:ln w="25400" cap="flat" cmpd="sng" algn="ctr">
          <a:solidFill>
            <a:sysClr val="window" lastClr="FFFFFF">
              <a:hueOff val="0"/>
              <a:satOff val="0"/>
              <a:lumOff val="0"/>
              <a:alphaOff val="0"/>
            </a:sysClr>
          </a:solidFill>
          <a:prstDash val="solid"/>
        </a:ln>
        <a:effectLst/>
      </dgm:spPr>
      <dgm:t>
        <a:bodyPr/>
        <a:lstStyle/>
        <a:p>
          <a:r>
            <a:rPr lang="en-GB" sz="800" dirty="0" err="1">
              <a:solidFill>
                <a:sysClr val="window" lastClr="FFFFFF"/>
              </a:solidFill>
              <a:latin typeface="Calibri"/>
              <a:ea typeface="+mn-ea"/>
              <a:cs typeface="+mn-cs"/>
            </a:rPr>
            <a:t>Foodcorp</a:t>
          </a:r>
          <a:r>
            <a:rPr lang="en-GB" sz="800" dirty="0">
              <a:solidFill>
                <a:sysClr val="window" lastClr="FFFFFF"/>
              </a:solidFill>
              <a:latin typeface="Calibri"/>
              <a:ea typeface="+mn-ea"/>
              <a:cs typeface="+mn-cs"/>
            </a:rPr>
            <a:t> SA </a:t>
          </a:r>
        </a:p>
        <a:p>
          <a:r>
            <a:rPr lang="en-GB" sz="800" dirty="0" smtClean="0">
              <a:solidFill>
                <a:sysClr val="window" lastClr="FFFFFF"/>
              </a:solidFill>
              <a:latin typeface="Calibri"/>
              <a:ea typeface="+mn-ea"/>
              <a:cs typeface="+mn-cs"/>
            </a:rPr>
            <a:t>Registration </a:t>
          </a:r>
          <a:r>
            <a:rPr lang="en-GB" sz="800" dirty="0">
              <a:solidFill>
                <a:sysClr val="window" lastClr="FFFFFF"/>
              </a:solidFill>
              <a:latin typeface="Calibri"/>
              <a:ea typeface="+mn-ea"/>
              <a:cs typeface="+mn-cs"/>
            </a:rPr>
            <a:t>Chile, Control </a:t>
          </a:r>
          <a:r>
            <a:rPr lang="en-GB" sz="800" dirty="0" smtClean="0">
              <a:solidFill>
                <a:sysClr val="window" lastClr="FFFFFF"/>
              </a:solidFill>
              <a:latin typeface="Calibri"/>
              <a:ea typeface="+mn-ea"/>
              <a:cs typeface="+mn-cs"/>
            </a:rPr>
            <a:t>Norway</a:t>
          </a:r>
          <a:endParaRPr lang="en-GB" sz="800" dirty="0">
            <a:solidFill>
              <a:sysClr val="window" lastClr="FFFFFF"/>
            </a:solidFill>
            <a:latin typeface="Calibri"/>
            <a:ea typeface="+mn-ea"/>
            <a:cs typeface="+mn-cs"/>
          </a:endParaRPr>
        </a:p>
      </dgm:t>
    </dgm:pt>
    <dgm:pt modelId="{FACFC101-B45E-41FB-86EC-59E14EAE6B77}" type="parTrans" cxnId="{206A019F-EC82-4C06-BC22-20574600EC17}">
      <dgm:prSet/>
      <dgm:spPr>
        <a:xfrm>
          <a:off x="4486330" y="388103"/>
          <a:ext cx="144550" cy="2065798"/>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A6F84316-C7DD-4B42-ADB3-B3F17CD5190D}" type="sibTrans" cxnId="{206A019F-EC82-4C06-BC22-20574600EC17}">
      <dgm:prSet/>
      <dgm:spPr/>
      <dgm:t>
        <a:bodyPr/>
        <a:lstStyle/>
        <a:p>
          <a:endParaRPr lang="en-GB"/>
        </a:p>
      </dgm:t>
    </dgm:pt>
    <dgm:pt modelId="{E5A031C1-B888-4EC9-AAF8-B32B80E0DB63}">
      <dgm:prSet/>
      <dgm:spPr>
        <a:xfrm>
          <a:off x="4630881" y="1241967"/>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BR Birkeland Fiskebatrederi AS</a:t>
          </a:r>
        </a:p>
        <a:p>
          <a:r>
            <a:rPr lang="en-GB">
              <a:solidFill>
                <a:sysClr val="window" lastClr="FFFFFF"/>
              </a:solidFill>
              <a:latin typeface="Calibri"/>
              <a:ea typeface="+mn-ea"/>
              <a:cs typeface="+mn-cs"/>
            </a:rPr>
            <a:t>1611831</a:t>
          </a:r>
        </a:p>
        <a:p>
          <a:r>
            <a:rPr lang="en-GB">
              <a:solidFill>
                <a:sysClr val="window" lastClr="FFFFFF"/>
              </a:solidFill>
              <a:latin typeface="Calibri"/>
              <a:ea typeface="+mn-ea"/>
              <a:cs typeface="+mn-cs"/>
            </a:rPr>
            <a:t>Noway (Storebo) </a:t>
          </a:r>
        </a:p>
      </dgm:t>
    </dgm:pt>
    <dgm:pt modelId="{AB6F554A-D91C-4CF0-AF21-DBFCD957C5C8}" type="parTrans" cxnId="{718D8CDB-876A-4FF2-B417-8D2235266793}">
      <dgm:prSet/>
      <dgm:spPr>
        <a:xfrm>
          <a:off x="4486330" y="1352143"/>
          <a:ext cx="144550" cy="110175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DD747E12-6C4E-4C2E-8364-C9837A1183F1}" type="sibTrans" cxnId="{718D8CDB-876A-4FF2-B417-8D2235266793}">
      <dgm:prSet/>
      <dgm:spPr/>
      <dgm:t>
        <a:bodyPr/>
        <a:lstStyle/>
        <a:p>
          <a:endParaRPr lang="en-GB"/>
        </a:p>
      </dgm:t>
    </dgm:pt>
    <dgm:pt modelId="{7782A8E0-6E66-4AC0-8909-0BEA15179848}">
      <dgm:prSet custT="1"/>
      <dgm:spPr>
        <a:xfrm>
          <a:off x="5498186" y="277927"/>
          <a:ext cx="722754" cy="220351"/>
        </a:xfrm>
        <a:solidFill>
          <a:schemeClr val="accent1"/>
        </a:solidFill>
        <a:ln w="25400" cap="flat" cmpd="sng" algn="ctr">
          <a:solidFill>
            <a:sysClr val="window" lastClr="FFFFFF">
              <a:hueOff val="0"/>
              <a:satOff val="0"/>
              <a:lumOff val="0"/>
              <a:alphaOff val="0"/>
            </a:sysClr>
          </a:solidFill>
          <a:prstDash val="solid"/>
        </a:ln>
        <a:effectLst/>
      </dgm:spPr>
      <dgm:t>
        <a:bodyPr/>
        <a:lstStyle/>
        <a:p>
          <a:r>
            <a:rPr lang="en-GB" sz="800" dirty="0" err="1">
              <a:solidFill>
                <a:sysClr val="window" lastClr="FFFFFF"/>
              </a:solidFill>
              <a:latin typeface="Calibri"/>
              <a:ea typeface="+mn-ea"/>
              <a:cs typeface="+mn-cs"/>
            </a:rPr>
            <a:t>Pesquera</a:t>
          </a:r>
          <a:r>
            <a:rPr lang="en-GB" sz="800" dirty="0">
              <a:solidFill>
                <a:sysClr val="window" lastClr="FFFFFF"/>
              </a:solidFill>
              <a:latin typeface="Calibri"/>
              <a:ea typeface="+mn-ea"/>
              <a:cs typeface="+mn-cs"/>
            </a:rPr>
            <a:t> del </a:t>
          </a:r>
          <a:r>
            <a:rPr lang="en-GB" sz="800" dirty="0" err="1">
              <a:solidFill>
                <a:sysClr val="window" lastClr="FFFFFF"/>
              </a:solidFill>
              <a:latin typeface="Calibri"/>
              <a:ea typeface="+mn-ea"/>
              <a:cs typeface="+mn-cs"/>
            </a:rPr>
            <a:t>Norte</a:t>
          </a:r>
          <a:endParaRPr lang="en-GB" sz="800" dirty="0">
            <a:solidFill>
              <a:sysClr val="window" lastClr="FFFFFF"/>
            </a:solidFill>
            <a:latin typeface="Calibri"/>
            <a:ea typeface="+mn-ea"/>
            <a:cs typeface="+mn-cs"/>
          </a:endParaRPr>
        </a:p>
        <a:p>
          <a:r>
            <a:rPr lang="en-GB" sz="800" dirty="0" smtClean="0">
              <a:solidFill>
                <a:sysClr val="window" lastClr="FFFFFF"/>
              </a:solidFill>
              <a:latin typeface="Calibri"/>
              <a:ea typeface="+mn-ea"/>
              <a:cs typeface="+mn-cs"/>
            </a:rPr>
            <a:t>Registration Chile</a:t>
          </a:r>
          <a:endParaRPr lang="en-GB" sz="800" dirty="0">
            <a:solidFill>
              <a:sysClr val="window" lastClr="FFFFFF"/>
            </a:solidFill>
            <a:latin typeface="Calibri"/>
            <a:ea typeface="+mn-ea"/>
            <a:cs typeface="+mn-cs"/>
          </a:endParaRPr>
        </a:p>
      </dgm:t>
    </dgm:pt>
    <dgm:pt modelId="{7D8E3C3B-65BC-4EB7-893D-580501221789}" type="parTrans" cxnId="{2B1940F7-A7C4-4339-BFBD-C978BBA2772D}">
      <dgm:prSet/>
      <dgm:spPr>
        <a:xfrm>
          <a:off x="5353635" y="342383"/>
          <a:ext cx="144550" cy="91440"/>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C7E20285-7961-4519-AD6A-99BAFAC8ACC8}" type="sibTrans" cxnId="{2B1940F7-A7C4-4339-BFBD-C978BBA2772D}">
      <dgm:prSet/>
      <dgm:spPr/>
      <dgm:t>
        <a:bodyPr/>
        <a:lstStyle/>
        <a:p>
          <a:endParaRPr lang="en-GB"/>
        </a:p>
      </dgm:t>
    </dgm:pt>
    <dgm:pt modelId="{D865D7E5-C7E9-4D63-9A83-D2EEDFE019E5}">
      <dgm:prSet custT="1"/>
      <dgm:spPr>
        <a:xfrm>
          <a:off x="5498186" y="828807"/>
          <a:ext cx="722754" cy="220351"/>
        </a:xfrm>
        <a:solidFill>
          <a:schemeClr val="accent1"/>
        </a:solidFill>
        <a:ln w="25400" cap="flat" cmpd="sng" algn="ctr">
          <a:solidFill>
            <a:sysClr val="window" lastClr="FFFFFF">
              <a:hueOff val="0"/>
              <a:satOff val="0"/>
              <a:lumOff val="0"/>
              <a:alphaOff val="0"/>
            </a:sysClr>
          </a:solidFill>
          <a:prstDash val="solid"/>
        </a:ln>
        <a:effectLst/>
      </dgm:spPr>
      <dgm:t>
        <a:bodyPr/>
        <a:lstStyle/>
        <a:p>
          <a:r>
            <a:rPr lang="en-GB" sz="800" dirty="0">
              <a:solidFill>
                <a:sysClr val="window" lastClr="FFFFFF"/>
              </a:solidFill>
              <a:latin typeface="Calibri"/>
              <a:ea typeface="+mn-ea"/>
              <a:cs typeface="+mn-cs"/>
            </a:rPr>
            <a:t>Nueva Cadiz </a:t>
          </a:r>
          <a:r>
            <a:rPr lang="en-GB" sz="800" dirty="0" err="1">
              <a:solidFill>
                <a:sysClr val="window" lastClr="FFFFFF"/>
              </a:solidFill>
              <a:latin typeface="Calibri"/>
              <a:ea typeface="+mn-ea"/>
              <a:cs typeface="+mn-cs"/>
            </a:rPr>
            <a:t>Pesquera</a:t>
          </a:r>
          <a:endParaRPr lang="en-GB" sz="800" dirty="0">
            <a:solidFill>
              <a:sysClr val="window" lastClr="FFFFFF"/>
            </a:solidFill>
            <a:latin typeface="Calibri"/>
            <a:ea typeface="+mn-ea"/>
            <a:cs typeface="+mn-cs"/>
          </a:endParaRPr>
        </a:p>
        <a:p>
          <a:r>
            <a:rPr lang="en-GB" sz="800" dirty="0" err="1" smtClean="0">
              <a:solidFill>
                <a:sysClr val="window" lastClr="FFFFFF"/>
              </a:solidFill>
              <a:latin typeface="Calibri"/>
              <a:ea typeface="+mn-ea"/>
              <a:cs typeface="+mn-cs"/>
            </a:rPr>
            <a:t>Registrsation</a:t>
          </a:r>
          <a:r>
            <a:rPr lang="en-GB" sz="800" dirty="0" smtClean="0">
              <a:solidFill>
                <a:sysClr val="window" lastClr="FFFFFF"/>
              </a:solidFill>
              <a:latin typeface="Calibri"/>
              <a:ea typeface="+mn-ea"/>
              <a:cs typeface="+mn-cs"/>
            </a:rPr>
            <a:t> Peru</a:t>
          </a:r>
        </a:p>
        <a:p>
          <a:r>
            <a:rPr lang="en-GB" sz="800" dirty="0" smtClean="0">
              <a:solidFill>
                <a:sysClr val="window" lastClr="FFFFFF"/>
              </a:solidFill>
              <a:latin typeface="Calibri"/>
              <a:ea typeface="+mn-ea"/>
              <a:cs typeface="+mn-cs"/>
            </a:rPr>
            <a:t> </a:t>
          </a:r>
          <a:r>
            <a:rPr lang="en-GB" sz="800" dirty="0">
              <a:solidFill>
                <a:sysClr val="window" lastClr="FFFFFF"/>
              </a:solidFill>
              <a:latin typeface="Calibri"/>
              <a:ea typeface="+mn-ea"/>
              <a:cs typeface="+mn-cs"/>
            </a:rPr>
            <a:t>Control Norway</a:t>
          </a:r>
        </a:p>
      </dgm:t>
    </dgm:pt>
    <dgm:pt modelId="{0C28C543-DF4B-4528-A62C-9EB6CF70957A}" type="parTrans" cxnId="{8204DA10-EC5D-4646-9172-12A7A2BDBB12}">
      <dgm:prSet/>
      <dgm:spPr>
        <a:xfrm>
          <a:off x="5353635" y="801263"/>
          <a:ext cx="144550" cy="13771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69C2C2A6-51D3-4FC6-A05D-48CE37093A52}" type="sibTrans" cxnId="{8204DA10-EC5D-4646-9172-12A7A2BDBB12}">
      <dgm:prSet/>
      <dgm:spPr/>
      <dgm:t>
        <a:bodyPr/>
        <a:lstStyle/>
        <a:p>
          <a:endParaRPr lang="en-GB"/>
        </a:p>
      </dgm:t>
    </dgm:pt>
    <dgm:pt modelId="{A822332C-257A-46C9-8406-D8BEC9E55547}">
      <dgm:prSet custT="1"/>
      <dgm:spPr>
        <a:xfrm>
          <a:off x="6365491" y="553367"/>
          <a:ext cx="722754" cy="220351"/>
        </a:xfrm>
        <a:solidFill>
          <a:schemeClr val="accent1"/>
        </a:solidFill>
        <a:ln w="25400" cap="flat" cmpd="sng" algn="ctr">
          <a:solidFill>
            <a:sysClr val="window" lastClr="FFFFFF">
              <a:hueOff val="0"/>
              <a:satOff val="0"/>
              <a:lumOff val="0"/>
              <a:alphaOff val="0"/>
            </a:sysClr>
          </a:solidFill>
          <a:prstDash val="solid"/>
        </a:ln>
        <a:effectLst/>
      </dgm:spPr>
      <dgm:t>
        <a:bodyPr/>
        <a:lstStyle/>
        <a:p>
          <a:r>
            <a:rPr lang="en-GB" sz="800" dirty="0" err="1">
              <a:solidFill>
                <a:sysClr val="window" lastClr="FFFFFF"/>
              </a:solidFill>
              <a:latin typeface="Calibri"/>
              <a:ea typeface="+mn-ea"/>
              <a:cs typeface="+mn-cs"/>
            </a:rPr>
            <a:t>Pesquera</a:t>
          </a:r>
          <a:r>
            <a:rPr lang="en-GB" sz="800" dirty="0">
              <a:solidFill>
                <a:sysClr val="window" lastClr="FFFFFF"/>
              </a:solidFill>
              <a:latin typeface="Calibri"/>
              <a:ea typeface="+mn-ea"/>
              <a:cs typeface="+mn-cs"/>
            </a:rPr>
            <a:t> </a:t>
          </a:r>
          <a:r>
            <a:rPr lang="en-GB" sz="800" dirty="0" err="1">
              <a:solidFill>
                <a:sysClr val="window" lastClr="FFFFFF"/>
              </a:solidFill>
              <a:latin typeface="Calibri"/>
              <a:ea typeface="+mn-ea"/>
              <a:cs typeface="+mn-cs"/>
            </a:rPr>
            <a:t>Nueve</a:t>
          </a:r>
          <a:r>
            <a:rPr lang="en-GB" sz="800" dirty="0">
              <a:solidFill>
                <a:sysClr val="window" lastClr="FFFFFF"/>
              </a:solidFill>
              <a:latin typeface="Calibri"/>
              <a:ea typeface="+mn-ea"/>
              <a:cs typeface="+mn-cs"/>
            </a:rPr>
            <a:t> Esparta SA</a:t>
          </a:r>
        </a:p>
        <a:p>
          <a:r>
            <a:rPr lang="en-GB" sz="800" dirty="0" smtClean="0">
              <a:solidFill>
                <a:sysClr val="window" lastClr="FFFFFF"/>
              </a:solidFill>
              <a:latin typeface="Calibri"/>
              <a:ea typeface="+mn-ea"/>
              <a:cs typeface="+mn-cs"/>
            </a:rPr>
            <a:t>Registration Peru</a:t>
          </a:r>
        </a:p>
        <a:p>
          <a:r>
            <a:rPr lang="en-GB" sz="800" dirty="0" smtClean="0">
              <a:solidFill>
                <a:sysClr val="window" lastClr="FFFFFF"/>
              </a:solidFill>
              <a:latin typeface="Calibri"/>
              <a:ea typeface="+mn-ea"/>
              <a:cs typeface="+mn-cs"/>
            </a:rPr>
            <a:t>Control </a:t>
          </a:r>
          <a:r>
            <a:rPr lang="en-GB" sz="800" dirty="0">
              <a:solidFill>
                <a:sysClr val="window" lastClr="FFFFFF"/>
              </a:solidFill>
              <a:latin typeface="Calibri"/>
              <a:ea typeface="+mn-ea"/>
              <a:cs typeface="+mn-cs"/>
            </a:rPr>
            <a:t>Norway</a:t>
          </a:r>
        </a:p>
      </dgm:t>
    </dgm:pt>
    <dgm:pt modelId="{A6B78B49-A027-427F-8330-9E730A8B674A}" type="parTrans" cxnId="{71223F47-59F9-4E3F-BC36-A95401716230}">
      <dgm:prSet/>
      <dgm:spPr>
        <a:xfrm>
          <a:off x="6220940" y="617823"/>
          <a:ext cx="144550" cy="91440"/>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9FAA835D-2423-41EA-8148-C819BF653EBB}" type="sibTrans" cxnId="{71223F47-59F9-4E3F-BC36-A95401716230}">
      <dgm:prSet/>
      <dgm:spPr/>
      <dgm:t>
        <a:bodyPr/>
        <a:lstStyle/>
        <a:p>
          <a:endParaRPr lang="en-GB"/>
        </a:p>
      </dgm:t>
    </dgm:pt>
    <dgm:pt modelId="{99D6D64F-883E-48A2-8190-F703AA9CF4C5}">
      <dgm:prSet/>
      <dgm:spPr>
        <a:xfrm>
          <a:off x="4630881" y="1792847"/>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A Fish AS</a:t>
          </a:r>
        </a:p>
      </dgm:t>
    </dgm:pt>
    <dgm:pt modelId="{949938E2-355C-4214-8030-E3939C6FDE64}" type="parTrans" cxnId="{E5B1023D-144A-4878-A930-32FD6685F024}">
      <dgm:prSet/>
      <dgm:spPr>
        <a:xfrm>
          <a:off x="4486330" y="1903023"/>
          <a:ext cx="144550" cy="55087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31175104-8B27-4595-B319-48D2486A144C}" type="sibTrans" cxnId="{E5B1023D-144A-4878-A930-32FD6685F024}">
      <dgm:prSet/>
      <dgm:spPr/>
      <dgm:t>
        <a:bodyPr/>
        <a:lstStyle/>
        <a:p>
          <a:endParaRPr lang="en-GB"/>
        </a:p>
      </dgm:t>
    </dgm:pt>
    <dgm:pt modelId="{7185D8C7-4FB8-4736-9F2A-B601F3402756}">
      <dgm:prSet/>
      <dgm:spPr>
        <a:xfrm>
          <a:off x="4630881" y="2206006"/>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Austevoll Fisk AS</a:t>
          </a:r>
        </a:p>
        <a:p>
          <a:r>
            <a:rPr lang="en-GB">
              <a:solidFill>
                <a:sysClr val="window" lastClr="FFFFFF"/>
              </a:solidFill>
              <a:latin typeface="Calibri"/>
              <a:ea typeface="+mn-ea"/>
              <a:cs typeface="+mn-cs"/>
            </a:rPr>
            <a:t>Managing Director Arne Mogster</a:t>
          </a:r>
        </a:p>
      </dgm:t>
    </dgm:pt>
    <dgm:pt modelId="{BA592A1A-561E-43BB-8161-EED779C37BC8}" type="sibTrans" cxnId="{ACF5E9ED-B9D7-40E5-A98A-005F00E9D4B2}">
      <dgm:prSet/>
      <dgm:spPr/>
      <dgm:t>
        <a:bodyPr/>
        <a:lstStyle/>
        <a:p>
          <a:endParaRPr lang="en-GB"/>
        </a:p>
      </dgm:t>
    </dgm:pt>
    <dgm:pt modelId="{B117D256-F649-4B96-A2C9-3ADA083774EB}" type="parTrans" cxnId="{ACF5E9ED-B9D7-40E5-A98A-005F00E9D4B2}">
      <dgm:prSet/>
      <dgm:spPr>
        <a:xfrm>
          <a:off x="4486330" y="2316182"/>
          <a:ext cx="144550" cy="13771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89461671-5DC6-426D-852C-DB38D2144608}">
      <dgm:prSet/>
      <dgm:spPr>
        <a:xfrm>
          <a:off x="4630881" y="1517407"/>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Lafisk II</a:t>
          </a:r>
        </a:p>
        <a:p>
          <a:r>
            <a:rPr lang="en-GB">
              <a:solidFill>
                <a:sysClr val="window" lastClr="FFFFFF"/>
              </a:solidFill>
              <a:latin typeface="Calibri"/>
              <a:ea typeface="+mn-ea"/>
              <a:cs typeface="+mn-cs"/>
            </a:rPr>
            <a:t>1580541</a:t>
          </a:r>
        </a:p>
      </dgm:t>
    </dgm:pt>
    <dgm:pt modelId="{F606B9D3-096E-4724-8FFF-DCE39B702103}" type="parTrans" cxnId="{659D8540-EFE7-4FA6-8058-5300DE0DC063}">
      <dgm:prSet/>
      <dgm:spPr>
        <a:xfrm>
          <a:off x="4486330" y="1627583"/>
          <a:ext cx="144550" cy="82631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761FD67B-CE44-41F8-9F43-01A7CCF4DC95}" type="sibTrans" cxnId="{659D8540-EFE7-4FA6-8058-5300DE0DC063}">
      <dgm:prSet/>
      <dgm:spPr/>
      <dgm:t>
        <a:bodyPr/>
        <a:lstStyle/>
        <a:p>
          <a:endParaRPr lang="en-GB"/>
        </a:p>
      </dgm:t>
    </dgm:pt>
    <dgm:pt modelId="{8AB0951A-8ED9-4041-84CE-DF343A55C4A2}">
      <dgm:prSet/>
      <dgm:spPr>
        <a:xfrm>
          <a:off x="5498186" y="1104247"/>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Talbor AS</a:t>
          </a:r>
        </a:p>
        <a:p>
          <a:r>
            <a:rPr lang="en-GB">
              <a:solidFill>
                <a:sysClr val="window" lastClr="FFFFFF"/>
              </a:solidFill>
              <a:latin typeface="Calibri"/>
              <a:ea typeface="+mn-ea"/>
              <a:cs typeface="+mn-cs"/>
            </a:rPr>
            <a:t>5153800</a:t>
          </a:r>
        </a:p>
        <a:p>
          <a:r>
            <a:rPr lang="en-GB">
              <a:solidFill>
                <a:sysClr val="window" lastClr="FFFFFF"/>
              </a:solidFill>
              <a:latin typeface="Calibri"/>
              <a:ea typeface="+mn-ea"/>
              <a:cs typeface="+mn-cs"/>
            </a:rPr>
            <a:t>Norway (storebo) finfish Fishing</a:t>
          </a:r>
        </a:p>
      </dgm:t>
    </dgm:pt>
    <dgm:pt modelId="{2EF82305-5F7D-48CB-B336-C32FDF218599}" type="parTrans" cxnId="{0D50DC4A-F36E-4153-BD57-29C6412BF48C}">
      <dgm:prSet/>
      <dgm:spPr>
        <a:xfrm>
          <a:off x="5353635" y="1214423"/>
          <a:ext cx="144550" cy="13771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AF939E7A-E713-4611-B114-7254712526E6}" type="sibTrans" cxnId="{0D50DC4A-F36E-4153-BD57-29C6412BF48C}">
      <dgm:prSet/>
      <dgm:spPr/>
      <dgm:t>
        <a:bodyPr/>
        <a:lstStyle/>
        <a:p>
          <a:endParaRPr lang="en-GB"/>
        </a:p>
      </dgm:t>
    </dgm:pt>
    <dgm:pt modelId="{E9CCC2AC-E776-406D-8F9D-721D0EB7AF00}">
      <dgm:prSet/>
      <dgm:spPr>
        <a:xfrm>
          <a:off x="5498186" y="1379687"/>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AS Polarbus</a:t>
          </a:r>
        </a:p>
        <a:p>
          <a:r>
            <a:rPr lang="en-GB">
              <a:solidFill>
                <a:sysClr val="window" lastClr="FFFFFF"/>
              </a:solidFill>
              <a:latin typeface="Calibri"/>
              <a:ea typeface="+mn-ea"/>
              <a:cs typeface="+mn-cs"/>
            </a:rPr>
            <a:t>1588299</a:t>
          </a:r>
        </a:p>
        <a:p>
          <a:r>
            <a:rPr lang="en-GB">
              <a:solidFill>
                <a:sysClr val="window" lastClr="FFFFFF"/>
              </a:solidFill>
              <a:latin typeface="Calibri"/>
              <a:ea typeface="+mn-ea"/>
              <a:cs typeface="+mn-cs"/>
            </a:rPr>
            <a:t>Norway</a:t>
          </a:r>
        </a:p>
      </dgm:t>
    </dgm:pt>
    <dgm:pt modelId="{93AD7141-EA56-424C-B62E-06191372175B}" type="parTrans" cxnId="{95B3FC5C-8EA4-48EF-B724-4156BBF80AAC}">
      <dgm:prSet/>
      <dgm:spPr>
        <a:xfrm>
          <a:off x="5353635" y="1352143"/>
          <a:ext cx="144550" cy="13771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D3CB9CBB-1538-43E8-AF77-B4D2FB7D8150}" type="sibTrans" cxnId="{95B3FC5C-8EA4-48EF-B724-4156BBF80AAC}">
      <dgm:prSet/>
      <dgm:spPr/>
      <dgm:t>
        <a:bodyPr/>
        <a:lstStyle/>
        <a:p>
          <a:endParaRPr lang="en-GB"/>
        </a:p>
      </dgm:t>
    </dgm:pt>
    <dgm:pt modelId="{BC1114FF-6ED9-4578-871C-0BE66F618700}">
      <dgm:prSet/>
      <dgm:spPr>
        <a:xfrm>
          <a:off x="5498186" y="1655127"/>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Shetland Catch Ltd (25%)  </a:t>
          </a:r>
        </a:p>
      </dgm:t>
    </dgm:pt>
    <dgm:pt modelId="{684F153A-0CE1-453A-85C3-63BC2A5EE65D}" type="parTrans" cxnId="{00016B61-CFC9-4952-B278-B80F5466B9FA}">
      <dgm:prSet/>
      <dgm:spPr>
        <a:xfrm>
          <a:off x="5353635" y="1765303"/>
          <a:ext cx="144550" cy="55087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2350222E-26D4-4EE8-9626-F6411DEDB3F3}" type="sibTrans" cxnId="{00016B61-CFC9-4952-B278-B80F5466B9FA}">
      <dgm:prSet/>
      <dgm:spPr/>
      <dgm:t>
        <a:bodyPr/>
        <a:lstStyle/>
        <a:p>
          <a:endParaRPr lang="en-GB"/>
        </a:p>
      </dgm:t>
    </dgm:pt>
    <dgm:pt modelId="{DFF6739C-C187-4833-B375-5D6CE9799D25}">
      <dgm:prSet/>
      <dgm:spPr>
        <a:xfrm>
          <a:off x="5498186" y="2756886"/>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Austevoll Fiskeindustri AS (100%)</a:t>
          </a:r>
        </a:p>
      </dgm:t>
    </dgm:pt>
    <dgm:pt modelId="{263A63D3-5C4C-4B36-B4EB-23B0EEBA5509}" type="parTrans" cxnId="{15BD1F65-6481-4F41-A7B7-F15C77BAC1E4}">
      <dgm:prSet/>
      <dgm:spPr>
        <a:xfrm>
          <a:off x="5353635" y="2316182"/>
          <a:ext cx="144550" cy="55087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4C78559A-D102-49F9-9985-6DE761C18236}" type="sibTrans" cxnId="{15BD1F65-6481-4F41-A7B7-F15C77BAC1E4}">
      <dgm:prSet/>
      <dgm:spPr/>
      <dgm:t>
        <a:bodyPr/>
        <a:lstStyle/>
        <a:p>
          <a:endParaRPr lang="en-GB"/>
        </a:p>
      </dgm:t>
    </dgm:pt>
    <dgm:pt modelId="{022E0F24-E3A7-4B1E-90BA-4E694FDC27AB}">
      <dgm:prSet/>
      <dgm:spPr>
        <a:xfrm>
          <a:off x="5498186" y="1930567"/>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North Capelin Honningsrag AS (50%)</a:t>
          </a:r>
        </a:p>
      </dgm:t>
    </dgm:pt>
    <dgm:pt modelId="{B8462DD0-109C-47F4-93F1-ED40675D2638}" type="sibTrans" cxnId="{BC56C923-890E-4842-AA71-FF0631CACF7F}">
      <dgm:prSet/>
      <dgm:spPr/>
      <dgm:t>
        <a:bodyPr/>
        <a:lstStyle/>
        <a:p>
          <a:endParaRPr lang="en-GB"/>
        </a:p>
      </dgm:t>
    </dgm:pt>
    <dgm:pt modelId="{3A45C902-0BB4-4E0F-942F-6337AEFEF9F0}" type="parTrans" cxnId="{BC56C923-890E-4842-AA71-FF0631CACF7F}">
      <dgm:prSet/>
      <dgm:spPr>
        <a:xfrm>
          <a:off x="5353635" y="2040742"/>
          <a:ext cx="144550" cy="27543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06356317-26F3-454C-B6AA-4EF69BEDEA65}">
      <dgm:prSet/>
      <dgm:spPr>
        <a:xfrm>
          <a:off x="5498186" y="2481446"/>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Modolv Sjoset AS (66%)</a:t>
          </a:r>
        </a:p>
      </dgm:t>
    </dgm:pt>
    <dgm:pt modelId="{6A8E57C8-C4AD-44A4-90B5-30DF87B99360}" type="sibTrans" cxnId="{DFD336E5-2EAF-4A54-BFD1-CB82A6E6D683}">
      <dgm:prSet/>
      <dgm:spPr/>
      <dgm:t>
        <a:bodyPr/>
        <a:lstStyle/>
        <a:p>
          <a:endParaRPr lang="en-GB"/>
        </a:p>
      </dgm:t>
    </dgm:pt>
    <dgm:pt modelId="{9618D7A1-8A20-422E-A6B4-E6D3011BA2BD}" type="parTrans" cxnId="{DFD336E5-2EAF-4A54-BFD1-CB82A6E6D683}">
      <dgm:prSet/>
      <dgm:spPr>
        <a:xfrm>
          <a:off x="5353635" y="2316182"/>
          <a:ext cx="144550" cy="27543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072343A7-7360-4DAD-8CA2-CA0D9521215C}">
      <dgm:prSet/>
      <dgm:spPr>
        <a:xfrm>
          <a:off x="5498186" y="2206006"/>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Norway Pelagic ASA (43%)</a:t>
          </a:r>
        </a:p>
        <a:p>
          <a:r>
            <a:rPr lang="en-GB">
              <a:solidFill>
                <a:sysClr val="window" lastClr="FFFFFF"/>
              </a:solidFill>
              <a:latin typeface="Calibri"/>
              <a:ea typeface="+mn-ea"/>
              <a:cs typeface="+mn-cs"/>
            </a:rPr>
            <a:t>Merger with Atlantic Pelagic AS operations providing a production, processing, sales and distributuion network</a:t>
          </a:r>
        </a:p>
      </dgm:t>
    </dgm:pt>
    <dgm:pt modelId="{5B74E0E3-FC22-4791-9237-09EBAD3A85A9}" type="sibTrans" cxnId="{59B175AF-B80F-4794-A4CE-E2EC26BABD43}">
      <dgm:prSet/>
      <dgm:spPr/>
      <dgm:t>
        <a:bodyPr/>
        <a:lstStyle/>
        <a:p>
          <a:endParaRPr lang="en-GB"/>
        </a:p>
      </dgm:t>
    </dgm:pt>
    <dgm:pt modelId="{5CF2FF5E-12D9-4D03-8A65-B4A8C5A64965}" type="parTrans" cxnId="{59B175AF-B80F-4794-A4CE-E2EC26BABD43}">
      <dgm:prSet/>
      <dgm:spPr>
        <a:xfrm>
          <a:off x="5353635" y="2270462"/>
          <a:ext cx="144550" cy="91440"/>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32627DE9-4797-4699-826D-67972EA226F0}">
      <dgm:prSet/>
      <dgm:spPr>
        <a:xfrm>
          <a:off x="3763576" y="2619166"/>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DOF Holdings</a:t>
          </a:r>
        </a:p>
      </dgm:t>
    </dgm:pt>
    <dgm:pt modelId="{480E43AB-C8C9-496B-867F-FD42510FF566}" type="parTrans" cxnId="{94AF05B9-9F22-41BB-80C8-C968037A3993}">
      <dgm:prSet/>
      <dgm:spPr>
        <a:xfrm>
          <a:off x="3619025" y="2729342"/>
          <a:ext cx="144550" cy="13771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D6340B54-42E1-41A4-80F6-4FEE8FD37D56}" type="sibTrans" cxnId="{94AF05B9-9F22-41BB-80C8-C968037A3993}">
      <dgm:prSet/>
      <dgm:spPr/>
      <dgm:t>
        <a:bodyPr/>
        <a:lstStyle/>
        <a:p>
          <a:endParaRPr lang="en-GB"/>
        </a:p>
      </dgm:t>
    </dgm:pt>
    <dgm:pt modelId="{A5760559-2637-4765-9612-93F455C786E7}">
      <dgm:prSet/>
      <dgm:spPr>
        <a:xfrm>
          <a:off x="3763576" y="2894606"/>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Bravo Tug</a:t>
          </a:r>
        </a:p>
      </dgm:t>
    </dgm:pt>
    <dgm:pt modelId="{13A9DE4E-F81D-4D11-BA88-10A204E058A3}" type="parTrans" cxnId="{25A63133-6CEF-4685-8549-FA5FCF64244A}">
      <dgm:prSet/>
      <dgm:spPr>
        <a:xfrm>
          <a:off x="3619025" y="2867062"/>
          <a:ext cx="144550" cy="13771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BF7A03A5-5912-4188-B91A-29CD4C9A26FC}" type="sibTrans" cxnId="{25A63133-6CEF-4685-8549-FA5FCF64244A}">
      <dgm:prSet/>
      <dgm:spPr/>
      <dgm:t>
        <a:bodyPr/>
        <a:lstStyle/>
        <a:p>
          <a:endParaRPr lang="en-GB"/>
        </a:p>
      </dgm:t>
    </dgm:pt>
    <dgm:pt modelId="{531B51A3-E40B-4C29-AB86-D0E06E7B5C4F}">
      <dgm:prSet/>
      <dgm:spPr>
        <a:xfrm>
          <a:off x="3763576" y="3170046"/>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Mogstein &amp; Mogster Management</a:t>
          </a:r>
        </a:p>
      </dgm:t>
    </dgm:pt>
    <dgm:pt modelId="{C46A0F13-5203-40D4-9BC9-692A7D8B66E6}" type="parTrans" cxnId="{26DB4D39-075B-4C37-BB9F-665C23DD6475}">
      <dgm:prSet/>
      <dgm:spPr>
        <a:xfrm>
          <a:off x="3619025" y="2867062"/>
          <a:ext cx="144550" cy="41315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86BBB782-A8C6-407B-8AB3-39CCACE6B8BA}" type="sibTrans" cxnId="{26DB4D39-075B-4C37-BB9F-665C23DD6475}">
      <dgm:prSet/>
      <dgm:spPr/>
      <dgm:t>
        <a:bodyPr/>
        <a:lstStyle/>
        <a:p>
          <a:endParaRPr lang="en-GB"/>
        </a:p>
      </dgm:t>
    </dgm:pt>
    <dgm:pt modelId="{C648EB42-44FF-4AAD-A6D2-999ADBDFFBF5}">
      <dgm:prSet/>
      <dgm:spPr>
        <a:xfrm>
          <a:off x="3763576" y="2488"/>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Mogster Offshore AS largest Shareholder -  61.51%</a:t>
          </a:r>
        </a:p>
        <a:p>
          <a:r>
            <a:rPr lang="en-GB">
              <a:solidFill>
                <a:sysClr val="window" lastClr="FFFFFF"/>
              </a:solidFill>
              <a:latin typeface="Calibri"/>
              <a:ea typeface="+mn-ea"/>
              <a:cs typeface="+mn-cs"/>
            </a:rPr>
            <a:t>Cross reference with Austral Group SAA, Chairperson Mogster</a:t>
          </a:r>
        </a:p>
      </dgm:t>
    </dgm:pt>
    <dgm:pt modelId="{BB795C13-E220-49C6-A4A4-5E979CC7927A}" type="parTrans" cxnId="{AA3ACFEB-2AD7-4FC4-BED0-A90C2FCB5F12}">
      <dgm:prSet/>
      <dgm:spPr>
        <a:xfrm>
          <a:off x="3619025" y="66944"/>
          <a:ext cx="144550" cy="91440"/>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A0238F3F-CA39-41D7-8A2E-5BEDCC6CD281}" type="sibTrans" cxnId="{AA3ACFEB-2AD7-4FC4-BED0-A90C2FCB5F12}">
      <dgm:prSet/>
      <dgm:spPr/>
      <dgm:t>
        <a:bodyPr/>
        <a:lstStyle/>
        <a:p>
          <a:endParaRPr lang="en-GB"/>
        </a:p>
      </dgm:t>
    </dgm:pt>
    <dgm:pt modelId="{7F6EDB53-F803-4E1E-9AB4-93AEF3C3E80D}">
      <dgm:prSet/>
      <dgm:spPr>
        <a:xfrm>
          <a:off x="4630881" y="2481446"/>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Murman ishing Co Ltd</a:t>
          </a:r>
        </a:p>
        <a:p>
          <a:r>
            <a:rPr lang="en-GB">
              <a:solidFill>
                <a:sysClr val="window" lastClr="FFFFFF"/>
              </a:solidFill>
              <a:latin typeface="Calibri"/>
              <a:ea typeface="+mn-ea"/>
              <a:cs typeface="+mn-cs"/>
            </a:rPr>
            <a:t>1811481 Cyprus</a:t>
          </a:r>
        </a:p>
        <a:p>
          <a:r>
            <a:rPr lang="en-GB">
              <a:solidFill>
                <a:sysClr val="window" lastClr="FFFFFF"/>
              </a:solidFill>
              <a:latin typeface="Calibri"/>
              <a:ea typeface="+mn-ea"/>
              <a:cs typeface="+mn-cs"/>
            </a:rPr>
            <a:t>(was 3rd Party anagement Companyu</a:t>
          </a:r>
        </a:p>
      </dgm:t>
    </dgm:pt>
    <dgm:pt modelId="{5F386103-98A6-4E07-B486-ABB075A3A3B8}" type="parTrans" cxnId="{02262DB7-63FD-42A0-9512-3BBAC47AD130}">
      <dgm:prSet/>
      <dgm:spPr>
        <a:xfrm>
          <a:off x="4486330" y="2453902"/>
          <a:ext cx="144550" cy="13771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B1996BF6-B48C-402A-9527-A263A905AE5E}" type="sibTrans" cxnId="{02262DB7-63FD-42A0-9512-3BBAC47AD130}">
      <dgm:prSet/>
      <dgm:spPr/>
      <dgm:t>
        <a:bodyPr/>
        <a:lstStyle/>
        <a:p>
          <a:endParaRPr lang="en-GB"/>
        </a:p>
      </dgm:t>
    </dgm:pt>
    <dgm:pt modelId="{FFAC2F99-69B4-4322-8D1A-C0DD7978094D}">
      <dgm:prSet/>
      <dgm:spPr>
        <a:xfrm>
          <a:off x="4630881" y="2756886"/>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err="1">
              <a:solidFill>
                <a:sysClr val="window" lastClr="FFFFFF"/>
              </a:solidFill>
              <a:latin typeface="Calibri"/>
              <a:ea typeface="+mn-ea"/>
              <a:cs typeface="+mn-cs"/>
            </a:rPr>
            <a:t>Austevoll</a:t>
          </a:r>
          <a:r>
            <a:rPr lang="en-GB" dirty="0">
              <a:solidFill>
                <a:sysClr val="window" lastClr="FFFFFF"/>
              </a:solidFill>
              <a:latin typeface="Calibri"/>
              <a:ea typeface="+mn-ea"/>
              <a:cs typeface="+mn-cs"/>
            </a:rPr>
            <a:t> Supply AS</a:t>
          </a:r>
        </a:p>
        <a:p>
          <a:r>
            <a:rPr lang="en-GB" dirty="0">
              <a:solidFill>
                <a:sysClr val="window" lastClr="FFFFFF"/>
              </a:solidFill>
              <a:latin typeface="Calibri"/>
              <a:ea typeface="+mn-ea"/>
              <a:cs typeface="+mn-cs"/>
            </a:rPr>
            <a:t>5368271 Norway</a:t>
          </a:r>
        </a:p>
        <a:p>
          <a:r>
            <a:rPr lang="en-GB" dirty="0">
              <a:solidFill>
                <a:sysClr val="window" lastClr="FFFFFF"/>
              </a:solidFill>
              <a:latin typeface="Calibri"/>
              <a:ea typeface="+mn-ea"/>
              <a:cs typeface="+mn-cs"/>
            </a:rPr>
            <a:t>Owns 1 search and rescue vessel </a:t>
          </a:r>
          <a:r>
            <a:rPr lang="en-GB" dirty="0" err="1">
              <a:solidFill>
                <a:sysClr val="window" lastClr="FFFFFF"/>
              </a:solidFill>
              <a:latin typeface="Calibri"/>
              <a:ea typeface="+mn-ea"/>
              <a:cs typeface="+mn-cs"/>
            </a:rPr>
            <a:t>Ringasund</a:t>
          </a:r>
          <a:endParaRPr lang="en-GB" dirty="0">
            <a:solidFill>
              <a:sysClr val="window" lastClr="FFFFFF"/>
            </a:solidFill>
            <a:latin typeface="Calibri"/>
            <a:ea typeface="+mn-ea"/>
            <a:cs typeface="+mn-cs"/>
          </a:endParaRPr>
        </a:p>
        <a:p>
          <a:endParaRPr lang="en-GB" dirty="0">
            <a:solidFill>
              <a:sysClr val="window" lastClr="FFFFFF"/>
            </a:solidFill>
            <a:latin typeface="Calibri"/>
            <a:ea typeface="+mn-ea"/>
            <a:cs typeface="+mn-cs"/>
          </a:endParaRPr>
        </a:p>
      </dgm:t>
    </dgm:pt>
    <dgm:pt modelId="{97B0A7BB-5CCA-4EFE-9AA9-69DE5690076D}" type="parTrans" cxnId="{363D63EA-75B7-43DB-93F1-17C05CAA9D31}">
      <dgm:prSet/>
      <dgm:spPr>
        <a:xfrm>
          <a:off x="4486330" y="2453902"/>
          <a:ext cx="144550" cy="41315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B8C897DA-340C-4536-9A7F-06C73047E649}" type="sibTrans" cxnId="{363D63EA-75B7-43DB-93F1-17C05CAA9D31}">
      <dgm:prSet/>
      <dgm:spPr/>
      <dgm:t>
        <a:bodyPr/>
        <a:lstStyle/>
        <a:p>
          <a:endParaRPr lang="en-GB"/>
        </a:p>
      </dgm:t>
    </dgm:pt>
    <dgm:pt modelId="{C90D53FC-8BEF-4E5F-A76E-C4A4895203AE}">
      <dgm:prSet/>
      <dgm:spPr>
        <a:xfrm>
          <a:off x="4630881" y="3032326"/>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Mogsterhav AS</a:t>
          </a:r>
        </a:p>
        <a:p>
          <a:r>
            <a:rPr lang="en-GB">
              <a:solidFill>
                <a:sysClr val="window" lastClr="FFFFFF"/>
              </a:solidFill>
              <a:latin typeface="Calibri"/>
              <a:ea typeface="+mn-ea"/>
              <a:cs typeface="+mn-cs"/>
            </a:rPr>
            <a:t>1775822 Norway</a:t>
          </a:r>
        </a:p>
      </dgm:t>
    </dgm:pt>
    <dgm:pt modelId="{4C92427E-1196-48E9-8325-AB809436C3C2}" type="parTrans" cxnId="{8D4E6B4E-F6DC-434C-B352-F42832FA5EE6}">
      <dgm:prSet/>
      <dgm:spPr>
        <a:xfrm>
          <a:off x="4486330" y="2453902"/>
          <a:ext cx="144550" cy="68859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0E7F6C51-8D18-4734-9601-3447973AD469}" type="sibTrans" cxnId="{8D4E6B4E-F6DC-434C-B352-F42832FA5EE6}">
      <dgm:prSet/>
      <dgm:spPr/>
      <dgm:t>
        <a:bodyPr/>
        <a:lstStyle/>
        <a:p>
          <a:endParaRPr lang="en-GB"/>
        </a:p>
      </dgm:t>
    </dgm:pt>
    <dgm:pt modelId="{CA28B6B4-6960-4DC4-9001-4E4F429700E2}">
      <dgm:prSet/>
      <dgm:spPr>
        <a:xfrm>
          <a:off x="4630881" y="3307766"/>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Mogsterfjord I AS</a:t>
          </a:r>
        </a:p>
        <a:p>
          <a:r>
            <a:rPr lang="en-GB">
              <a:solidFill>
                <a:sysClr val="window" lastClr="FFFFFF"/>
              </a:solidFill>
              <a:latin typeface="Calibri"/>
              <a:ea typeface="+mn-ea"/>
              <a:cs typeface="+mn-cs"/>
            </a:rPr>
            <a:t>5172781 Norway</a:t>
          </a:r>
        </a:p>
        <a:p>
          <a:endParaRPr lang="en-GB">
            <a:solidFill>
              <a:sysClr val="window" lastClr="FFFFFF"/>
            </a:solidFill>
            <a:latin typeface="Calibri"/>
            <a:ea typeface="+mn-ea"/>
            <a:cs typeface="+mn-cs"/>
          </a:endParaRPr>
        </a:p>
      </dgm:t>
    </dgm:pt>
    <dgm:pt modelId="{3CCFC0D1-EA6C-4F42-8F28-A11CFCC9FE65}" type="parTrans" cxnId="{4F8D50D8-494D-48B6-A395-4026C4890747}">
      <dgm:prSet/>
      <dgm:spPr>
        <a:xfrm>
          <a:off x="4486330" y="2453902"/>
          <a:ext cx="144550" cy="96403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95833274-E645-4CD4-B3E3-820BFD2C8222}" type="sibTrans" cxnId="{4F8D50D8-494D-48B6-A395-4026C4890747}">
      <dgm:prSet/>
      <dgm:spPr/>
      <dgm:t>
        <a:bodyPr/>
        <a:lstStyle/>
        <a:p>
          <a:endParaRPr lang="en-GB"/>
        </a:p>
      </dgm:t>
    </dgm:pt>
    <dgm:pt modelId="{8C8701F4-01EA-43DB-A171-B977D1CBF471}">
      <dgm:prSet/>
      <dgm:spPr>
        <a:xfrm>
          <a:off x="4630881" y="3583206"/>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Ole Rasmus Mogster</a:t>
          </a:r>
        </a:p>
        <a:p>
          <a:r>
            <a:rPr lang="en-GB">
              <a:solidFill>
                <a:sysClr val="window" lastClr="FFFFFF"/>
              </a:solidFill>
              <a:latin typeface="Calibri"/>
              <a:ea typeface="+mn-ea"/>
              <a:cs typeface="+mn-cs"/>
            </a:rPr>
            <a:t>2103141</a:t>
          </a:r>
        </a:p>
        <a:p>
          <a:r>
            <a:rPr lang="en-GB">
              <a:solidFill>
                <a:sysClr val="window" lastClr="FFFFFF"/>
              </a:solidFill>
              <a:latin typeface="Calibri"/>
              <a:ea typeface="+mn-ea"/>
              <a:cs typeface="+mn-cs"/>
            </a:rPr>
            <a:t>Chair of Austral Group SA  and MD of Austevoll Seafood ASA</a:t>
          </a:r>
        </a:p>
        <a:p>
          <a:endParaRPr lang="en-GB">
            <a:solidFill>
              <a:sysClr val="window" lastClr="FFFFFF"/>
            </a:solidFill>
            <a:latin typeface="Calibri"/>
            <a:ea typeface="+mn-ea"/>
            <a:cs typeface="+mn-cs"/>
          </a:endParaRPr>
        </a:p>
      </dgm:t>
    </dgm:pt>
    <dgm:pt modelId="{8B5C139F-A5CC-4122-AB32-83A8425FAE9C}" type="parTrans" cxnId="{09917AF8-D39D-4AF4-90DC-DB43639BFE9D}">
      <dgm:prSet/>
      <dgm:spPr>
        <a:xfrm>
          <a:off x="4486330" y="2453902"/>
          <a:ext cx="144550" cy="123947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2614FA30-040D-459C-A84C-E44B4F1B70E8}" type="sibTrans" cxnId="{09917AF8-D39D-4AF4-90DC-DB43639BFE9D}">
      <dgm:prSet/>
      <dgm:spPr/>
      <dgm:t>
        <a:bodyPr/>
        <a:lstStyle/>
        <a:p>
          <a:endParaRPr lang="en-GB"/>
        </a:p>
      </dgm:t>
    </dgm:pt>
    <dgm:pt modelId="{6C50F957-042B-42A9-8F89-8BF6C07039B7}">
      <dgm:prSet/>
      <dgm:spPr>
        <a:xfrm>
          <a:off x="4630881" y="3858645"/>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Lafjord Fiskebatrederi</a:t>
          </a:r>
        </a:p>
        <a:p>
          <a:r>
            <a:rPr lang="en-GB">
              <a:solidFill>
                <a:sysClr val="window" lastClr="FFFFFF"/>
              </a:solidFill>
              <a:latin typeface="Calibri"/>
              <a:ea typeface="+mn-ea"/>
              <a:cs typeface="+mn-cs"/>
            </a:rPr>
            <a:t>1930034 Norway</a:t>
          </a:r>
        </a:p>
        <a:p>
          <a:endParaRPr lang="en-GB">
            <a:solidFill>
              <a:sysClr val="window" lastClr="FFFFFF"/>
            </a:solidFill>
            <a:latin typeface="Calibri"/>
            <a:ea typeface="+mn-ea"/>
            <a:cs typeface="+mn-cs"/>
          </a:endParaRPr>
        </a:p>
      </dgm:t>
    </dgm:pt>
    <dgm:pt modelId="{B4CA8267-FC31-490B-9B57-409D3FE2FBF3}" type="parTrans" cxnId="{EFC31FD9-20AA-48DD-8A3E-374F34E8A1BB}">
      <dgm:prSet/>
      <dgm:spPr>
        <a:xfrm>
          <a:off x="4486330" y="2453902"/>
          <a:ext cx="144550" cy="151491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AFA1DAA0-13AB-46BE-9508-3A2EB265DF06}" type="sibTrans" cxnId="{EFC31FD9-20AA-48DD-8A3E-374F34E8A1BB}">
      <dgm:prSet/>
      <dgm:spPr/>
      <dgm:t>
        <a:bodyPr/>
        <a:lstStyle/>
        <a:p>
          <a:endParaRPr lang="en-GB"/>
        </a:p>
      </dgm:t>
    </dgm:pt>
    <dgm:pt modelId="{0E00ED2C-8E12-4479-A208-7306FEF09138}">
      <dgm:prSet/>
      <dgm:spPr>
        <a:xfrm>
          <a:off x="4630881" y="4134085"/>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A/S Veabas</a:t>
          </a:r>
        </a:p>
        <a:p>
          <a:r>
            <a:rPr lang="en-GB">
              <a:solidFill>
                <a:sysClr val="window" lastClr="FFFFFF"/>
              </a:solidFill>
              <a:latin typeface="Calibri"/>
              <a:ea typeface="+mn-ea"/>
              <a:cs typeface="+mn-cs"/>
            </a:rPr>
            <a:t>1490145 Norway</a:t>
          </a:r>
        </a:p>
        <a:p>
          <a:r>
            <a:rPr lang="en-GB">
              <a:solidFill>
                <a:sysClr val="window" lastClr="FFFFFF"/>
              </a:solidFill>
              <a:latin typeface="Calibri"/>
              <a:ea typeface="+mn-ea"/>
              <a:cs typeface="+mn-cs"/>
            </a:rPr>
            <a:t>Austevoll ASA was 3rd Party management company as is c/o address</a:t>
          </a:r>
        </a:p>
        <a:p>
          <a:r>
            <a:rPr lang="en-GB">
              <a:solidFill>
                <a:sysClr val="window" lastClr="FFFFFF"/>
              </a:solidFill>
              <a:latin typeface="Calibri"/>
              <a:ea typeface="+mn-ea"/>
              <a:cs typeface="+mn-cs"/>
            </a:rPr>
            <a:t>Subsidiary of Vea O</a:t>
          </a:r>
        </a:p>
        <a:p>
          <a:endParaRPr lang="en-GB">
            <a:solidFill>
              <a:sysClr val="window" lastClr="FFFFFF"/>
            </a:solidFill>
            <a:latin typeface="Calibri"/>
            <a:ea typeface="+mn-ea"/>
            <a:cs typeface="+mn-cs"/>
          </a:endParaRPr>
        </a:p>
      </dgm:t>
    </dgm:pt>
    <dgm:pt modelId="{C8072730-AB71-40EB-A2A2-765F4FF55ABD}" type="parTrans" cxnId="{6A77E051-F3EE-44CB-BE79-A16441AB0D9D}">
      <dgm:prSet/>
      <dgm:spPr>
        <a:xfrm>
          <a:off x="4486330" y="2453902"/>
          <a:ext cx="144550" cy="179035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E54E3B1E-58C0-427E-A840-E46BC28122D1}" type="sibTrans" cxnId="{6A77E051-F3EE-44CB-BE79-A16441AB0D9D}">
      <dgm:prSet/>
      <dgm:spPr/>
      <dgm:t>
        <a:bodyPr/>
        <a:lstStyle/>
        <a:p>
          <a:endParaRPr lang="en-GB"/>
        </a:p>
      </dgm:t>
    </dgm:pt>
    <dgm:pt modelId="{1FC8B140-77CE-4D30-8CF2-DB4F67CEC79C}">
      <dgm:prSet/>
      <dgm:spPr>
        <a:xfrm>
          <a:off x="4630881" y="4409525"/>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Oddvar Vea AS</a:t>
          </a:r>
        </a:p>
        <a:p>
          <a:r>
            <a:rPr lang="en-GB">
              <a:solidFill>
                <a:sysClr val="window" lastClr="FFFFFF"/>
              </a:solidFill>
              <a:latin typeface="Calibri"/>
              <a:ea typeface="+mn-ea"/>
              <a:cs typeface="+mn-cs"/>
            </a:rPr>
            <a:t>0740820 Norway</a:t>
          </a:r>
        </a:p>
        <a:p>
          <a:r>
            <a:rPr lang="en-GB">
              <a:solidFill>
                <a:sysClr val="window" lastClr="FFFFFF"/>
              </a:solidFill>
              <a:latin typeface="Calibri"/>
              <a:ea typeface="+mn-ea"/>
              <a:cs typeface="+mn-cs"/>
            </a:rPr>
            <a:t>? part of the Vea O Group?</a:t>
          </a:r>
        </a:p>
      </dgm:t>
    </dgm:pt>
    <dgm:pt modelId="{235A5628-BFD8-4270-ABD7-6D5DDEFF4CD1}" type="parTrans" cxnId="{6E7C3EAB-880A-441D-BBE5-EEB6188EC9C8}">
      <dgm:prSet/>
      <dgm:spPr>
        <a:xfrm>
          <a:off x="4486330" y="2453902"/>
          <a:ext cx="144550" cy="2065798"/>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56E2604C-8580-4330-8144-7C59FF051A58}" type="sibTrans" cxnId="{6E7C3EAB-880A-441D-BBE5-EEB6188EC9C8}">
      <dgm:prSet/>
      <dgm:spPr/>
      <dgm:t>
        <a:bodyPr/>
        <a:lstStyle/>
        <a:p>
          <a:endParaRPr lang="en-GB"/>
        </a:p>
      </dgm:t>
    </dgm:pt>
    <dgm:pt modelId="{63727E67-4D19-4D23-A983-5EA002AE8E01}">
      <dgm:prSet/>
      <dgm:spPr>
        <a:xfrm>
          <a:off x="5498186" y="3170046"/>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P/R Vea &amp; Vea DA </a:t>
          </a:r>
        </a:p>
        <a:p>
          <a:r>
            <a:rPr lang="en-GB">
              <a:solidFill>
                <a:sysClr val="window" lastClr="FFFFFF"/>
              </a:solidFill>
              <a:latin typeface="Calibri"/>
              <a:ea typeface="+mn-ea"/>
              <a:cs typeface="+mn-cs"/>
            </a:rPr>
            <a:t>1665804   Norway</a:t>
          </a:r>
        </a:p>
        <a:p>
          <a:endParaRPr lang="en-GB">
            <a:solidFill>
              <a:sysClr val="window" lastClr="FFFFFF"/>
            </a:solidFill>
            <a:latin typeface="Calibri"/>
            <a:ea typeface="+mn-ea"/>
            <a:cs typeface="+mn-cs"/>
          </a:endParaRPr>
        </a:p>
      </dgm:t>
    </dgm:pt>
    <dgm:pt modelId="{24E6C89F-08D2-4433-B864-0A27787A3B46}" type="parTrans" cxnId="{A3B45C4C-43A1-4A72-9102-4841E44F7DF6}">
      <dgm:prSet/>
      <dgm:spPr>
        <a:xfrm>
          <a:off x="5353635" y="3280222"/>
          <a:ext cx="144550" cy="123947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C0286267-39E2-4199-B561-9F57215DAEFE}" type="sibTrans" cxnId="{A3B45C4C-43A1-4A72-9102-4841E44F7DF6}">
      <dgm:prSet/>
      <dgm:spPr/>
      <dgm:t>
        <a:bodyPr/>
        <a:lstStyle/>
        <a:p>
          <a:endParaRPr lang="en-GB"/>
        </a:p>
      </dgm:t>
    </dgm:pt>
    <dgm:pt modelId="{BC08D4A7-FFF5-4B04-834A-1BD92FF6C84A}">
      <dgm:prSet/>
      <dgm:spPr>
        <a:xfrm>
          <a:off x="5498186" y="3445486"/>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K/S Veafisk A/S </a:t>
          </a:r>
        </a:p>
        <a:p>
          <a:r>
            <a:rPr lang="en-GB">
              <a:solidFill>
                <a:sysClr val="window" lastClr="FFFFFF"/>
              </a:solidFill>
              <a:latin typeface="Calibri"/>
              <a:ea typeface="+mn-ea"/>
              <a:cs typeface="+mn-cs"/>
            </a:rPr>
            <a:t>1096751 Norway</a:t>
          </a:r>
        </a:p>
      </dgm:t>
    </dgm:pt>
    <dgm:pt modelId="{6A2E8A74-9C9D-4272-BFF1-ADA529B2EDF2}" type="parTrans" cxnId="{9D3149F7-3CB6-4E56-906C-2F094BDB923B}">
      <dgm:prSet/>
      <dgm:spPr>
        <a:xfrm>
          <a:off x="5353635" y="3555662"/>
          <a:ext cx="144550" cy="96403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CA64A393-78E3-44A6-868B-54EC60C00EEC}" type="sibTrans" cxnId="{9D3149F7-3CB6-4E56-906C-2F094BDB923B}">
      <dgm:prSet/>
      <dgm:spPr/>
      <dgm:t>
        <a:bodyPr/>
        <a:lstStyle/>
        <a:p>
          <a:endParaRPr lang="en-GB"/>
        </a:p>
      </dgm:t>
    </dgm:pt>
    <dgm:pt modelId="{106C1A11-5CEB-4763-854A-FE8B08D42CB8}">
      <dgm:prSet/>
      <dgm:spPr>
        <a:xfrm>
          <a:off x="5498186" y="3720926"/>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Celine Fishing Co Ltd</a:t>
          </a:r>
        </a:p>
        <a:p>
          <a:r>
            <a:rPr lang="en-GB">
              <a:solidFill>
                <a:sysClr val="window" lastClr="FFFFFF"/>
              </a:solidFill>
              <a:latin typeface="Calibri"/>
              <a:ea typeface="+mn-ea"/>
              <a:cs typeface="+mn-cs"/>
            </a:rPr>
            <a:t>1709247 Norway</a:t>
          </a:r>
        </a:p>
      </dgm:t>
    </dgm:pt>
    <dgm:pt modelId="{63AEB0D7-BBDE-4FA0-8F16-EA69D3F2AC6E}" type="parTrans" cxnId="{C22DC5BF-F5BE-4546-A6E3-ADD7A2E72A60}">
      <dgm:prSet/>
      <dgm:spPr>
        <a:xfrm>
          <a:off x="5353635" y="3831102"/>
          <a:ext cx="144550" cy="68859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69EC9D2C-D1AC-428C-8691-AA3B221CFA60}" type="sibTrans" cxnId="{C22DC5BF-F5BE-4546-A6E3-ADD7A2E72A60}">
      <dgm:prSet/>
      <dgm:spPr/>
      <dgm:t>
        <a:bodyPr/>
        <a:lstStyle/>
        <a:p>
          <a:endParaRPr lang="en-GB"/>
        </a:p>
      </dgm:t>
    </dgm:pt>
    <dgm:pt modelId="{0D47DF94-58EA-4B10-A5A2-A8446188DAC9}">
      <dgm:prSet/>
      <dgm:spPr>
        <a:xfrm>
          <a:off x="5498186" y="3996365"/>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Cindy Fishing </a:t>
          </a:r>
        </a:p>
        <a:p>
          <a:r>
            <a:rPr lang="en-GB">
              <a:solidFill>
                <a:sysClr val="window" lastClr="FFFFFF"/>
              </a:solidFill>
              <a:latin typeface="Calibri"/>
              <a:ea typeface="+mn-ea"/>
              <a:cs typeface="+mn-cs"/>
            </a:rPr>
            <a:t>1709247 Norway</a:t>
          </a:r>
        </a:p>
      </dgm:t>
    </dgm:pt>
    <dgm:pt modelId="{29212097-8FA0-4543-A773-38899CB7C43F}" type="parTrans" cxnId="{2EC2ECF8-EEC3-4728-B7C8-A5AF0166DFA3}">
      <dgm:prSet/>
      <dgm:spPr>
        <a:xfrm>
          <a:off x="5353635" y="4106541"/>
          <a:ext cx="144550" cy="41315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E569B227-2FFD-4C18-9207-5E4CA45B1BB6}" type="sibTrans" cxnId="{2EC2ECF8-EEC3-4728-B7C8-A5AF0166DFA3}">
      <dgm:prSet/>
      <dgm:spPr/>
      <dgm:t>
        <a:bodyPr/>
        <a:lstStyle/>
        <a:p>
          <a:endParaRPr lang="en-GB"/>
        </a:p>
      </dgm:t>
    </dgm:pt>
    <dgm:pt modelId="{3DC2BF1E-360E-46E8-87EA-0FA3215EF72F}">
      <dgm:prSet/>
      <dgm:spPr>
        <a:xfrm>
          <a:off x="5498186" y="4271805"/>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K/S A/S Rubens</a:t>
          </a:r>
        </a:p>
        <a:p>
          <a:r>
            <a:rPr lang="en-GB">
              <a:solidFill>
                <a:sysClr val="window" lastClr="FFFFFF"/>
              </a:solidFill>
              <a:latin typeface="Calibri"/>
              <a:ea typeface="+mn-ea"/>
              <a:cs typeface="+mn-cs"/>
            </a:rPr>
            <a:t>0423876 MNorway</a:t>
          </a:r>
        </a:p>
        <a:p>
          <a:endParaRPr lang="en-GB">
            <a:solidFill>
              <a:sysClr val="window" lastClr="FFFFFF"/>
            </a:solidFill>
            <a:latin typeface="Calibri"/>
            <a:ea typeface="+mn-ea"/>
            <a:cs typeface="+mn-cs"/>
          </a:endParaRPr>
        </a:p>
      </dgm:t>
    </dgm:pt>
    <dgm:pt modelId="{A1844140-35A1-4B1F-BFAE-22D6C6991601}" type="parTrans" cxnId="{8A42CB58-79DE-4E4D-9352-19016338E032}">
      <dgm:prSet/>
      <dgm:spPr>
        <a:xfrm>
          <a:off x="5353635" y="4381981"/>
          <a:ext cx="144550" cy="13771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5E66CE5C-0557-4559-B650-401FE15C86AF}" type="sibTrans" cxnId="{8A42CB58-79DE-4E4D-9352-19016338E032}">
      <dgm:prSet/>
      <dgm:spPr/>
      <dgm:t>
        <a:bodyPr/>
        <a:lstStyle/>
        <a:p>
          <a:endParaRPr lang="en-GB"/>
        </a:p>
      </dgm:t>
    </dgm:pt>
    <dgm:pt modelId="{5CDCB8B0-A06E-46E4-8E6B-9468423CAF72}">
      <dgm:prSet/>
      <dgm:spPr>
        <a:xfrm>
          <a:off x="5498186" y="4547245"/>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Oddstein</a:t>
          </a:r>
        </a:p>
        <a:p>
          <a:r>
            <a:rPr lang="en-GB">
              <a:solidFill>
                <a:sysClr val="window" lastClr="FFFFFF"/>
              </a:solidFill>
              <a:latin typeface="Calibri"/>
              <a:ea typeface="+mn-ea"/>
              <a:cs typeface="+mn-cs"/>
            </a:rPr>
            <a:t>1011008 Norway</a:t>
          </a:r>
        </a:p>
      </dgm:t>
    </dgm:pt>
    <dgm:pt modelId="{ECA94270-AF8F-4D13-9DA9-447EF594046E}" type="parTrans" cxnId="{F88D0DC5-43B2-4694-BA34-3B2C5685BAB6}">
      <dgm:prSet/>
      <dgm:spPr>
        <a:xfrm>
          <a:off x="5353635" y="4519701"/>
          <a:ext cx="144550" cy="13771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1D071573-B163-4D2B-A6A0-790FC0D9EA1A}" type="sibTrans" cxnId="{F88D0DC5-43B2-4694-BA34-3B2C5685BAB6}">
      <dgm:prSet/>
      <dgm:spPr/>
      <dgm:t>
        <a:bodyPr/>
        <a:lstStyle/>
        <a:p>
          <a:endParaRPr lang="en-GB"/>
        </a:p>
      </dgm:t>
    </dgm:pt>
    <dgm:pt modelId="{FF170B8C-9E45-4E76-828D-C60E77C77603}">
      <dgm:prSet/>
      <dgm:spPr>
        <a:xfrm>
          <a:off x="5498186" y="4822685"/>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Sea Knave</a:t>
          </a:r>
        </a:p>
        <a:p>
          <a:r>
            <a:rPr lang="en-GB">
              <a:solidFill>
                <a:sysClr val="window" lastClr="FFFFFF"/>
              </a:solidFill>
              <a:latin typeface="Calibri"/>
              <a:ea typeface="+mn-ea"/>
              <a:cs typeface="+mn-cs"/>
            </a:rPr>
            <a:t>1752357 Norway</a:t>
          </a:r>
        </a:p>
      </dgm:t>
    </dgm:pt>
    <dgm:pt modelId="{02A06A38-0144-41F6-B812-264995FA08FC}" type="parTrans" cxnId="{6AFA8768-C0CE-408B-869F-7421E6074ACF}">
      <dgm:prSet/>
      <dgm:spPr>
        <a:xfrm>
          <a:off x="5353635" y="4519701"/>
          <a:ext cx="144550" cy="41315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869F3E38-5B47-41D4-8C3C-19D3F4743606}" type="sibTrans" cxnId="{6AFA8768-C0CE-408B-869F-7421E6074ACF}">
      <dgm:prSet/>
      <dgm:spPr/>
      <dgm:t>
        <a:bodyPr/>
        <a:lstStyle/>
        <a:p>
          <a:endParaRPr lang="en-GB"/>
        </a:p>
      </dgm:t>
    </dgm:pt>
    <dgm:pt modelId="{20481565-2908-4558-94E7-ECA4D78DBB8F}">
      <dgm:prSet/>
      <dgm:spPr>
        <a:xfrm>
          <a:off x="5498186" y="5098125"/>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Cevitas AS</a:t>
          </a:r>
        </a:p>
        <a:p>
          <a:r>
            <a:rPr lang="en-GB">
              <a:solidFill>
                <a:sysClr val="window" lastClr="FFFFFF"/>
              </a:solidFill>
              <a:latin typeface="Calibri"/>
              <a:ea typeface="+mn-ea"/>
              <a:cs typeface="+mn-cs"/>
            </a:rPr>
            <a:t>1714914 Norway</a:t>
          </a:r>
        </a:p>
        <a:p>
          <a:r>
            <a:rPr lang="en-GB">
              <a:solidFill>
                <a:sysClr val="window" lastClr="FFFFFF"/>
              </a:solidFill>
              <a:latin typeface="Calibri"/>
              <a:ea typeface="+mn-ea"/>
              <a:cs typeface="+mn-cs"/>
            </a:rPr>
            <a:t>Co called Oceangoing is a 3rd party mgmt compaby</a:t>
          </a:r>
        </a:p>
        <a:p>
          <a:endParaRPr lang="en-GB">
            <a:solidFill>
              <a:sysClr val="window" lastClr="FFFFFF"/>
            </a:solidFill>
            <a:latin typeface="Calibri"/>
            <a:ea typeface="+mn-ea"/>
            <a:cs typeface="+mn-cs"/>
          </a:endParaRPr>
        </a:p>
      </dgm:t>
    </dgm:pt>
    <dgm:pt modelId="{86854F5D-5B40-494B-8DC2-D5274636A9F7}" type="parTrans" cxnId="{41333A09-BE6F-435E-A01F-E903FAA1C548}">
      <dgm:prSet/>
      <dgm:spPr>
        <a:xfrm>
          <a:off x="5353635" y="4519701"/>
          <a:ext cx="144550" cy="68859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1CAFB568-C10C-4F3F-8A08-A7376D8FFC65}" type="sibTrans" cxnId="{41333A09-BE6F-435E-A01F-E903FAA1C548}">
      <dgm:prSet/>
      <dgm:spPr/>
      <dgm:t>
        <a:bodyPr/>
        <a:lstStyle/>
        <a:p>
          <a:endParaRPr lang="en-GB"/>
        </a:p>
      </dgm:t>
    </dgm:pt>
    <dgm:pt modelId="{F0278758-8FE8-4E0E-8D50-F3747C160F93}">
      <dgm:prSet/>
      <dgm:spPr>
        <a:xfrm>
          <a:off x="5498186" y="5373565"/>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Janne Shipping</a:t>
          </a:r>
        </a:p>
        <a:p>
          <a:r>
            <a:rPr lang="en-GB">
              <a:solidFill>
                <a:sysClr val="window" lastClr="FFFFFF"/>
              </a:solidFill>
              <a:latin typeface="Calibri"/>
              <a:ea typeface="+mn-ea"/>
              <a:cs typeface="+mn-cs"/>
            </a:rPr>
            <a:t>5033674 Norway</a:t>
          </a:r>
        </a:p>
        <a:p>
          <a:endParaRPr lang="en-GB">
            <a:solidFill>
              <a:sysClr val="window" lastClr="FFFFFF"/>
            </a:solidFill>
            <a:latin typeface="Calibri"/>
            <a:ea typeface="+mn-ea"/>
            <a:cs typeface="+mn-cs"/>
          </a:endParaRPr>
        </a:p>
      </dgm:t>
    </dgm:pt>
    <dgm:pt modelId="{528C1F9E-624B-42AD-800D-641BFBCF22F4}" type="parTrans" cxnId="{C0C83794-ED68-4A8F-A896-EB5F323169DE}">
      <dgm:prSet/>
      <dgm:spPr>
        <a:xfrm>
          <a:off x="5353635" y="4519701"/>
          <a:ext cx="144550" cy="96403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49E0F628-BC54-4F9E-B427-B71E3DF484BB}" type="sibTrans" cxnId="{C0C83794-ED68-4A8F-A896-EB5F323169DE}">
      <dgm:prSet/>
      <dgm:spPr/>
      <dgm:t>
        <a:bodyPr/>
        <a:lstStyle/>
        <a:p>
          <a:endParaRPr lang="en-GB"/>
        </a:p>
      </dgm:t>
    </dgm:pt>
    <dgm:pt modelId="{8D2941C9-783E-4F4C-A356-132424110261}">
      <dgm:prSet/>
      <dgm:spPr>
        <a:xfrm>
          <a:off x="6365491" y="5373565"/>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Arctic Wolf</a:t>
          </a:r>
        </a:p>
        <a:p>
          <a:r>
            <a:rPr lang="en-GB">
              <a:solidFill>
                <a:sysClr val="window" lastClr="FFFFFF"/>
              </a:solidFill>
              <a:latin typeface="Calibri"/>
              <a:ea typeface="+mn-ea"/>
              <a:cs typeface="+mn-cs"/>
            </a:rPr>
            <a:t>1822851 Greenland</a:t>
          </a:r>
        </a:p>
        <a:p>
          <a:endParaRPr lang="en-GB">
            <a:solidFill>
              <a:sysClr val="window" lastClr="FFFFFF"/>
            </a:solidFill>
            <a:latin typeface="Calibri"/>
            <a:ea typeface="+mn-ea"/>
            <a:cs typeface="+mn-cs"/>
          </a:endParaRPr>
        </a:p>
      </dgm:t>
    </dgm:pt>
    <dgm:pt modelId="{02D3044D-8095-4B82-A932-2E14C10D2912}" type="parTrans" cxnId="{B0C35C1E-92C1-48DD-A74E-04426929440A}">
      <dgm:prSet/>
      <dgm:spPr>
        <a:xfrm>
          <a:off x="6220940" y="5438021"/>
          <a:ext cx="144550" cy="91440"/>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B19721DE-8DFB-4F42-9D89-017CF581C919}" type="sibTrans" cxnId="{B0C35C1E-92C1-48DD-A74E-04426929440A}">
      <dgm:prSet/>
      <dgm:spPr/>
      <dgm:t>
        <a:bodyPr/>
        <a:lstStyle/>
        <a:p>
          <a:endParaRPr lang="en-GB"/>
        </a:p>
      </dgm:t>
    </dgm:pt>
    <dgm:pt modelId="{494D0199-4EEE-44A2-BBF5-A3C701CEB00A}">
      <dgm:prSet/>
      <dgm:spPr>
        <a:xfrm>
          <a:off x="5498186" y="5649005"/>
          <a:ext cx="722754" cy="22035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Veahav ANS</a:t>
          </a:r>
        </a:p>
        <a:p>
          <a:r>
            <a:rPr lang="en-GB">
              <a:solidFill>
                <a:sysClr val="window" lastClr="FFFFFF"/>
              </a:solidFill>
              <a:latin typeface="Calibri"/>
              <a:ea typeface="+mn-ea"/>
              <a:cs typeface="+mn-cs"/>
            </a:rPr>
            <a:t>127251 Norway</a:t>
          </a:r>
        </a:p>
        <a:p>
          <a:endParaRPr lang="en-GB">
            <a:solidFill>
              <a:sysClr val="window" lastClr="FFFFFF"/>
            </a:solidFill>
            <a:latin typeface="Calibri"/>
            <a:ea typeface="+mn-ea"/>
            <a:cs typeface="+mn-cs"/>
          </a:endParaRPr>
        </a:p>
      </dgm:t>
    </dgm:pt>
    <dgm:pt modelId="{DBD736D4-5768-44D4-9790-058150F889A6}" type="parTrans" cxnId="{8EAE25B6-D51D-42D3-8488-8DD1C90D476F}">
      <dgm:prSet/>
      <dgm:spPr>
        <a:xfrm>
          <a:off x="5353635" y="4519701"/>
          <a:ext cx="144550" cy="1239479"/>
        </a:xfrm>
        <a:noFill/>
        <a:ln w="25400" cap="flat" cmpd="sng" algn="ctr">
          <a:solidFill>
            <a:srgbClr val="4F81BD">
              <a:shade val="80000"/>
              <a:hueOff val="0"/>
              <a:satOff val="0"/>
              <a:lumOff val="0"/>
              <a:alphaOff val="0"/>
            </a:srgbClr>
          </a:solidFill>
          <a:prstDash val="solid"/>
        </a:ln>
        <a:effectLst/>
      </dgm:spPr>
      <dgm:t>
        <a:bodyPr/>
        <a:lstStyle/>
        <a:p>
          <a:endParaRPr lang="en-GB" dirty="0">
            <a:solidFill>
              <a:sysClr val="windowText" lastClr="000000">
                <a:hueOff val="0"/>
                <a:satOff val="0"/>
                <a:lumOff val="0"/>
                <a:alphaOff val="0"/>
              </a:sysClr>
            </a:solidFill>
            <a:latin typeface="Calibri"/>
            <a:ea typeface="+mn-ea"/>
            <a:cs typeface="+mn-cs"/>
          </a:endParaRPr>
        </a:p>
      </dgm:t>
    </dgm:pt>
    <dgm:pt modelId="{028CBC7F-DE59-49AE-9CB5-AA10786D5DE7}" type="sibTrans" cxnId="{8EAE25B6-D51D-42D3-8488-8DD1C90D476F}">
      <dgm:prSet/>
      <dgm:spPr/>
      <dgm:t>
        <a:bodyPr/>
        <a:lstStyle/>
        <a:p>
          <a:endParaRPr lang="en-GB"/>
        </a:p>
      </dgm:t>
    </dgm:pt>
    <dgm:pt modelId="{21C81104-14D4-41AC-9800-ACA804AE722E}" type="pres">
      <dgm:prSet presAssocID="{71AECC6D-519A-446E-9FC4-1E31609319D5}" presName="Name0" presStyleCnt="0">
        <dgm:presLayoutVars>
          <dgm:chPref val="1"/>
          <dgm:dir/>
          <dgm:animOne val="branch"/>
          <dgm:animLvl val="lvl"/>
          <dgm:resizeHandles val="exact"/>
        </dgm:presLayoutVars>
      </dgm:prSet>
      <dgm:spPr/>
      <dgm:t>
        <a:bodyPr/>
        <a:lstStyle/>
        <a:p>
          <a:endParaRPr lang="en-GB"/>
        </a:p>
      </dgm:t>
    </dgm:pt>
    <dgm:pt modelId="{2270679D-60CC-4551-8F5E-5241FCB87545}" type="pres">
      <dgm:prSet presAssocID="{CC46E6DC-5DA1-41C2-B382-BBA27D6E62E0}" presName="root1" presStyleCnt="0"/>
      <dgm:spPr/>
      <dgm:t>
        <a:bodyPr/>
        <a:lstStyle/>
        <a:p>
          <a:endParaRPr lang="en-GB"/>
        </a:p>
      </dgm:t>
    </dgm:pt>
    <dgm:pt modelId="{4AF91963-CFFA-45B3-8827-BAFFD9D1532B}" type="pres">
      <dgm:prSet presAssocID="{CC46E6DC-5DA1-41C2-B382-BBA27D6E62E0}" presName="LevelOneTextNode" presStyleLbl="node0" presStyleIdx="0" presStyleCnt="1" custAng="5400000" custScaleX="464418" custScaleY="292670" custLinFactNeighborX="-25151" custLinFactNeighborY="-6312">
        <dgm:presLayoutVars>
          <dgm:chPref val="3"/>
        </dgm:presLayoutVars>
      </dgm:prSet>
      <dgm:spPr>
        <a:prstGeom prst="rect">
          <a:avLst/>
        </a:prstGeom>
      </dgm:spPr>
      <dgm:t>
        <a:bodyPr/>
        <a:lstStyle/>
        <a:p>
          <a:endParaRPr lang="en-GB"/>
        </a:p>
      </dgm:t>
    </dgm:pt>
    <dgm:pt modelId="{168CA5C6-B828-4037-974C-13B94ABE6433}" type="pres">
      <dgm:prSet presAssocID="{CC46E6DC-5DA1-41C2-B382-BBA27D6E62E0}" presName="level2hierChild" presStyleCnt="0"/>
      <dgm:spPr/>
      <dgm:t>
        <a:bodyPr/>
        <a:lstStyle/>
        <a:p>
          <a:endParaRPr lang="en-GB"/>
        </a:p>
      </dgm:t>
    </dgm:pt>
    <dgm:pt modelId="{BCB5B06F-7BF4-48C6-9CE8-9C1ED0FF503A}" type="pres">
      <dgm:prSet presAssocID="{384AFB54-4D15-4707-9F61-AD16F6EBBDE2}" presName="conn2-1" presStyleLbl="parChTrans1D2" presStyleIdx="0" presStyleCnt="2"/>
      <dgm:spPr>
        <a:custGeom>
          <a:avLst/>
          <a:gdLst/>
          <a:ahLst/>
          <a:cxnLst/>
          <a:rect l="0" t="0" r="0" b="0"/>
          <a:pathLst>
            <a:path>
              <a:moveTo>
                <a:pt x="0" y="1377199"/>
              </a:moveTo>
              <a:lnTo>
                <a:pt x="72275" y="1377199"/>
              </a:lnTo>
              <a:lnTo>
                <a:pt x="72275" y="0"/>
              </a:lnTo>
              <a:lnTo>
                <a:pt x="144550" y="0"/>
              </a:lnTo>
            </a:path>
          </a:pathLst>
        </a:custGeom>
      </dgm:spPr>
      <dgm:t>
        <a:bodyPr/>
        <a:lstStyle/>
        <a:p>
          <a:endParaRPr lang="en-GB"/>
        </a:p>
      </dgm:t>
    </dgm:pt>
    <dgm:pt modelId="{712C152E-F306-4421-BD34-87983D42C64F}" type="pres">
      <dgm:prSet presAssocID="{384AFB54-4D15-4707-9F61-AD16F6EBBDE2}" presName="connTx" presStyleLbl="parChTrans1D2" presStyleIdx="0" presStyleCnt="2"/>
      <dgm:spPr/>
      <dgm:t>
        <a:bodyPr/>
        <a:lstStyle/>
        <a:p>
          <a:endParaRPr lang="en-GB"/>
        </a:p>
      </dgm:t>
    </dgm:pt>
    <dgm:pt modelId="{D747C38F-B413-4273-94DB-F8CFC6C87957}" type="pres">
      <dgm:prSet presAssocID="{8C35C658-19E1-4004-A77B-CF076EF97ACC}" presName="root2" presStyleCnt="0"/>
      <dgm:spPr/>
      <dgm:t>
        <a:bodyPr/>
        <a:lstStyle/>
        <a:p>
          <a:endParaRPr lang="en-GB"/>
        </a:p>
      </dgm:t>
    </dgm:pt>
    <dgm:pt modelId="{72C454FB-51D3-4D1A-88F6-5F364D130D06}" type="pres">
      <dgm:prSet presAssocID="{8C35C658-19E1-4004-A77B-CF076EF97ACC}" presName="LevelTwoTextNode" presStyleLbl="node2" presStyleIdx="0" presStyleCnt="2" custLinFactY="-92957" custLinFactNeighborX="-2445" custLinFactNeighborY="-100000">
        <dgm:presLayoutVars>
          <dgm:chPref val="3"/>
        </dgm:presLayoutVars>
      </dgm:prSet>
      <dgm:spPr>
        <a:prstGeom prst="rect">
          <a:avLst/>
        </a:prstGeom>
      </dgm:spPr>
      <dgm:t>
        <a:bodyPr/>
        <a:lstStyle/>
        <a:p>
          <a:endParaRPr lang="en-GB"/>
        </a:p>
      </dgm:t>
    </dgm:pt>
    <dgm:pt modelId="{2B7A4336-F8C5-4747-9C97-485CE54DDEC4}" type="pres">
      <dgm:prSet presAssocID="{8C35C658-19E1-4004-A77B-CF076EF97ACC}" presName="level3hierChild" presStyleCnt="0"/>
      <dgm:spPr/>
      <dgm:t>
        <a:bodyPr/>
        <a:lstStyle/>
        <a:p>
          <a:endParaRPr lang="en-GB"/>
        </a:p>
      </dgm:t>
    </dgm:pt>
    <dgm:pt modelId="{AF19677E-75EC-4FC8-898F-0A25CA232050}" type="pres">
      <dgm:prSet presAssocID="{BB795C13-E220-49C6-A4A4-5E979CC7927A}" presName="conn2-1" presStyleLbl="parChTrans1D3" presStyleIdx="0" presStyleCnt="5"/>
      <dgm:spPr>
        <a:custGeom>
          <a:avLst/>
          <a:gdLst/>
          <a:ahLst/>
          <a:cxnLst/>
          <a:rect l="0" t="0" r="0" b="0"/>
          <a:pathLst>
            <a:path>
              <a:moveTo>
                <a:pt x="0" y="45720"/>
              </a:moveTo>
              <a:lnTo>
                <a:pt x="144550" y="45720"/>
              </a:lnTo>
            </a:path>
          </a:pathLst>
        </a:custGeom>
      </dgm:spPr>
      <dgm:t>
        <a:bodyPr/>
        <a:lstStyle/>
        <a:p>
          <a:endParaRPr lang="en-GB"/>
        </a:p>
      </dgm:t>
    </dgm:pt>
    <dgm:pt modelId="{A0F5216D-80F4-4667-8CDB-7D9A14B6E2E2}" type="pres">
      <dgm:prSet presAssocID="{BB795C13-E220-49C6-A4A4-5E979CC7927A}" presName="connTx" presStyleLbl="parChTrans1D3" presStyleIdx="0" presStyleCnt="5"/>
      <dgm:spPr/>
      <dgm:t>
        <a:bodyPr/>
        <a:lstStyle/>
        <a:p>
          <a:endParaRPr lang="en-GB"/>
        </a:p>
      </dgm:t>
    </dgm:pt>
    <dgm:pt modelId="{BFE1384E-A102-47A6-852F-E15BE279D288}" type="pres">
      <dgm:prSet presAssocID="{C648EB42-44FF-4AAD-A6D2-999ADBDFFBF5}" presName="root2" presStyleCnt="0"/>
      <dgm:spPr/>
      <dgm:t>
        <a:bodyPr/>
        <a:lstStyle/>
        <a:p>
          <a:endParaRPr lang="en-GB"/>
        </a:p>
      </dgm:t>
    </dgm:pt>
    <dgm:pt modelId="{8E4A5D8B-4FDE-4D5A-B201-BE843A1554AB}" type="pres">
      <dgm:prSet presAssocID="{C648EB42-44FF-4AAD-A6D2-999ADBDFFBF5}" presName="LevelTwoTextNode" presStyleLbl="node3" presStyleIdx="0" presStyleCnt="5">
        <dgm:presLayoutVars>
          <dgm:chPref val="3"/>
        </dgm:presLayoutVars>
      </dgm:prSet>
      <dgm:spPr>
        <a:prstGeom prst="rect">
          <a:avLst/>
        </a:prstGeom>
      </dgm:spPr>
      <dgm:t>
        <a:bodyPr/>
        <a:lstStyle/>
        <a:p>
          <a:endParaRPr lang="en-GB"/>
        </a:p>
      </dgm:t>
    </dgm:pt>
    <dgm:pt modelId="{82FD7C01-02A8-4245-AE51-E0ADA4C1A1DA}" type="pres">
      <dgm:prSet presAssocID="{C648EB42-44FF-4AAD-A6D2-999ADBDFFBF5}" presName="level3hierChild" presStyleCnt="0"/>
      <dgm:spPr/>
      <dgm:t>
        <a:bodyPr/>
        <a:lstStyle/>
        <a:p>
          <a:endParaRPr lang="en-GB"/>
        </a:p>
      </dgm:t>
    </dgm:pt>
    <dgm:pt modelId="{6B8461AA-49C7-43CB-83A8-21DF23C8AE0C}" type="pres">
      <dgm:prSet presAssocID="{5BD45CB6-5334-4782-919E-489BCC9270C2}" presName="conn2-1" presStyleLbl="parChTrans1D2" presStyleIdx="1" presStyleCnt="2"/>
      <dgm:spPr>
        <a:custGeom>
          <a:avLst/>
          <a:gdLst/>
          <a:ahLst/>
          <a:cxnLst/>
          <a:rect l="0" t="0" r="0" b="0"/>
          <a:pathLst>
            <a:path>
              <a:moveTo>
                <a:pt x="0" y="0"/>
              </a:moveTo>
              <a:lnTo>
                <a:pt x="72275" y="0"/>
              </a:lnTo>
              <a:lnTo>
                <a:pt x="72275" y="1377199"/>
              </a:lnTo>
              <a:lnTo>
                <a:pt x="144550" y="1377199"/>
              </a:lnTo>
            </a:path>
          </a:pathLst>
        </a:custGeom>
      </dgm:spPr>
      <dgm:t>
        <a:bodyPr/>
        <a:lstStyle/>
        <a:p>
          <a:endParaRPr lang="en-GB"/>
        </a:p>
      </dgm:t>
    </dgm:pt>
    <dgm:pt modelId="{DF5B1F59-7B56-4F11-A4DC-9DA957891501}" type="pres">
      <dgm:prSet presAssocID="{5BD45CB6-5334-4782-919E-489BCC9270C2}" presName="connTx" presStyleLbl="parChTrans1D2" presStyleIdx="1" presStyleCnt="2"/>
      <dgm:spPr/>
      <dgm:t>
        <a:bodyPr/>
        <a:lstStyle/>
        <a:p>
          <a:endParaRPr lang="en-GB"/>
        </a:p>
      </dgm:t>
    </dgm:pt>
    <dgm:pt modelId="{7A4A629A-1F70-46E7-A788-C964D73CF78F}" type="pres">
      <dgm:prSet presAssocID="{E2DA93E4-2DB6-49CF-9A21-868F64B251B1}" presName="root2" presStyleCnt="0"/>
      <dgm:spPr/>
      <dgm:t>
        <a:bodyPr/>
        <a:lstStyle/>
        <a:p>
          <a:endParaRPr lang="en-GB"/>
        </a:p>
      </dgm:t>
    </dgm:pt>
    <dgm:pt modelId="{6031DC28-8081-4D1E-A60E-E2A7573F0EB8}" type="pres">
      <dgm:prSet presAssocID="{E2DA93E4-2DB6-49CF-9A21-868F64B251B1}" presName="LevelTwoTextNode" presStyleLbl="node2" presStyleIdx="1" presStyleCnt="2">
        <dgm:presLayoutVars>
          <dgm:chPref val="3"/>
        </dgm:presLayoutVars>
      </dgm:prSet>
      <dgm:spPr>
        <a:prstGeom prst="rect">
          <a:avLst/>
        </a:prstGeom>
      </dgm:spPr>
      <dgm:t>
        <a:bodyPr/>
        <a:lstStyle/>
        <a:p>
          <a:endParaRPr lang="en-GB"/>
        </a:p>
      </dgm:t>
    </dgm:pt>
    <dgm:pt modelId="{2E330932-6855-47AA-9702-32134C8EF16A}" type="pres">
      <dgm:prSet presAssocID="{E2DA93E4-2DB6-49CF-9A21-868F64B251B1}" presName="level3hierChild" presStyleCnt="0"/>
      <dgm:spPr/>
      <dgm:t>
        <a:bodyPr/>
        <a:lstStyle/>
        <a:p>
          <a:endParaRPr lang="en-GB"/>
        </a:p>
      </dgm:t>
    </dgm:pt>
    <dgm:pt modelId="{3FBF3404-AAD3-4711-AE49-013AA9A41D94}" type="pres">
      <dgm:prSet presAssocID="{A9C675C6-BA7F-42EE-9F70-C5375B7D35CC}" presName="conn2-1" presStyleLbl="parChTrans1D3" presStyleIdx="1" presStyleCnt="5"/>
      <dgm:spPr>
        <a:custGeom>
          <a:avLst/>
          <a:gdLst/>
          <a:ahLst/>
          <a:cxnLst/>
          <a:rect l="0" t="0" r="0" b="0"/>
          <a:pathLst>
            <a:path>
              <a:moveTo>
                <a:pt x="0" y="413159"/>
              </a:moveTo>
              <a:lnTo>
                <a:pt x="72275" y="413159"/>
              </a:lnTo>
              <a:lnTo>
                <a:pt x="72275" y="0"/>
              </a:lnTo>
              <a:lnTo>
                <a:pt x="144550" y="0"/>
              </a:lnTo>
            </a:path>
          </a:pathLst>
        </a:custGeom>
      </dgm:spPr>
      <dgm:t>
        <a:bodyPr/>
        <a:lstStyle/>
        <a:p>
          <a:endParaRPr lang="en-GB"/>
        </a:p>
      </dgm:t>
    </dgm:pt>
    <dgm:pt modelId="{EB383AD0-B24C-413C-B4CE-10CFA0B9D81C}" type="pres">
      <dgm:prSet presAssocID="{A9C675C6-BA7F-42EE-9F70-C5375B7D35CC}" presName="connTx" presStyleLbl="parChTrans1D3" presStyleIdx="1" presStyleCnt="5"/>
      <dgm:spPr/>
      <dgm:t>
        <a:bodyPr/>
        <a:lstStyle/>
        <a:p>
          <a:endParaRPr lang="en-GB"/>
        </a:p>
      </dgm:t>
    </dgm:pt>
    <dgm:pt modelId="{DE4DCB09-FC9B-4EC0-AC3E-DC87B15FC879}" type="pres">
      <dgm:prSet presAssocID="{28789CA4-1EA6-48DD-BB71-4D4CEAB6C917}" presName="root2" presStyleCnt="0"/>
      <dgm:spPr/>
      <dgm:t>
        <a:bodyPr/>
        <a:lstStyle/>
        <a:p>
          <a:endParaRPr lang="en-GB"/>
        </a:p>
      </dgm:t>
    </dgm:pt>
    <dgm:pt modelId="{4C3F3D5F-D902-429E-B88F-EF8FC7EE4931}" type="pres">
      <dgm:prSet presAssocID="{28789CA4-1EA6-48DD-BB71-4D4CEAB6C917}" presName="LevelTwoTextNode" presStyleLbl="node3" presStyleIdx="1" presStyleCnt="5" custScaleX="206306" custScaleY="534879">
        <dgm:presLayoutVars>
          <dgm:chPref val="3"/>
        </dgm:presLayoutVars>
      </dgm:prSet>
      <dgm:spPr>
        <a:prstGeom prst="rect">
          <a:avLst/>
        </a:prstGeom>
      </dgm:spPr>
      <dgm:t>
        <a:bodyPr/>
        <a:lstStyle/>
        <a:p>
          <a:endParaRPr lang="en-GB"/>
        </a:p>
      </dgm:t>
    </dgm:pt>
    <dgm:pt modelId="{7DFED663-A0D1-41B3-9377-E2A3441B791E}" type="pres">
      <dgm:prSet presAssocID="{28789CA4-1EA6-48DD-BB71-4D4CEAB6C917}" presName="level3hierChild" presStyleCnt="0"/>
      <dgm:spPr/>
      <dgm:t>
        <a:bodyPr/>
        <a:lstStyle/>
        <a:p>
          <a:endParaRPr lang="en-GB"/>
        </a:p>
      </dgm:t>
    </dgm:pt>
    <dgm:pt modelId="{3402F8FC-CB00-4665-91B8-C2DCFE4FD05C}" type="pres">
      <dgm:prSet presAssocID="{FACFC101-B45E-41FB-86EC-59E14EAE6B77}" presName="conn2-1" presStyleLbl="parChTrans1D4" presStyleIdx="0" presStyleCnt="36"/>
      <dgm:spPr>
        <a:custGeom>
          <a:avLst/>
          <a:gdLst/>
          <a:ahLst/>
          <a:cxnLst/>
          <a:rect l="0" t="0" r="0" b="0"/>
          <a:pathLst>
            <a:path>
              <a:moveTo>
                <a:pt x="0" y="2065798"/>
              </a:moveTo>
              <a:lnTo>
                <a:pt x="72275" y="2065798"/>
              </a:lnTo>
              <a:lnTo>
                <a:pt x="72275" y="0"/>
              </a:lnTo>
              <a:lnTo>
                <a:pt x="144550" y="0"/>
              </a:lnTo>
            </a:path>
          </a:pathLst>
        </a:custGeom>
      </dgm:spPr>
      <dgm:t>
        <a:bodyPr/>
        <a:lstStyle/>
        <a:p>
          <a:endParaRPr lang="en-GB"/>
        </a:p>
      </dgm:t>
    </dgm:pt>
    <dgm:pt modelId="{9F525F41-6469-4373-9B73-A59D3356B322}" type="pres">
      <dgm:prSet presAssocID="{FACFC101-B45E-41FB-86EC-59E14EAE6B77}" presName="connTx" presStyleLbl="parChTrans1D4" presStyleIdx="0" presStyleCnt="36"/>
      <dgm:spPr/>
      <dgm:t>
        <a:bodyPr/>
        <a:lstStyle/>
        <a:p>
          <a:endParaRPr lang="en-GB"/>
        </a:p>
      </dgm:t>
    </dgm:pt>
    <dgm:pt modelId="{92BA8372-6E1F-4251-9B25-A96007D24531}" type="pres">
      <dgm:prSet presAssocID="{33CA0148-E1FE-4EA0-BD26-20B4E5E5E8D5}" presName="root2" presStyleCnt="0"/>
      <dgm:spPr/>
      <dgm:t>
        <a:bodyPr/>
        <a:lstStyle/>
        <a:p>
          <a:endParaRPr lang="en-GB"/>
        </a:p>
      </dgm:t>
    </dgm:pt>
    <dgm:pt modelId="{99472C5F-CFB0-47CE-B0BA-36F174028D9F}" type="pres">
      <dgm:prSet presAssocID="{33CA0148-E1FE-4EA0-BD26-20B4E5E5E8D5}" presName="LevelTwoTextNode" presStyleLbl="node4" presStyleIdx="0" presStyleCnt="36" custScaleX="196984" custScaleY="548421">
        <dgm:presLayoutVars>
          <dgm:chPref val="3"/>
        </dgm:presLayoutVars>
      </dgm:prSet>
      <dgm:spPr>
        <a:prstGeom prst="rect">
          <a:avLst/>
        </a:prstGeom>
      </dgm:spPr>
      <dgm:t>
        <a:bodyPr/>
        <a:lstStyle/>
        <a:p>
          <a:endParaRPr lang="en-GB"/>
        </a:p>
      </dgm:t>
    </dgm:pt>
    <dgm:pt modelId="{25C702D2-A4B9-4374-9BB2-0BC93BA72864}" type="pres">
      <dgm:prSet presAssocID="{33CA0148-E1FE-4EA0-BD26-20B4E5E5E8D5}" presName="level3hierChild" presStyleCnt="0"/>
      <dgm:spPr/>
      <dgm:t>
        <a:bodyPr/>
        <a:lstStyle/>
        <a:p>
          <a:endParaRPr lang="en-GB"/>
        </a:p>
      </dgm:t>
    </dgm:pt>
    <dgm:pt modelId="{AC477E27-6D88-4A08-8413-214BB791906E}" type="pres">
      <dgm:prSet presAssocID="{7D8E3C3B-65BC-4EB7-893D-580501221789}" presName="conn2-1" presStyleLbl="parChTrans1D4" presStyleIdx="1" presStyleCnt="36"/>
      <dgm:spPr>
        <a:custGeom>
          <a:avLst/>
          <a:gdLst/>
          <a:ahLst/>
          <a:cxnLst/>
          <a:rect l="0" t="0" r="0" b="0"/>
          <a:pathLst>
            <a:path>
              <a:moveTo>
                <a:pt x="0" y="45720"/>
              </a:moveTo>
              <a:lnTo>
                <a:pt x="144550" y="45720"/>
              </a:lnTo>
            </a:path>
          </a:pathLst>
        </a:custGeom>
      </dgm:spPr>
      <dgm:t>
        <a:bodyPr/>
        <a:lstStyle/>
        <a:p>
          <a:endParaRPr lang="en-GB"/>
        </a:p>
      </dgm:t>
    </dgm:pt>
    <dgm:pt modelId="{E0B37036-FBA9-4C59-A8AB-A9BF5EBABFBE}" type="pres">
      <dgm:prSet presAssocID="{7D8E3C3B-65BC-4EB7-893D-580501221789}" presName="connTx" presStyleLbl="parChTrans1D4" presStyleIdx="1" presStyleCnt="36"/>
      <dgm:spPr/>
      <dgm:t>
        <a:bodyPr/>
        <a:lstStyle/>
        <a:p>
          <a:endParaRPr lang="en-GB"/>
        </a:p>
      </dgm:t>
    </dgm:pt>
    <dgm:pt modelId="{15F7D51C-AAE3-44BE-BBA2-07B4C3A53D63}" type="pres">
      <dgm:prSet presAssocID="{7782A8E0-6E66-4AC0-8909-0BEA15179848}" presName="root2" presStyleCnt="0"/>
      <dgm:spPr/>
      <dgm:t>
        <a:bodyPr/>
        <a:lstStyle/>
        <a:p>
          <a:endParaRPr lang="en-GB"/>
        </a:p>
      </dgm:t>
    </dgm:pt>
    <dgm:pt modelId="{03F51268-38F1-47B8-9106-BA698D6F98F3}" type="pres">
      <dgm:prSet presAssocID="{7782A8E0-6E66-4AC0-8909-0BEA15179848}" presName="LevelTwoTextNode" presStyleLbl="node4" presStyleIdx="1" presStyleCnt="36" custScaleX="202721" custScaleY="522327">
        <dgm:presLayoutVars>
          <dgm:chPref val="3"/>
        </dgm:presLayoutVars>
      </dgm:prSet>
      <dgm:spPr>
        <a:prstGeom prst="rect">
          <a:avLst/>
        </a:prstGeom>
      </dgm:spPr>
      <dgm:t>
        <a:bodyPr/>
        <a:lstStyle/>
        <a:p>
          <a:endParaRPr lang="en-GB"/>
        </a:p>
      </dgm:t>
    </dgm:pt>
    <dgm:pt modelId="{27FDC8FC-C67C-494B-AB41-D5774AA4C179}" type="pres">
      <dgm:prSet presAssocID="{7782A8E0-6E66-4AC0-8909-0BEA15179848}" presName="level3hierChild" presStyleCnt="0"/>
      <dgm:spPr/>
      <dgm:t>
        <a:bodyPr/>
        <a:lstStyle/>
        <a:p>
          <a:endParaRPr lang="en-GB"/>
        </a:p>
      </dgm:t>
    </dgm:pt>
    <dgm:pt modelId="{2EDDBA8C-9E1A-4BB9-ACA1-EF4566B89834}" type="pres">
      <dgm:prSet presAssocID="{6B741713-7323-4B56-B90C-58A96F8A1DDE}" presName="conn2-1" presStyleLbl="parChTrans1D4" presStyleIdx="2" presStyleCnt="36"/>
      <dgm:spPr>
        <a:custGeom>
          <a:avLst/>
          <a:gdLst/>
          <a:ahLst/>
          <a:cxnLst/>
          <a:rect l="0" t="0" r="0" b="0"/>
          <a:pathLst>
            <a:path>
              <a:moveTo>
                <a:pt x="0" y="1652639"/>
              </a:moveTo>
              <a:lnTo>
                <a:pt x="72275" y="1652639"/>
              </a:lnTo>
              <a:lnTo>
                <a:pt x="72275" y="0"/>
              </a:lnTo>
              <a:lnTo>
                <a:pt x="144550" y="0"/>
              </a:lnTo>
            </a:path>
          </a:pathLst>
        </a:custGeom>
      </dgm:spPr>
      <dgm:t>
        <a:bodyPr/>
        <a:lstStyle/>
        <a:p>
          <a:endParaRPr lang="en-GB"/>
        </a:p>
      </dgm:t>
    </dgm:pt>
    <dgm:pt modelId="{BC3C97EB-30D3-490A-B406-051918DD6A91}" type="pres">
      <dgm:prSet presAssocID="{6B741713-7323-4B56-B90C-58A96F8A1DDE}" presName="connTx" presStyleLbl="parChTrans1D4" presStyleIdx="2" presStyleCnt="36"/>
      <dgm:spPr/>
      <dgm:t>
        <a:bodyPr/>
        <a:lstStyle/>
        <a:p>
          <a:endParaRPr lang="en-GB"/>
        </a:p>
      </dgm:t>
    </dgm:pt>
    <dgm:pt modelId="{A140CE72-D794-4584-9FF3-6420383B3215}" type="pres">
      <dgm:prSet presAssocID="{7B150A7E-DF6C-411B-AFDE-D5F9E0D51AE9}" presName="root2" presStyleCnt="0"/>
      <dgm:spPr/>
      <dgm:t>
        <a:bodyPr/>
        <a:lstStyle/>
        <a:p>
          <a:endParaRPr lang="en-GB"/>
        </a:p>
      </dgm:t>
    </dgm:pt>
    <dgm:pt modelId="{F78219B2-AD6C-4F08-9D20-8E58D31B5CBA}" type="pres">
      <dgm:prSet presAssocID="{7B150A7E-DF6C-411B-AFDE-D5F9E0D51AE9}" presName="LevelTwoTextNode" presStyleLbl="node4" presStyleIdx="2" presStyleCnt="36" custScaleX="192531" custScaleY="564620">
        <dgm:presLayoutVars>
          <dgm:chPref val="3"/>
        </dgm:presLayoutVars>
      </dgm:prSet>
      <dgm:spPr>
        <a:prstGeom prst="rect">
          <a:avLst/>
        </a:prstGeom>
      </dgm:spPr>
      <dgm:t>
        <a:bodyPr/>
        <a:lstStyle/>
        <a:p>
          <a:endParaRPr lang="en-GB"/>
        </a:p>
      </dgm:t>
    </dgm:pt>
    <dgm:pt modelId="{97B6339A-C8F4-4D86-AB15-86363C77B524}" type="pres">
      <dgm:prSet presAssocID="{7B150A7E-DF6C-411B-AFDE-D5F9E0D51AE9}" presName="level3hierChild" presStyleCnt="0"/>
      <dgm:spPr/>
      <dgm:t>
        <a:bodyPr/>
        <a:lstStyle/>
        <a:p>
          <a:endParaRPr lang="en-GB"/>
        </a:p>
      </dgm:t>
    </dgm:pt>
    <dgm:pt modelId="{ADC8AE81-D380-48C9-BCEA-DF2A9FD4D7C9}" type="pres">
      <dgm:prSet presAssocID="{C20D0A8C-B3FE-4F41-9535-C150D3AF360C}" presName="conn2-1" presStyleLbl="parChTrans1D4" presStyleIdx="3" presStyleCnt="36"/>
      <dgm:spPr>
        <a:custGeom>
          <a:avLst/>
          <a:gdLst/>
          <a:ahLst/>
          <a:cxnLst/>
          <a:rect l="0" t="0" r="0" b="0"/>
          <a:pathLst>
            <a:path>
              <a:moveTo>
                <a:pt x="0" y="137719"/>
              </a:moveTo>
              <a:lnTo>
                <a:pt x="72275" y="137719"/>
              </a:lnTo>
              <a:lnTo>
                <a:pt x="72275" y="0"/>
              </a:lnTo>
              <a:lnTo>
                <a:pt x="144550" y="0"/>
              </a:lnTo>
            </a:path>
          </a:pathLst>
        </a:custGeom>
      </dgm:spPr>
      <dgm:t>
        <a:bodyPr/>
        <a:lstStyle/>
        <a:p>
          <a:endParaRPr lang="en-GB"/>
        </a:p>
      </dgm:t>
    </dgm:pt>
    <dgm:pt modelId="{2DF3EEE3-A74E-4C4E-9798-202F65D9F811}" type="pres">
      <dgm:prSet presAssocID="{C20D0A8C-B3FE-4F41-9535-C150D3AF360C}" presName="connTx" presStyleLbl="parChTrans1D4" presStyleIdx="3" presStyleCnt="36"/>
      <dgm:spPr/>
      <dgm:t>
        <a:bodyPr/>
        <a:lstStyle/>
        <a:p>
          <a:endParaRPr lang="en-GB"/>
        </a:p>
      </dgm:t>
    </dgm:pt>
    <dgm:pt modelId="{40D9D25C-34B0-40C0-BA46-79B802894A67}" type="pres">
      <dgm:prSet presAssocID="{4AA514BE-55D9-48B9-BA87-C79CEB13560F}" presName="root2" presStyleCnt="0"/>
      <dgm:spPr/>
      <dgm:t>
        <a:bodyPr/>
        <a:lstStyle/>
        <a:p>
          <a:endParaRPr lang="en-GB"/>
        </a:p>
      </dgm:t>
    </dgm:pt>
    <dgm:pt modelId="{38C272EC-E809-482B-AF3B-2A215C736A87}" type="pres">
      <dgm:prSet presAssocID="{4AA514BE-55D9-48B9-BA87-C79CEB13560F}" presName="LevelTwoTextNode" presStyleLbl="node4" presStyleIdx="3" presStyleCnt="36" custScaleX="203334" custScaleY="422173">
        <dgm:presLayoutVars>
          <dgm:chPref val="3"/>
        </dgm:presLayoutVars>
      </dgm:prSet>
      <dgm:spPr>
        <a:prstGeom prst="rect">
          <a:avLst/>
        </a:prstGeom>
      </dgm:spPr>
      <dgm:t>
        <a:bodyPr/>
        <a:lstStyle/>
        <a:p>
          <a:endParaRPr lang="en-GB"/>
        </a:p>
      </dgm:t>
    </dgm:pt>
    <dgm:pt modelId="{502A0F0B-1F1C-4433-B51E-4AAA446CD98B}" type="pres">
      <dgm:prSet presAssocID="{4AA514BE-55D9-48B9-BA87-C79CEB13560F}" presName="level3hierChild" presStyleCnt="0"/>
      <dgm:spPr/>
      <dgm:t>
        <a:bodyPr/>
        <a:lstStyle/>
        <a:p>
          <a:endParaRPr lang="en-GB"/>
        </a:p>
      </dgm:t>
    </dgm:pt>
    <dgm:pt modelId="{9C25707A-0C02-47BF-B3BA-33435F9C0060}" type="pres">
      <dgm:prSet presAssocID="{A6B78B49-A027-427F-8330-9E730A8B674A}" presName="conn2-1" presStyleLbl="parChTrans1D4" presStyleIdx="4" presStyleCnt="36"/>
      <dgm:spPr>
        <a:custGeom>
          <a:avLst/>
          <a:gdLst/>
          <a:ahLst/>
          <a:cxnLst/>
          <a:rect l="0" t="0" r="0" b="0"/>
          <a:pathLst>
            <a:path>
              <a:moveTo>
                <a:pt x="0" y="45720"/>
              </a:moveTo>
              <a:lnTo>
                <a:pt x="144550" y="45720"/>
              </a:lnTo>
            </a:path>
          </a:pathLst>
        </a:custGeom>
      </dgm:spPr>
      <dgm:t>
        <a:bodyPr/>
        <a:lstStyle/>
        <a:p>
          <a:endParaRPr lang="en-GB"/>
        </a:p>
      </dgm:t>
    </dgm:pt>
    <dgm:pt modelId="{1DC670C2-3D0E-4424-830C-EF982A18FA95}" type="pres">
      <dgm:prSet presAssocID="{A6B78B49-A027-427F-8330-9E730A8B674A}" presName="connTx" presStyleLbl="parChTrans1D4" presStyleIdx="4" presStyleCnt="36"/>
      <dgm:spPr/>
      <dgm:t>
        <a:bodyPr/>
        <a:lstStyle/>
        <a:p>
          <a:endParaRPr lang="en-GB"/>
        </a:p>
      </dgm:t>
    </dgm:pt>
    <dgm:pt modelId="{31705543-5F49-48B4-A7E1-96001B5458BA}" type="pres">
      <dgm:prSet presAssocID="{A822332C-257A-46C9-8406-D8BEC9E55547}" presName="root2" presStyleCnt="0"/>
      <dgm:spPr/>
      <dgm:t>
        <a:bodyPr/>
        <a:lstStyle/>
        <a:p>
          <a:endParaRPr lang="en-GB"/>
        </a:p>
      </dgm:t>
    </dgm:pt>
    <dgm:pt modelId="{567B9D9E-BD7C-42DC-A279-FF48609A8CF4}" type="pres">
      <dgm:prSet presAssocID="{A822332C-257A-46C9-8406-D8BEC9E55547}" presName="LevelTwoTextNode" presStyleLbl="node4" presStyleIdx="4" presStyleCnt="36" custScaleX="208465" custScaleY="505599">
        <dgm:presLayoutVars>
          <dgm:chPref val="3"/>
        </dgm:presLayoutVars>
      </dgm:prSet>
      <dgm:spPr>
        <a:prstGeom prst="rect">
          <a:avLst/>
        </a:prstGeom>
      </dgm:spPr>
      <dgm:t>
        <a:bodyPr/>
        <a:lstStyle/>
        <a:p>
          <a:endParaRPr lang="en-GB"/>
        </a:p>
      </dgm:t>
    </dgm:pt>
    <dgm:pt modelId="{6FD8271C-57FC-4977-BF3D-5218512AA2D1}" type="pres">
      <dgm:prSet presAssocID="{A822332C-257A-46C9-8406-D8BEC9E55547}" presName="level3hierChild" presStyleCnt="0"/>
      <dgm:spPr/>
      <dgm:t>
        <a:bodyPr/>
        <a:lstStyle/>
        <a:p>
          <a:endParaRPr lang="en-GB"/>
        </a:p>
      </dgm:t>
    </dgm:pt>
    <dgm:pt modelId="{3E1BB1B0-BC3A-4890-96D1-6A22C0C2A840}" type="pres">
      <dgm:prSet presAssocID="{0C28C543-DF4B-4528-A62C-9EB6CF70957A}" presName="conn2-1" presStyleLbl="parChTrans1D4" presStyleIdx="5" presStyleCnt="36"/>
      <dgm:spPr>
        <a:custGeom>
          <a:avLst/>
          <a:gdLst/>
          <a:ahLst/>
          <a:cxnLst/>
          <a:rect l="0" t="0" r="0" b="0"/>
          <a:pathLst>
            <a:path>
              <a:moveTo>
                <a:pt x="0" y="0"/>
              </a:moveTo>
              <a:lnTo>
                <a:pt x="72275" y="0"/>
              </a:lnTo>
              <a:lnTo>
                <a:pt x="72275" y="137719"/>
              </a:lnTo>
              <a:lnTo>
                <a:pt x="144550" y="137719"/>
              </a:lnTo>
            </a:path>
          </a:pathLst>
        </a:custGeom>
      </dgm:spPr>
      <dgm:t>
        <a:bodyPr/>
        <a:lstStyle/>
        <a:p>
          <a:endParaRPr lang="en-GB"/>
        </a:p>
      </dgm:t>
    </dgm:pt>
    <dgm:pt modelId="{EBD96362-7EEB-4A0E-AEF1-E84C1F9A5D94}" type="pres">
      <dgm:prSet presAssocID="{0C28C543-DF4B-4528-A62C-9EB6CF70957A}" presName="connTx" presStyleLbl="parChTrans1D4" presStyleIdx="5" presStyleCnt="36"/>
      <dgm:spPr/>
      <dgm:t>
        <a:bodyPr/>
        <a:lstStyle/>
        <a:p>
          <a:endParaRPr lang="en-GB"/>
        </a:p>
      </dgm:t>
    </dgm:pt>
    <dgm:pt modelId="{ADF8355E-6D63-4428-B6F1-EB4A2D9B5D17}" type="pres">
      <dgm:prSet presAssocID="{D865D7E5-C7E9-4D63-9A83-D2EEDFE019E5}" presName="root2" presStyleCnt="0"/>
      <dgm:spPr/>
      <dgm:t>
        <a:bodyPr/>
        <a:lstStyle/>
        <a:p>
          <a:endParaRPr lang="en-GB"/>
        </a:p>
      </dgm:t>
    </dgm:pt>
    <dgm:pt modelId="{4CCE85B3-E79F-4B44-A603-B6E39E9A4E7D}" type="pres">
      <dgm:prSet presAssocID="{D865D7E5-C7E9-4D63-9A83-D2EEDFE019E5}" presName="LevelTwoTextNode" presStyleLbl="node4" presStyleIdx="5" presStyleCnt="36" custScaleX="212597" custScaleY="506392">
        <dgm:presLayoutVars>
          <dgm:chPref val="3"/>
        </dgm:presLayoutVars>
      </dgm:prSet>
      <dgm:spPr>
        <a:prstGeom prst="rect">
          <a:avLst/>
        </a:prstGeom>
      </dgm:spPr>
      <dgm:t>
        <a:bodyPr/>
        <a:lstStyle/>
        <a:p>
          <a:endParaRPr lang="en-GB"/>
        </a:p>
      </dgm:t>
    </dgm:pt>
    <dgm:pt modelId="{904FB9BD-F32B-4CF4-88C2-407F2835A9BE}" type="pres">
      <dgm:prSet presAssocID="{D865D7E5-C7E9-4D63-9A83-D2EEDFE019E5}" presName="level3hierChild" presStyleCnt="0"/>
      <dgm:spPr/>
      <dgm:t>
        <a:bodyPr/>
        <a:lstStyle/>
        <a:p>
          <a:endParaRPr lang="en-GB"/>
        </a:p>
      </dgm:t>
    </dgm:pt>
    <dgm:pt modelId="{A828C05A-63ED-46BC-89C1-D0A6F96B9589}" type="pres">
      <dgm:prSet presAssocID="{AB6F554A-D91C-4CF0-AF21-DBFCD957C5C8}" presName="conn2-1" presStyleLbl="parChTrans1D4" presStyleIdx="6" presStyleCnt="36"/>
      <dgm:spPr>
        <a:custGeom>
          <a:avLst/>
          <a:gdLst/>
          <a:ahLst/>
          <a:cxnLst/>
          <a:rect l="0" t="0" r="0" b="0"/>
          <a:pathLst>
            <a:path>
              <a:moveTo>
                <a:pt x="0" y="1101759"/>
              </a:moveTo>
              <a:lnTo>
                <a:pt x="72275" y="1101759"/>
              </a:lnTo>
              <a:lnTo>
                <a:pt x="72275" y="0"/>
              </a:lnTo>
              <a:lnTo>
                <a:pt x="144550" y="0"/>
              </a:lnTo>
            </a:path>
          </a:pathLst>
        </a:custGeom>
      </dgm:spPr>
      <dgm:t>
        <a:bodyPr/>
        <a:lstStyle/>
        <a:p>
          <a:endParaRPr lang="en-GB"/>
        </a:p>
      </dgm:t>
    </dgm:pt>
    <dgm:pt modelId="{DDA5FBEF-BA75-47F9-ABE2-EB6CCB68ECDE}" type="pres">
      <dgm:prSet presAssocID="{AB6F554A-D91C-4CF0-AF21-DBFCD957C5C8}" presName="connTx" presStyleLbl="parChTrans1D4" presStyleIdx="6" presStyleCnt="36"/>
      <dgm:spPr/>
      <dgm:t>
        <a:bodyPr/>
        <a:lstStyle/>
        <a:p>
          <a:endParaRPr lang="en-GB"/>
        </a:p>
      </dgm:t>
    </dgm:pt>
    <dgm:pt modelId="{113E0F26-7790-4424-B17F-613A7913CE5B}" type="pres">
      <dgm:prSet presAssocID="{E5A031C1-B888-4EC9-AAF8-B32B80E0DB63}" presName="root2" presStyleCnt="0"/>
      <dgm:spPr/>
      <dgm:t>
        <a:bodyPr/>
        <a:lstStyle/>
        <a:p>
          <a:endParaRPr lang="en-GB"/>
        </a:p>
      </dgm:t>
    </dgm:pt>
    <dgm:pt modelId="{C3C29F0E-8737-42CC-95B6-6DDA6152B676}" type="pres">
      <dgm:prSet presAssocID="{E5A031C1-B888-4EC9-AAF8-B32B80E0DB63}" presName="LevelTwoTextNode" presStyleLbl="node4" presStyleIdx="6" presStyleCnt="36">
        <dgm:presLayoutVars>
          <dgm:chPref val="3"/>
        </dgm:presLayoutVars>
      </dgm:prSet>
      <dgm:spPr>
        <a:prstGeom prst="rect">
          <a:avLst/>
        </a:prstGeom>
      </dgm:spPr>
      <dgm:t>
        <a:bodyPr/>
        <a:lstStyle/>
        <a:p>
          <a:endParaRPr lang="en-GB"/>
        </a:p>
      </dgm:t>
    </dgm:pt>
    <dgm:pt modelId="{0C5F0B58-47E2-40A9-94F2-2A05BA10A5DD}" type="pres">
      <dgm:prSet presAssocID="{E5A031C1-B888-4EC9-AAF8-B32B80E0DB63}" presName="level3hierChild" presStyleCnt="0"/>
      <dgm:spPr/>
      <dgm:t>
        <a:bodyPr/>
        <a:lstStyle/>
        <a:p>
          <a:endParaRPr lang="en-GB"/>
        </a:p>
      </dgm:t>
    </dgm:pt>
    <dgm:pt modelId="{33D41EE2-01DB-4C9D-9559-8CA48799D462}" type="pres">
      <dgm:prSet presAssocID="{2EF82305-5F7D-48CB-B336-C32FDF218599}" presName="conn2-1" presStyleLbl="parChTrans1D4" presStyleIdx="7" presStyleCnt="36"/>
      <dgm:spPr>
        <a:custGeom>
          <a:avLst/>
          <a:gdLst/>
          <a:ahLst/>
          <a:cxnLst/>
          <a:rect l="0" t="0" r="0" b="0"/>
          <a:pathLst>
            <a:path>
              <a:moveTo>
                <a:pt x="0" y="137719"/>
              </a:moveTo>
              <a:lnTo>
                <a:pt x="72275" y="137719"/>
              </a:lnTo>
              <a:lnTo>
                <a:pt x="72275" y="0"/>
              </a:lnTo>
              <a:lnTo>
                <a:pt x="144550" y="0"/>
              </a:lnTo>
            </a:path>
          </a:pathLst>
        </a:custGeom>
      </dgm:spPr>
      <dgm:t>
        <a:bodyPr/>
        <a:lstStyle/>
        <a:p>
          <a:endParaRPr lang="en-GB"/>
        </a:p>
      </dgm:t>
    </dgm:pt>
    <dgm:pt modelId="{08B228AB-F803-4A75-B31D-29BD16801096}" type="pres">
      <dgm:prSet presAssocID="{2EF82305-5F7D-48CB-B336-C32FDF218599}" presName="connTx" presStyleLbl="parChTrans1D4" presStyleIdx="7" presStyleCnt="36"/>
      <dgm:spPr/>
      <dgm:t>
        <a:bodyPr/>
        <a:lstStyle/>
        <a:p>
          <a:endParaRPr lang="en-GB"/>
        </a:p>
      </dgm:t>
    </dgm:pt>
    <dgm:pt modelId="{64695F51-4C8C-4F47-AD86-BBE06F5FBB75}" type="pres">
      <dgm:prSet presAssocID="{8AB0951A-8ED9-4041-84CE-DF343A55C4A2}" presName="root2" presStyleCnt="0"/>
      <dgm:spPr/>
      <dgm:t>
        <a:bodyPr/>
        <a:lstStyle/>
        <a:p>
          <a:endParaRPr lang="en-GB"/>
        </a:p>
      </dgm:t>
    </dgm:pt>
    <dgm:pt modelId="{7E5BCCE7-9013-4F2C-9122-D2906C4AE318}" type="pres">
      <dgm:prSet presAssocID="{8AB0951A-8ED9-4041-84CE-DF343A55C4A2}" presName="LevelTwoTextNode" presStyleLbl="node4" presStyleIdx="7" presStyleCnt="36">
        <dgm:presLayoutVars>
          <dgm:chPref val="3"/>
        </dgm:presLayoutVars>
      </dgm:prSet>
      <dgm:spPr>
        <a:prstGeom prst="rect">
          <a:avLst/>
        </a:prstGeom>
      </dgm:spPr>
      <dgm:t>
        <a:bodyPr/>
        <a:lstStyle/>
        <a:p>
          <a:endParaRPr lang="en-GB"/>
        </a:p>
      </dgm:t>
    </dgm:pt>
    <dgm:pt modelId="{F484CDC2-42D6-49AC-A14B-DC9C0A896676}" type="pres">
      <dgm:prSet presAssocID="{8AB0951A-8ED9-4041-84CE-DF343A55C4A2}" presName="level3hierChild" presStyleCnt="0"/>
      <dgm:spPr/>
      <dgm:t>
        <a:bodyPr/>
        <a:lstStyle/>
        <a:p>
          <a:endParaRPr lang="en-GB"/>
        </a:p>
      </dgm:t>
    </dgm:pt>
    <dgm:pt modelId="{97777D4D-0637-406E-A6C1-E1E44937AFD8}" type="pres">
      <dgm:prSet presAssocID="{93AD7141-EA56-424C-B62E-06191372175B}" presName="conn2-1" presStyleLbl="parChTrans1D4" presStyleIdx="8" presStyleCnt="36"/>
      <dgm:spPr>
        <a:custGeom>
          <a:avLst/>
          <a:gdLst/>
          <a:ahLst/>
          <a:cxnLst/>
          <a:rect l="0" t="0" r="0" b="0"/>
          <a:pathLst>
            <a:path>
              <a:moveTo>
                <a:pt x="0" y="0"/>
              </a:moveTo>
              <a:lnTo>
                <a:pt x="72275" y="0"/>
              </a:lnTo>
              <a:lnTo>
                <a:pt x="72275" y="137719"/>
              </a:lnTo>
              <a:lnTo>
                <a:pt x="144550" y="137719"/>
              </a:lnTo>
            </a:path>
          </a:pathLst>
        </a:custGeom>
      </dgm:spPr>
      <dgm:t>
        <a:bodyPr/>
        <a:lstStyle/>
        <a:p>
          <a:endParaRPr lang="en-GB"/>
        </a:p>
      </dgm:t>
    </dgm:pt>
    <dgm:pt modelId="{4D91866C-DBDC-4AAB-9F6E-B1B249F1110A}" type="pres">
      <dgm:prSet presAssocID="{93AD7141-EA56-424C-B62E-06191372175B}" presName="connTx" presStyleLbl="parChTrans1D4" presStyleIdx="8" presStyleCnt="36"/>
      <dgm:spPr/>
      <dgm:t>
        <a:bodyPr/>
        <a:lstStyle/>
        <a:p>
          <a:endParaRPr lang="en-GB"/>
        </a:p>
      </dgm:t>
    </dgm:pt>
    <dgm:pt modelId="{5F5379D4-1F48-4DAB-BA3A-251F4222EF56}" type="pres">
      <dgm:prSet presAssocID="{E9CCC2AC-E776-406D-8F9D-721D0EB7AF00}" presName="root2" presStyleCnt="0"/>
      <dgm:spPr/>
      <dgm:t>
        <a:bodyPr/>
        <a:lstStyle/>
        <a:p>
          <a:endParaRPr lang="en-GB"/>
        </a:p>
      </dgm:t>
    </dgm:pt>
    <dgm:pt modelId="{73FD08BC-E614-4B22-B94C-ED7FA640F74B}" type="pres">
      <dgm:prSet presAssocID="{E9CCC2AC-E776-406D-8F9D-721D0EB7AF00}" presName="LevelTwoTextNode" presStyleLbl="node4" presStyleIdx="8" presStyleCnt="36">
        <dgm:presLayoutVars>
          <dgm:chPref val="3"/>
        </dgm:presLayoutVars>
      </dgm:prSet>
      <dgm:spPr>
        <a:prstGeom prst="rect">
          <a:avLst/>
        </a:prstGeom>
      </dgm:spPr>
      <dgm:t>
        <a:bodyPr/>
        <a:lstStyle/>
        <a:p>
          <a:endParaRPr lang="en-GB"/>
        </a:p>
      </dgm:t>
    </dgm:pt>
    <dgm:pt modelId="{2DB8DEFA-97B3-44C1-82CD-B981A5C7E00E}" type="pres">
      <dgm:prSet presAssocID="{E9CCC2AC-E776-406D-8F9D-721D0EB7AF00}" presName="level3hierChild" presStyleCnt="0"/>
      <dgm:spPr/>
      <dgm:t>
        <a:bodyPr/>
        <a:lstStyle/>
        <a:p>
          <a:endParaRPr lang="en-GB"/>
        </a:p>
      </dgm:t>
    </dgm:pt>
    <dgm:pt modelId="{BDBBF3C2-92A3-419D-9242-DCC54E9853B0}" type="pres">
      <dgm:prSet presAssocID="{F606B9D3-096E-4724-8FFF-DCE39B702103}" presName="conn2-1" presStyleLbl="parChTrans1D4" presStyleIdx="9" presStyleCnt="36"/>
      <dgm:spPr>
        <a:custGeom>
          <a:avLst/>
          <a:gdLst/>
          <a:ahLst/>
          <a:cxnLst/>
          <a:rect l="0" t="0" r="0" b="0"/>
          <a:pathLst>
            <a:path>
              <a:moveTo>
                <a:pt x="0" y="826319"/>
              </a:moveTo>
              <a:lnTo>
                <a:pt x="72275" y="826319"/>
              </a:lnTo>
              <a:lnTo>
                <a:pt x="72275" y="0"/>
              </a:lnTo>
              <a:lnTo>
                <a:pt x="144550" y="0"/>
              </a:lnTo>
            </a:path>
          </a:pathLst>
        </a:custGeom>
      </dgm:spPr>
      <dgm:t>
        <a:bodyPr/>
        <a:lstStyle/>
        <a:p>
          <a:endParaRPr lang="en-GB"/>
        </a:p>
      </dgm:t>
    </dgm:pt>
    <dgm:pt modelId="{78E0C6F3-CFD7-456C-8EF1-BDE8C171F5C1}" type="pres">
      <dgm:prSet presAssocID="{F606B9D3-096E-4724-8FFF-DCE39B702103}" presName="connTx" presStyleLbl="parChTrans1D4" presStyleIdx="9" presStyleCnt="36"/>
      <dgm:spPr/>
      <dgm:t>
        <a:bodyPr/>
        <a:lstStyle/>
        <a:p>
          <a:endParaRPr lang="en-GB"/>
        </a:p>
      </dgm:t>
    </dgm:pt>
    <dgm:pt modelId="{387F3A9D-A307-468C-A07B-49B2DCB9BF0D}" type="pres">
      <dgm:prSet presAssocID="{89461671-5DC6-426D-852C-DB38D2144608}" presName="root2" presStyleCnt="0"/>
      <dgm:spPr/>
      <dgm:t>
        <a:bodyPr/>
        <a:lstStyle/>
        <a:p>
          <a:endParaRPr lang="en-GB"/>
        </a:p>
      </dgm:t>
    </dgm:pt>
    <dgm:pt modelId="{319B7F7E-1FF0-45A0-91C8-CC01BB8288F1}" type="pres">
      <dgm:prSet presAssocID="{89461671-5DC6-426D-852C-DB38D2144608}" presName="LevelTwoTextNode" presStyleLbl="node4" presStyleIdx="9" presStyleCnt="36">
        <dgm:presLayoutVars>
          <dgm:chPref val="3"/>
        </dgm:presLayoutVars>
      </dgm:prSet>
      <dgm:spPr>
        <a:prstGeom prst="rect">
          <a:avLst/>
        </a:prstGeom>
      </dgm:spPr>
      <dgm:t>
        <a:bodyPr/>
        <a:lstStyle/>
        <a:p>
          <a:endParaRPr lang="en-GB"/>
        </a:p>
      </dgm:t>
    </dgm:pt>
    <dgm:pt modelId="{1501F093-CD7F-47FF-8D29-A8B90F731AEA}" type="pres">
      <dgm:prSet presAssocID="{89461671-5DC6-426D-852C-DB38D2144608}" presName="level3hierChild" presStyleCnt="0"/>
      <dgm:spPr/>
      <dgm:t>
        <a:bodyPr/>
        <a:lstStyle/>
        <a:p>
          <a:endParaRPr lang="en-GB"/>
        </a:p>
      </dgm:t>
    </dgm:pt>
    <dgm:pt modelId="{4C0FF5E5-286A-48F3-9920-08EEC09B1FD2}" type="pres">
      <dgm:prSet presAssocID="{949938E2-355C-4214-8030-E3939C6FDE64}" presName="conn2-1" presStyleLbl="parChTrans1D4" presStyleIdx="10" presStyleCnt="36"/>
      <dgm:spPr>
        <a:custGeom>
          <a:avLst/>
          <a:gdLst/>
          <a:ahLst/>
          <a:cxnLst/>
          <a:rect l="0" t="0" r="0" b="0"/>
          <a:pathLst>
            <a:path>
              <a:moveTo>
                <a:pt x="0" y="550879"/>
              </a:moveTo>
              <a:lnTo>
                <a:pt x="72275" y="550879"/>
              </a:lnTo>
              <a:lnTo>
                <a:pt x="72275" y="0"/>
              </a:lnTo>
              <a:lnTo>
                <a:pt x="144550" y="0"/>
              </a:lnTo>
            </a:path>
          </a:pathLst>
        </a:custGeom>
      </dgm:spPr>
      <dgm:t>
        <a:bodyPr/>
        <a:lstStyle/>
        <a:p>
          <a:endParaRPr lang="en-GB"/>
        </a:p>
      </dgm:t>
    </dgm:pt>
    <dgm:pt modelId="{EFB8FDDC-1E17-485C-ADC6-4182799D5F09}" type="pres">
      <dgm:prSet presAssocID="{949938E2-355C-4214-8030-E3939C6FDE64}" presName="connTx" presStyleLbl="parChTrans1D4" presStyleIdx="10" presStyleCnt="36"/>
      <dgm:spPr/>
      <dgm:t>
        <a:bodyPr/>
        <a:lstStyle/>
        <a:p>
          <a:endParaRPr lang="en-GB"/>
        </a:p>
      </dgm:t>
    </dgm:pt>
    <dgm:pt modelId="{4AD9078B-E3C2-439A-B8A8-39CC816CDA58}" type="pres">
      <dgm:prSet presAssocID="{99D6D64F-883E-48A2-8190-F703AA9CF4C5}" presName="root2" presStyleCnt="0"/>
      <dgm:spPr/>
      <dgm:t>
        <a:bodyPr/>
        <a:lstStyle/>
        <a:p>
          <a:endParaRPr lang="en-GB"/>
        </a:p>
      </dgm:t>
    </dgm:pt>
    <dgm:pt modelId="{0E36B567-5DA1-4D9C-863D-00A1AD4A3357}" type="pres">
      <dgm:prSet presAssocID="{99D6D64F-883E-48A2-8190-F703AA9CF4C5}" presName="LevelTwoTextNode" presStyleLbl="node4" presStyleIdx="10" presStyleCnt="36">
        <dgm:presLayoutVars>
          <dgm:chPref val="3"/>
        </dgm:presLayoutVars>
      </dgm:prSet>
      <dgm:spPr>
        <a:prstGeom prst="rect">
          <a:avLst/>
        </a:prstGeom>
      </dgm:spPr>
      <dgm:t>
        <a:bodyPr/>
        <a:lstStyle/>
        <a:p>
          <a:endParaRPr lang="en-GB"/>
        </a:p>
      </dgm:t>
    </dgm:pt>
    <dgm:pt modelId="{AB9C8707-2B9D-416E-B15F-AB36FC81FA59}" type="pres">
      <dgm:prSet presAssocID="{99D6D64F-883E-48A2-8190-F703AA9CF4C5}" presName="level3hierChild" presStyleCnt="0"/>
      <dgm:spPr/>
      <dgm:t>
        <a:bodyPr/>
        <a:lstStyle/>
        <a:p>
          <a:endParaRPr lang="en-GB"/>
        </a:p>
      </dgm:t>
    </dgm:pt>
    <dgm:pt modelId="{1EB24774-4311-421E-92F7-7355DB263F4E}" type="pres">
      <dgm:prSet presAssocID="{B117D256-F649-4B96-A2C9-3ADA083774EB}" presName="conn2-1" presStyleLbl="parChTrans1D4" presStyleIdx="11" presStyleCnt="36"/>
      <dgm:spPr>
        <a:custGeom>
          <a:avLst/>
          <a:gdLst/>
          <a:ahLst/>
          <a:cxnLst/>
          <a:rect l="0" t="0" r="0" b="0"/>
          <a:pathLst>
            <a:path>
              <a:moveTo>
                <a:pt x="0" y="137719"/>
              </a:moveTo>
              <a:lnTo>
                <a:pt x="72275" y="137719"/>
              </a:lnTo>
              <a:lnTo>
                <a:pt x="72275" y="0"/>
              </a:lnTo>
              <a:lnTo>
                <a:pt x="144550" y="0"/>
              </a:lnTo>
            </a:path>
          </a:pathLst>
        </a:custGeom>
      </dgm:spPr>
      <dgm:t>
        <a:bodyPr/>
        <a:lstStyle/>
        <a:p>
          <a:endParaRPr lang="en-GB"/>
        </a:p>
      </dgm:t>
    </dgm:pt>
    <dgm:pt modelId="{92BB7984-1B55-466C-A69F-277A612F2B4F}" type="pres">
      <dgm:prSet presAssocID="{B117D256-F649-4B96-A2C9-3ADA083774EB}" presName="connTx" presStyleLbl="parChTrans1D4" presStyleIdx="11" presStyleCnt="36"/>
      <dgm:spPr/>
      <dgm:t>
        <a:bodyPr/>
        <a:lstStyle/>
        <a:p>
          <a:endParaRPr lang="en-GB"/>
        </a:p>
      </dgm:t>
    </dgm:pt>
    <dgm:pt modelId="{CA1CD715-04DD-4093-9A8A-3A4FE9DD6F43}" type="pres">
      <dgm:prSet presAssocID="{7185D8C7-4FB8-4736-9F2A-B601F3402756}" presName="root2" presStyleCnt="0"/>
      <dgm:spPr/>
      <dgm:t>
        <a:bodyPr/>
        <a:lstStyle/>
        <a:p>
          <a:endParaRPr lang="en-GB"/>
        </a:p>
      </dgm:t>
    </dgm:pt>
    <dgm:pt modelId="{247BD268-B5F4-42C5-9703-BA4DB77B6D5E}" type="pres">
      <dgm:prSet presAssocID="{7185D8C7-4FB8-4736-9F2A-B601F3402756}" presName="LevelTwoTextNode" presStyleLbl="node4" presStyleIdx="11" presStyleCnt="36">
        <dgm:presLayoutVars>
          <dgm:chPref val="3"/>
        </dgm:presLayoutVars>
      </dgm:prSet>
      <dgm:spPr>
        <a:prstGeom prst="rect">
          <a:avLst/>
        </a:prstGeom>
      </dgm:spPr>
      <dgm:t>
        <a:bodyPr/>
        <a:lstStyle/>
        <a:p>
          <a:endParaRPr lang="en-GB"/>
        </a:p>
      </dgm:t>
    </dgm:pt>
    <dgm:pt modelId="{F3F369E7-1A4F-47ED-A778-95A7F67CF938}" type="pres">
      <dgm:prSet presAssocID="{7185D8C7-4FB8-4736-9F2A-B601F3402756}" presName="level3hierChild" presStyleCnt="0"/>
      <dgm:spPr/>
      <dgm:t>
        <a:bodyPr/>
        <a:lstStyle/>
        <a:p>
          <a:endParaRPr lang="en-GB"/>
        </a:p>
      </dgm:t>
    </dgm:pt>
    <dgm:pt modelId="{E282C40D-FCBB-4091-A235-26FD1FEDE99E}" type="pres">
      <dgm:prSet presAssocID="{684F153A-0CE1-453A-85C3-63BC2A5EE65D}" presName="conn2-1" presStyleLbl="parChTrans1D4" presStyleIdx="12" presStyleCnt="36"/>
      <dgm:spPr>
        <a:custGeom>
          <a:avLst/>
          <a:gdLst/>
          <a:ahLst/>
          <a:cxnLst/>
          <a:rect l="0" t="0" r="0" b="0"/>
          <a:pathLst>
            <a:path>
              <a:moveTo>
                <a:pt x="0" y="550879"/>
              </a:moveTo>
              <a:lnTo>
                <a:pt x="72275" y="550879"/>
              </a:lnTo>
              <a:lnTo>
                <a:pt x="72275" y="0"/>
              </a:lnTo>
              <a:lnTo>
                <a:pt x="144550" y="0"/>
              </a:lnTo>
            </a:path>
          </a:pathLst>
        </a:custGeom>
      </dgm:spPr>
      <dgm:t>
        <a:bodyPr/>
        <a:lstStyle/>
        <a:p>
          <a:endParaRPr lang="en-GB"/>
        </a:p>
      </dgm:t>
    </dgm:pt>
    <dgm:pt modelId="{6B78CE4D-D4AB-4948-8263-8F9D77A67F6B}" type="pres">
      <dgm:prSet presAssocID="{684F153A-0CE1-453A-85C3-63BC2A5EE65D}" presName="connTx" presStyleLbl="parChTrans1D4" presStyleIdx="12" presStyleCnt="36"/>
      <dgm:spPr/>
      <dgm:t>
        <a:bodyPr/>
        <a:lstStyle/>
        <a:p>
          <a:endParaRPr lang="en-GB"/>
        </a:p>
      </dgm:t>
    </dgm:pt>
    <dgm:pt modelId="{B3636D90-0AEA-488A-A225-CDD1C6C447D2}" type="pres">
      <dgm:prSet presAssocID="{BC1114FF-6ED9-4578-871C-0BE66F618700}" presName="root2" presStyleCnt="0"/>
      <dgm:spPr/>
      <dgm:t>
        <a:bodyPr/>
        <a:lstStyle/>
        <a:p>
          <a:endParaRPr lang="en-GB"/>
        </a:p>
      </dgm:t>
    </dgm:pt>
    <dgm:pt modelId="{23327EB2-74DA-425B-AEC4-93EF37542738}" type="pres">
      <dgm:prSet presAssocID="{BC1114FF-6ED9-4578-871C-0BE66F618700}" presName="LevelTwoTextNode" presStyleLbl="node4" presStyleIdx="12" presStyleCnt="36">
        <dgm:presLayoutVars>
          <dgm:chPref val="3"/>
        </dgm:presLayoutVars>
      </dgm:prSet>
      <dgm:spPr>
        <a:prstGeom prst="rect">
          <a:avLst/>
        </a:prstGeom>
      </dgm:spPr>
      <dgm:t>
        <a:bodyPr/>
        <a:lstStyle/>
        <a:p>
          <a:endParaRPr lang="en-GB"/>
        </a:p>
      </dgm:t>
    </dgm:pt>
    <dgm:pt modelId="{E618A10A-97ED-47D2-BA9B-FE0D7A1DDAF2}" type="pres">
      <dgm:prSet presAssocID="{BC1114FF-6ED9-4578-871C-0BE66F618700}" presName="level3hierChild" presStyleCnt="0"/>
      <dgm:spPr/>
      <dgm:t>
        <a:bodyPr/>
        <a:lstStyle/>
        <a:p>
          <a:endParaRPr lang="en-GB"/>
        </a:p>
      </dgm:t>
    </dgm:pt>
    <dgm:pt modelId="{215073B4-B1B5-4F5D-BBC0-1B36E5BB5A21}" type="pres">
      <dgm:prSet presAssocID="{3A45C902-0BB4-4E0F-942F-6337AEFEF9F0}" presName="conn2-1" presStyleLbl="parChTrans1D4" presStyleIdx="13" presStyleCnt="36"/>
      <dgm:spPr>
        <a:custGeom>
          <a:avLst/>
          <a:gdLst/>
          <a:ahLst/>
          <a:cxnLst/>
          <a:rect l="0" t="0" r="0" b="0"/>
          <a:pathLst>
            <a:path>
              <a:moveTo>
                <a:pt x="0" y="275439"/>
              </a:moveTo>
              <a:lnTo>
                <a:pt x="72275" y="275439"/>
              </a:lnTo>
              <a:lnTo>
                <a:pt x="72275" y="0"/>
              </a:lnTo>
              <a:lnTo>
                <a:pt x="144550" y="0"/>
              </a:lnTo>
            </a:path>
          </a:pathLst>
        </a:custGeom>
      </dgm:spPr>
      <dgm:t>
        <a:bodyPr/>
        <a:lstStyle/>
        <a:p>
          <a:endParaRPr lang="en-GB"/>
        </a:p>
      </dgm:t>
    </dgm:pt>
    <dgm:pt modelId="{7BB37C48-993C-4E55-B25D-B71A9D15DFF9}" type="pres">
      <dgm:prSet presAssocID="{3A45C902-0BB4-4E0F-942F-6337AEFEF9F0}" presName="connTx" presStyleLbl="parChTrans1D4" presStyleIdx="13" presStyleCnt="36"/>
      <dgm:spPr/>
      <dgm:t>
        <a:bodyPr/>
        <a:lstStyle/>
        <a:p>
          <a:endParaRPr lang="en-GB"/>
        </a:p>
      </dgm:t>
    </dgm:pt>
    <dgm:pt modelId="{104826A5-C3A6-407D-AC47-08F24EA8A2A9}" type="pres">
      <dgm:prSet presAssocID="{022E0F24-E3A7-4B1E-90BA-4E694FDC27AB}" presName="root2" presStyleCnt="0"/>
      <dgm:spPr/>
      <dgm:t>
        <a:bodyPr/>
        <a:lstStyle/>
        <a:p>
          <a:endParaRPr lang="en-GB"/>
        </a:p>
      </dgm:t>
    </dgm:pt>
    <dgm:pt modelId="{3F83F65F-95C4-44AB-B43E-996881BF80A7}" type="pres">
      <dgm:prSet presAssocID="{022E0F24-E3A7-4B1E-90BA-4E694FDC27AB}" presName="LevelTwoTextNode" presStyleLbl="node4" presStyleIdx="13" presStyleCnt="36">
        <dgm:presLayoutVars>
          <dgm:chPref val="3"/>
        </dgm:presLayoutVars>
      </dgm:prSet>
      <dgm:spPr>
        <a:prstGeom prst="rect">
          <a:avLst/>
        </a:prstGeom>
      </dgm:spPr>
      <dgm:t>
        <a:bodyPr/>
        <a:lstStyle/>
        <a:p>
          <a:endParaRPr lang="en-GB"/>
        </a:p>
      </dgm:t>
    </dgm:pt>
    <dgm:pt modelId="{21CAA7A5-D772-41BD-BD1A-FB97DEB73C56}" type="pres">
      <dgm:prSet presAssocID="{022E0F24-E3A7-4B1E-90BA-4E694FDC27AB}" presName="level3hierChild" presStyleCnt="0"/>
      <dgm:spPr/>
      <dgm:t>
        <a:bodyPr/>
        <a:lstStyle/>
        <a:p>
          <a:endParaRPr lang="en-GB"/>
        </a:p>
      </dgm:t>
    </dgm:pt>
    <dgm:pt modelId="{119F0DF3-D885-450A-BAB8-BBAF0A390B90}" type="pres">
      <dgm:prSet presAssocID="{5CF2FF5E-12D9-4D03-8A65-B4A8C5A64965}" presName="conn2-1" presStyleLbl="parChTrans1D4" presStyleIdx="14" presStyleCnt="36"/>
      <dgm:spPr>
        <a:custGeom>
          <a:avLst/>
          <a:gdLst/>
          <a:ahLst/>
          <a:cxnLst/>
          <a:rect l="0" t="0" r="0" b="0"/>
          <a:pathLst>
            <a:path>
              <a:moveTo>
                <a:pt x="0" y="45720"/>
              </a:moveTo>
              <a:lnTo>
                <a:pt x="144550" y="45720"/>
              </a:lnTo>
            </a:path>
          </a:pathLst>
        </a:custGeom>
      </dgm:spPr>
      <dgm:t>
        <a:bodyPr/>
        <a:lstStyle/>
        <a:p>
          <a:endParaRPr lang="en-GB"/>
        </a:p>
      </dgm:t>
    </dgm:pt>
    <dgm:pt modelId="{5B885B26-E4B6-48D5-889C-BBEA39A1B49B}" type="pres">
      <dgm:prSet presAssocID="{5CF2FF5E-12D9-4D03-8A65-B4A8C5A64965}" presName="connTx" presStyleLbl="parChTrans1D4" presStyleIdx="14" presStyleCnt="36"/>
      <dgm:spPr/>
      <dgm:t>
        <a:bodyPr/>
        <a:lstStyle/>
        <a:p>
          <a:endParaRPr lang="en-GB"/>
        </a:p>
      </dgm:t>
    </dgm:pt>
    <dgm:pt modelId="{63D30328-825E-4D4A-A6DD-0FA3B198CD16}" type="pres">
      <dgm:prSet presAssocID="{072343A7-7360-4DAD-8CA2-CA0D9521215C}" presName="root2" presStyleCnt="0"/>
      <dgm:spPr/>
      <dgm:t>
        <a:bodyPr/>
        <a:lstStyle/>
        <a:p>
          <a:endParaRPr lang="en-GB"/>
        </a:p>
      </dgm:t>
    </dgm:pt>
    <dgm:pt modelId="{F2C51406-7EDA-439A-A96C-A33FEF6F3BA5}" type="pres">
      <dgm:prSet presAssocID="{072343A7-7360-4DAD-8CA2-CA0D9521215C}" presName="LevelTwoTextNode" presStyleLbl="node4" presStyleIdx="14" presStyleCnt="36">
        <dgm:presLayoutVars>
          <dgm:chPref val="3"/>
        </dgm:presLayoutVars>
      </dgm:prSet>
      <dgm:spPr>
        <a:prstGeom prst="rect">
          <a:avLst/>
        </a:prstGeom>
      </dgm:spPr>
      <dgm:t>
        <a:bodyPr/>
        <a:lstStyle/>
        <a:p>
          <a:endParaRPr lang="en-GB"/>
        </a:p>
      </dgm:t>
    </dgm:pt>
    <dgm:pt modelId="{A567C01C-4E03-4F9A-89C8-A8C419C65900}" type="pres">
      <dgm:prSet presAssocID="{072343A7-7360-4DAD-8CA2-CA0D9521215C}" presName="level3hierChild" presStyleCnt="0"/>
      <dgm:spPr/>
      <dgm:t>
        <a:bodyPr/>
        <a:lstStyle/>
        <a:p>
          <a:endParaRPr lang="en-GB"/>
        </a:p>
      </dgm:t>
    </dgm:pt>
    <dgm:pt modelId="{56C68090-EE49-401F-83F9-785D87D71228}" type="pres">
      <dgm:prSet presAssocID="{9618D7A1-8A20-422E-A6B4-E6D3011BA2BD}" presName="conn2-1" presStyleLbl="parChTrans1D4" presStyleIdx="15" presStyleCnt="36"/>
      <dgm:spPr>
        <a:custGeom>
          <a:avLst/>
          <a:gdLst/>
          <a:ahLst/>
          <a:cxnLst/>
          <a:rect l="0" t="0" r="0" b="0"/>
          <a:pathLst>
            <a:path>
              <a:moveTo>
                <a:pt x="0" y="0"/>
              </a:moveTo>
              <a:lnTo>
                <a:pt x="72275" y="0"/>
              </a:lnTo>
              <a:lnTo>
                <a:pt x="72275" y="275439"/>
              </a:lnTo>
              <a:lnTo>
                <a:pt x="144550" y="275439"/>
              </a:lnTo>
            </a:path>
          </a:pathLst>
        </a:custGeom>
      </dgm:spPr>
      <dgm:t>
        <a:bodyPr/>
        <a:lstStyle/>
        <a:p>
          <a:endParaRPr lang="en-GB"/>
        </a:p>
      </dgm:t>
    </dgm:pt>
    <dgm:pt modelId="{FDEE8571-CBAA-4F9D-A1E4-8975DB7F26B6}" type="pres">
      <dgm:prSet presAssocID="{9618D7A1-8A20-422E-A6B4-E6D3011BA2BD}" presName="connTx" presStyleLbl="parChTrans1D4" presStyleIdx="15" presStyleCnt="36"/>
      <dgm:spPr/>
      <dgm:t>
        <a:bodyPr/>
        <a:lstStyle/>
        <a:p>
          <a:endParaRPr lang="en-GB"/>
        </a:p>
      </dgm:t>
    </dgm:pt>
    <dgm:pt modelId="{BB980D7D-B469-429D-89A7-077BA669F093}" type="pres">
      <dgm:prSet presAssocID="{06356317-26F3-454C-B6AA-4EF69BEDEA65}" presName="root2" presStyleCnt="0"/>
      <dgm:spPr/>
      <dgm:t>
        <a:bodyPr/>
        <a:lstStyle/>
        <a:p>
          <a:endParaRPr lang="en-GB"/>
        </a:p>
      </dgm:t>
    </dgm:pt>
    <dgm:pt modelId="{33AB46CC-B4E6-44CA-962F-AFD607217E6F}" type="pres">
      <dgm:prSet presAssocID="{06356317-26F3-454C-B6AA-4EF69BEDEA65}" presName="LevelTwoTextNode" presStyleLbl="node4" presStyleIdx="15" presStyleCnt="36">
        <dgm:presLayoutVars>
          <dgm:chPref val="3"/>
        </dgm:presLayoutVars>
      </dgm:prSet>
      <dgm:spPr>
        <a:prstGeom prst="rect">
          <a:avLst/>
        </a:prstGeom>
      </dgm:spPr>
      <dgm:t>
        <a:bodyPr/>
        <a:lstStyle/>
        <a:p>
          <a:endParaRPr lang="en-GB"/>
        </a:p>
      </dgm:t>
    </dgm:pt>
    <dgm:pt modelId="{BF4A9640-209A-43DD-B8CE-E86F8BA72600}" type="pres">
      <dgm:prSet presAssocID="{06356317-26F3-454C-B6AA-4EF69BEDEA65}" presName="level3hierChild" presStyleCnt="0"/>
      <dgm:spPr/>
      <dgm:t>
        <a:bodyPr/>
        <a:lstStyle/>
        <a:p>
          <a:endParaRPr lang="en-GB"/>
        </a:p>
      </dgm:t>
    </dgm:pt>
    <dgm:pt modelId="{948CF2DD-11E8-46EF-B1F4-8A22E327FD2A}" type="pres">
      <dgm:prSet presAssocID="{263A63D3-5C4C-4B36-B4EB-23B0EEBA5509}" presName="conn2-1" presStyleLbl="parChTrans1D4" presStyleIdx="16" presStyleCnt="36"/>
      <dgm:spPr>
        <a:custGeom>
          <a:avLst/>
          <a:gdLst/>
          <a:ahLst/>
          <a:cxnLst/>
          <a:rect l="0" t="0" r="0" b="0"/>
          <a:pathLst>
            <a:path>
              <a:moveTo>
                <a:pt x="0" y="0"/>
              </a:moveTo>
              <a:lnTo>
                <a:pt x="72275" y="0"/>
              </a:lnTo>
              <a:lnTo>
                <a:pt x="72275" y="550879"/>
              </a:lnTo>
              <a:lnTo>
                <a:pt x="144550" y="550879"/>
              </a:lnTo>
            </a:path>
          </a:pathLst>
        </a:custGeom>
      </dgm:spPr>
      <dgm:t>
        <a:bodyPr/>
        <a:lstStyle/>
        <a:p>
          <a:endParaRPr lang="en-GB"/>
        </a:p>
      </dgm:t>
    </dgm:pt>
    <dgm:pt modelId="{0338175C-2D61-4BA9-8EED-78BB0E78992E}" type="pres">
      <dgm:prSet presAssocID="{263A63D3-5C4C-4B36-B4EB-23B0EEBA5509}" presName="connTx" presStyleLbl="parChTrans1D4" presStyleIdx="16" presStyleCnt="36"/>
      <dgm:spPr/>
      <dgm:t>
        <a:bodyPr/>
        <a:lstStyle/>
        <a:p>
          <a:endParaRPr lang="en-GB"/>
        </a:p>
      </dgm:t>
    </dgm:pt>
    <dgm:pt modelId="{5AA41389-AE29-4153-BC0F-20D3A7904A1C}" type="pres">
      <dgm:prSet presAssocID="{DFF6739C-C187-4833-B375-5D6CE9799D25}" presName="root2" presStyleCnt="0"/>
      <dgm:spPr/>
      <dgm:t>
        <a:bodyPr/>
        <a:lstStyle/>
        <a:p>
          <a:endParaRPr lang="en-GB"/>
        </a:p>
      </dgm:t>
    </dgm:pt>
    <dgm:pt modelId="{CCC1CE56-4DEC-45FC-9CB9-B5849BA679F3}" type="pres">
      <dgm:prSet presAssocID="{DFF6739C-C187-4833-B375-5D6CE9799D25}" presName="LevelTwoTextNode" presStyleLbl="node4" presStyleIdx="16" presStyleCnt="36">
        <dgm:presLayoutVars>
          <dgm:chPref val="3"/>
        </dgm:presLayoutVars>
      </dgm:prSet>
      <dgm:spPr>
        <a:prstGeom prst="rect">
          <a:avLst/>
        </a:prstGeom>
      </dgm:spPr>
      <dgm:t>
        <a:bodyPr/>
        <a:lstStyle/>
        <a:p>
          <a:endParaRPr lang="en-GB"/>
        </a:p>
      </dgm:t>
    </dgm:pt>
    <dgm:pt modelId="{3DEF0E3B-1D9E-4F5F-AFD5-9E3F1188E611}" type="pres">
      <dgm:prSet presAssocID="{DFF6739C-C187-4833-B375-5D6CE9799D25}" presName="level3hierChild" presStyleCnt="0"/>
      <dgm:spPr/>
      <dgm:t>
        <a:bodyPr/>
        <a:lstStyle/>
        <a:p>
          <a:endParaRPr lang="en-GB"/>
        </a:p>
      </dgm:t>
    </dgm:pt>
    <dgm:pt modelId="{534989ED-BD60-4DA5-96AA-80CF0900005F}" type="pres">
      <dgm:prSet presAssocID="{5F386103-98A6-4E07-B486-ABB075A3A3B8}" presName="conn2-1" presStyleLbl="parChTrans1D4" presStyleIdx="17" presStyleCnt="36"/>
      <dgm:spPr>
        <a:custGeom>
          <a:avLst/>
          <a:gdLst/>
          <a:ahLst/>
          <a:cxnLst/>
          <a:rect l="0" t="0" r="0" b="0"/>
          <a:pathLst>
            <a:path>
              <a:moveTo>
                <a:pt x="0" y="0"/>
              </a:moveTo>
              <a:lnTo>
                <a:pt x="72275" y="0"/>
              </a:lnTo>
              <a:lnTo>
                <a:pt x="72275" y="137719"/>
              </a:lnTo>
              <a:lnTo>
                <a:pt x="144550" y="137719"/>
              </a:lnTo>
            </a:path>
          </a:pathLst>
        </a:custGeom>
      </dgm:spPr>
      <dgm:t>
        <a:bodyPr/>
        <a:lstStyle/>
        <a:p>
          <a:endParaRPr lang="en-GB"/>
        </a:p>
      </dgm:t>
    </dgm:pt>
    <dgm:pt modelId="{F1EF8F4F-5E20-4F3E-B83C-07B09D104DE3}" type="pres">
      <dgm:prSet presAssocID="{5F386103-98A6-4E07-B486-ABB075A3A3B8}" presName="connTx" presStyleLbl="parChTrans1D4" presStyleIdx="17" presStyleCnt="36"/>
      <dgm:spPr/>
      <dgm:t>
        <a:bodyPr/>
        <a:lstStyle/>
        <a:p>
          <a:endParaRPr lang="en-GB"/>
        </a:p>
      </dgm:t>
    </dgm:pt>
    <dgm:pt modelId="{EAF10D4A-84D4-45E1-937C-64843E54E9DF}" type="pres">
      <dgm:prSet presAssocID="{7F6EDB53-F803-4E1E-9AB4-93AEF3C3E80D}" presName="root2" presStyleCnt="0"/>
      <dgm:spPr/>
      <dgm:t>
        <a:bodyPr/>
        <a:lstStyle/>
        <a:p>
          <a:endParaRPr lang="en-GB"/>
        </a:p>
      </dgm:t>
    </dgm:pt>
    <dgm:pt modelId="{430E5080-6FE4-4EF9-A8CE-5C36D8692188}" type="pres">
      <dgm:prSet presAssocID="{7F6EDB53-F803-4E1E-9AB4-93AEF3C3E80D}" presName="LevelTwoTextNode" presStyleLbl="node4" presStyleIdx="17" presStyleCnt="36">
        <dgm:presLayoutVars>
          <dgm:chPref val="3"/>
        </dgm:presLayoutVars>
      </dgm:prSet>
      <dgm:spPr>
        <a:prstGeom prst="rect">
          <a:avLst/>
        </a:prstGeom>
      </dgm:spPr>
      <dgm:t>
        <a:bodyPr/>
        <a:lstStyle/>
        <a:p>
          <a:endParaRPr lang="en-GB"/>
        </a:p>
      </dgm:t>
    </dgm:pt>
    <dgm:pt modelId="{229476A8-DF7E-4B9F-ABE4-9EDF14DF9E02}" type="pres">
      <dgm:prSet presAssocID="{7F6EDB53-F803-4E1E-9AB4-93AEF3C3E80D}" presName="level3hierChild" presStyleCnt="0"/>
      <dgm:spPr/>
      <dgm:t>
        <a:bodyPr/>
        <a:lstStyle/>
        <a:p>
          <a:endParaRPr lang="en-GB"/>
        </a:p>
      </dgm:t>
    </dgm:pt>
    <dgm:pt modelId="{CAC1BF3A-20D2-4403-99D1-6BA90FAAB602}" type="pres">
      <dgm:prSet presAssocID="{97B0A7BB-5CCA-4EFE-9AA9-69DE5690076D}" presName="conn2-1" presStyleLbl="parChTrans1D4" presStyleIdx="18" presStyleCnt="36"/>
      <dgm:spPr>
        <a:custGeom>
          <a:avLst/>
          <a:gdLst/>
          <a:ahLst/>
          <a:cxnLst/>
          <a:rect l="0" t="0" r="0" b="0"/>
          <a:pathLst>
            <a:path>
              <a:moveTo>
                <a:pt x="0" y="0"/>
              </a:moveTo>
              <a:lnTo>
                <a:pt x="72275" y="0"/>
              </a:lnTo>
              <a:lnTo>
                <a:pt x="72275" y="413159"/>
              </a:lnTo>
              <a:lnTo>
                <a:pt x="144550" y="413159"/>
              </a:lnTo>
            </a:path>
          </a:pathLst>
        </a:custGeom>
      </dgm:spPr>
      <dgm:t>
        <a:bodyPr/>
        <a:lstStyle/>
        <a:p>
          <a:endParaRPr lang="en-GB"/>
        </a:p>
      </dgm:t>
    </dgm:pt>
    <dgm:pt modelId="{75D6657C-A890-45AD-A935-AD0ECFDA315E}" type="pres">
      <dgm:prSet presAssocID="{97B0A7BB-5CCA-4EFE-9AA9-69DE5690076D}" presName="connTx" presStyleLbl="parChTrans1D4" presStyleIdx="18" presStyleCnt="36"/>
      <dgm:spPr/>
      <dgm:t>
        <a:bodyPr/>
        <a:lstStyle/>
        <a:p>
          <a:endParaRPr lang="en-GB"/>
        </a:p>
      </dgm:t>
    </dgm:pt>
    <dgm:pt modelId="{943F895D-65FA-4732-8F5C-6FBB7E1D251B}" type="pres">
      <dgm:prSet presAssocID="{FFAC2F99-69B4-4322-8D1A-C0DD7978094D}" presName="root2" presStyleCnt="0"/>
      <dgm:spPr/>
      <dgm:t>
        <a:bodyPr/>
        <a:lstStyle/>
        <a:p>
          <a:endParaRPr lang="en-GB"/>
        </a:p>
      </dgm:t>
    </dgm:pt>
    <dgm:pt modelId="{54E9839A-8702-4F54-870D-243B4F0FA94E}" type="pres">
      <dgm:prSet presAssocID="{FFAC2F99-69B4-4322-8D1A-C0DD7978094D}" presName="LevelTwoTextNode" presStyleLbl="node4" presStyleIdx="18" presStyleCnt="36">
        <dgm:presLayoutVars>
          <dgm:chPref val="3"/>
        </dgm:presLayoutVars>
      </dgm:prSet>
      <dgm:spPr>
        <a:prstGeom prst="rect">
          <a:avLst/>
        </a:prstGeom>
      </dgm:spPr>
      <dgm:t>
        <a:bodyPr/>
        <a:lstStyle/>
        <a:p>
          <a:endParaRPr lang="en-GB"/>
        </a:p>
      </dgm:t>
    </dgm:pt>
    <dgm:pt modelId="{7D16B324-85B9-4807-B9D7-CF7ABDFB4859}" type="pres">
      <dgm:prSet presAssocID="{FFAC2F99-69B4-4322-8D1A-C0DD7978094D}" presName="level3hierChild" presStyleCnt="0"/>
      <dgm:spPr/>
      <dgm:t>
        <a:bodyPr/>
        <a:lstStyle/>
        <a:p>
          <a:endParaRPr lang="en-GB"/>
        </a:p>
      </dgm:t>
    </dgm:pt>
    <dgm:pt modelId="{F6A4A8BB-CEC3-465F-9AC4-2E52F6897BD4}" type="pres">
      <dgm:prSet presAssocID="{4C92427E-1196-48E9-8325-AB809436C3C2}" presName="conn2-1" presStyleLbl="parChTrans1D4" presStyleIdx="19" presStyleCnt="36"/>
      <dgm:spPr>
        <a:custGeom>
          <a:avLst/>
          <a:gdLst/>
          <a:ahLst/>
          <a:cxnLst/>
          <a:rect l="0" t="0" r="0" b="0"/>
          <a:pathLst>
            <a:path>
              <a:moveTo>
                <a:pt x="0" y="0"/>
              </a:moveTo>
              <a:lnTo>
                <a:pt x="72275" y="0"/>
              </a:lnTo>
              <a:lnTo>
                <a:pt x="72275" y="688599"/>
              </a:lnTo>
              <a:lnTo>
                <a:pt x="144550" y="688599"/>
              </a:lnTo>
            </a:path>
          </a:pathLst>
        </a:custGeom>
      </dgm:spPr>
      <dgm:t>
        <a:bodyPr/>
        <a:lstStyle/>
        <a:p>
          <a:endParaRPr lang="en-GB"/>
        </a:p>
      </dgm:t>
    </dgm:pt>
    <dgm:pt modelId="{2D30B9DB-51C7-4AB0-B537-A4B09990A585}" type="pres">
      <dgm:prSet presAssocID="{4C92427E-1196-48E9-8325-AB809436C3C2}" presName="connTx" presStyleLbl="parChTrans1D4" presStyleIdx="19" presStyleCnt="36"/>
      <dgm:spPr/>
      <dgm:t>
        <a:bodyPr/>
        <a:lstStyle/>
        <a:p>
          <a:endParaRPr lang="en-GB"/>
        </a:p>
      </dgm:t>
    </dgm:pt>
    <dgm:pt modelId="{B2524F1E-85E2-40AA-9FDA-348682732A1B}" type="pres">
      <dgm:prSet presAssocID="{C90D53FC-8BEF-4E5F-A76E-C4A4895203AE}" presName="root2" presStyleCnt="0"/>
      <dgm:spPr/>
      <dgm:t>
        <a:bodyPr/>
        <a:lstStyle/>
        <a:p>
          <a:endParaRPr lang="en-GB"/>
        </a:p>
      </dgm:t>
    </dgm:pt>
    <dgm:pt modelId="{7F5420BD-E8AE-4A12-8987-13E25E68A383}" type="pres">
      <dgm:prSet presAssocID="{C90D53FC-8BEF-4E5F-A76E-C4A4895203AE}" presName="LevelTwoTextNode" presStyleLbl="node4" presStyleIdx="19" presStyleCnt="36">
        <dgm:presLayoutVars>
          <dgm:chPref val="3"/>
        </dgm:presLayoutVars>
      </dgm:prSet>
      <dgm:spPr>
        <a:prstGeom prst="rect">
          <a:avLst/>
        </a:prstGeom>
      </dgm:spPr>
      <dgm:t>
        <a:bodyPr/>
        <a:lstStyle/>
        <a:p>
          <a:endParaRPr lang="en-GB"/>
        </a:p>
      </dgm:t>
    </dgm:pt>
    <dgm:pt modelId="{73EA9F2B-2038-4564-B3D4-E61E9EDDB9F4}" type="pres">
      <dgm:prSet presAssocID="{C90D53FC-8BEF-4E5F-A76E-C4A4895203AE}" presName="level3hierChild" presStyleCnt="0"/>
      <dgm:spPr/>
      <dgm:t>
        <a:bodyPr/>
        <a:lstStyle/>
        <a:p>
          <a:endParaRPr lang="en-GB"/>
        </a:p>
      </dgm:t>
    </dgm:pt>
    <dgm:pt modelId="{D64B6A9C-2A59-4EC7-9177-A49C7F971F46}" type="pres">
      <dgm:prSet presAssocID="{3CCFC0D1-EA6C-4F42-8F28-A11CFCC9FE65}" presName="conn2-1" presStyleLbl="parChTrans1D4" presStyleIdx="20" presStyleCnt="36"/>
      <dgm:spPr>
        <a:custGeom>
          <a:avLst/>
          <a:gdLst/>
          <a:ahLst/>
          <a:cxnLst/>
          <a:rect l="0" t="0" r="0" b="0"/>
          <a:pathLst>
            <a:path>
              <a:moveTo>
                <a:pt x="0" y="0"/>
              </a:moveTo>
              <a:lnTo>
                <a:pt x="72275" y="0"/>
              </a:lnTo>
              <a:lnTo>
                <a:pt x="72275" y="964039"/>
              </a:lnTo>
              <a:lnTo>
                <a:pt x="144550" y="964039"/>
              </a:lnTo>
            </a:path>
          </a:pathLst>
        </a:custGeom>
      </dgm:spPr>
      <dgm:t>
        <a:bodyPr/>
        <a:lstStyle/>
        <a:p>
          <a:endParaRPr lang="en-GB"/>
        </a:p>
      </dgm:t>
    </dgm:pt>
    <dgm:pt modelId="{60A7B9BE-E4D8-48B9-BFAA-6B8FE4698A77}" type="pres">
      <dgm:prSet presAssocID="{3CCFC0D1-EA6C-4F42-8F28-A11CFCC9FE65}" presName="connTx" presStyleLbl="parChTrans1D4" presStyleIdx="20" presStyleCnt="36"/>
      <dgm:spPr/>
      <dgm:t>
        <a:bodyPr/>
        <a:lstStyle/>
        <a:p>
          <a:endParaRPr lang="en-GB"/>
        </a:p>
      </dgm:t>
    </dgm:pt>
    <dgm:pt modelId="{D902B2CC-D154-42AC-923E-5415755C7CA7}" type="pres">
      <dgm:prSet presAssocID="{CA28B6B4-6960-4DC4-9001-4E4F429700E2}" presName="root2" presStyleCnt="0"/>
      <dgm:spPr/>
      <dgm:t>
        <a:bodyPr/>
        <a:lstStyle/>
        <a:p>
          <a:endParaRPr lang="en-GB"/>
        </a:p>
      </dgm:t>
    </dgm:pt>
    <dgm:pt modelId="{93512A2C-B8BB-4641-A3BB-B725C08D15B1}" type="pres">
      <dgm:prSet presAssocID="{CA28B6B4-6960-4DC4-9001-4E4F429700E2}" presName="LevelTwoTextNode" presStyleLbl="node4" presStyleIdx="20" presStyleCnt="36">
        <dgm:presLayoutVars>
          <dgm:chPref val="3"/>
        </dgm:presLayoutVars>
      </dgm:prSet>
      <dgm:spPr>
        <a:prstGeom prst="rect">
          <a:avLst/>
        </a:prstGeom>
      </dgm:spPr>
      <dgm:t>
        <a:bodyPr/>
        <a:lstStyle/>
        <a:p>
          <a:endParaRPr lang="en-GB"/>
        </a:p>
      </dgm:t>
    </dgm:pt>
    <dgm:pt modelId="{9E56F489-05A2-421B-B521-A2762A68DC0B}" type="pres">
      <dgm:prSet presAssocID="{CA28B6B4-6960-4DC4-9001-4E4F429700E2}" presName="level3hierChild" presStyleCnt="0"/>
      <dgm:spPr/>
      <dgm:t>
        <a:bodyPr/>
        <a:lstStyle/>
        <a:p>
          <a:endParaRPr lang="en-GB"/>
        </a:p>
      </dgm:t>
    </dgm:pt>
    <dgm:pt modelId="{88CED42A-693E-4EF3-BE1A-5B36D87E08B5}" type="pres">
      <dgm:prSet presAssocID="{8B5C139F-A5CC-4122-AB32-83A8425FAE9C}" presName="conn2-1" presStyleLbl="parChTrans1D4" presStyleIdx="21" presStyleCnt="36"/>
      <dgm:spPr>
        <a:custGeom>
          <a:avLst/>
          <a:gdLst/>
          <a:ahLst/>
          <a:cxnLst/>
          <a:rect l="0" t="0" r="0" b="0"/>
          <a:pathLst>
            <a:path>
              <a:moveTo>
                <a:pt x="0" y="0"/>
              </a:moveTo>
              <a:lnTo>
                <a:pt x="72275" y="0"/>
              </a:lnTo>
              <a:lnTo>
                <a:pt x="72275" y="1239479"/>
              </a:lnTo>
              <a:lnTo>
                <a:pt x="144550" y="1239479"/>
              </a:lnTo>
            </a:path>
          </a:pathLst>
        </a:custGeom>
      </dgm:spPr>
      <dgm:t>
        <a:bodyPr/>
        <a:lstStyle/>
        <a:p>
          <a:endParaRPr lang="en-GB"/>
        </a:p>
      </dgm:t>
    </dgm:pt>
    <dgm:pt modelId="{4885E35B-A64B-4F59-8624-120F342188B0}" type="pres">
      <dgm:prSet presAssocID="{8B5C139F-A5CC-4122-AB32-83A8425FAE9C}" presName="connTx" presStyleLbl="parChTrans1D4" presStyleIdx="21" presStyleCnt="36"/>
      <dgm:spPr/>
      <dgm:t>
        <a:bodyPr/>
        <a:lstStyle/>
        <a:p>
          <a:endParaRPr lang="en-GB"/>
        </a:p>
      </dgm:t>
    </dgm:pt>
    <dgm:pt modelId="{48990A19-A3C0-4957-A15D-26AB0F37431B}" type="pres">
      <dgm:prSet presAssocID="{8C8701F4-01EA-43DB-A171-B977D1CBF471}" presName="root2" presStyleCnt="0"/>
      <dgm:spPr/>
      <dgm:t>
        <a:bodyPr/>
        <a:lstStyle/>
        <a:p>
          <a:endParaRPr lang="en-GB"/>
        </a:p>
      </dgm:t>
    </dgm:pt>
    <dgm:pt modelId="{194706A6-2A06-41A9-B4C9-B81477BA5852}" type="pres">
      <dgm:prSet presAssocID="{8C8701F4-01EA-43DB-A171-B977D1CBF471}" presName="LevelTwoTextNode" presStyleLbl="node4" presStyleIdx="21" presStyleCnt="36">
        <dgm:presLayoutVars>
          <dgm:chPref val="3"/>
        </dgm:presLayoutVars>
      </dgm:prSet>
      <dgm:spPr>
        <a:prstGeom prst="rect">
          <a:avLst/>
        </a:prstGeom>
      </dgm:spPr>
      <dgm:t>
        <a:bodyPr/>
        <a:lstStyle/>
        <a:p>
          <a:endParaRPr lang="en-GB"/>
        </a:p>
      </dgm:t>
    </dgm:pt>
    <dgm:pt modelId="{EAAE0D83-AA34-42E1-9DEE-AC3FE74CAEF9}" type="pres">
      <dgm:prSet presAssocID="{8C8701F4-01EA-43DB-A171-B977D1CBF471}" presName="level3hierChild" presStyleCnt="0"/>
      <dgm:spPr/>
      <dgm:t>
        <a:bodyPr/>
        <a:lstStyle/>
        <a:p>
          <a:endParaRPr lang="en-GB"/>
        </a:p>
      </dgm:t>
    </dgm:pt>
    <dgm:pt modelId="{8E101560-0B9A-4434-AD5C-33DB475DED45}" type="pres">
      <dgm:prSet presAssocID="{B4CA8267-FC31-490B-9B57-409D3FE2FBF3}" presName="conn2-1" presStyleLbl="parChTrans1D4" presStyleIdx="22" presStyleCnt="36"/>
      <dgm:spPr>
        <a:custGeom>
          <a:avLst/>
          <a:gdLst/>
          <a:ahLst/>
          <a:cxnLst/>
          <a:rect l="0" t="0" r="0" b="0"/>
          <a:pathLst>
            <a:path>
              <a:moveTo>
                <a:pt x="0" y="0"/>
              </a:moveTo>
              <a:lnTo>
                <a:pt x="72275" y="0"/>
              </a:lnTo>
              <a:lnTo>
                <a:pt x="72275" y="1514919"/>
              </a:lnTo>
              <a:lnTo>
                <a:pt x="144550" y="1514919"/>
              </a:lnTo>
            </a:path>
          </a:pathLst>
        </a:custGeom>
      </dgm:spPr>
      <dgm:t>
        <a:bodyPr/>
        <a:lstStyle/>
        <a:p>
          <a:endParaRPr lang="en-GB"/>
        </a:p>
      </dgm:t>
    </dgm:pt>
    <dgm:pt modelId="{F7221451-54C5-465F-9B13-50C6C4F16DAD}" type="pres">
      <dgm:prSet presAssocID="{B4CA8267-FC31-490B-9B57-409D3FE2FBF3}" presName="connTx" presStyleLbl="parChTrans1D4" presStyleIdx="22" presStyleCnt="36"/>
      <dgm:spPr/>
      <dgm:t>
        <a:bodyPr/>
        <a:lstStyle/>
        <a:p>
          <a:endParaRPr lang="en-GB"/>
        </a:p>
      </dgm:t>
    </dgm:pt>
    <dgm:pt modelId="{556DFF15-7625-463F-8B15-DD7209590FAA}" type="pres">
      <dgm:prSet presAssocID="{6C50F957-042B-42A9-8F89-8BF6C07039B7}" presName="root2" presStyleCnt="0"/>
      <dgm:spPr/>
      <dgm:t>
        <a:bodyPr/>
        <a:lstStyle/>
        <a:p>
          <a:endParaRPr lang="en-GB"/>
        </a:p>
      </dgm:t>
    </dgm:pt>
    <dgm:pt modelId="{6D1F36F4-9B53-4006-B5C9-99268DEBE27E}" type="pres">
      <dgm:prSet presAssocID="{6C50F957-042B-42A9-8F89-8BF6C07039B7}" presName="LevelTwoTextNode" presStyleLbl="node4" presStyleIdx="22" presStyleCnt="36">
        <dgm:presLayoutVars>
          <dgm:chPref val="3"/>
        </dgm:presLayoutVars>
      </dgm:prSet>
      <dgm:spPr>
        <a:prstGeom prst="rect">
          <a:avLst/>
        </a:prstGeom>
      </dgm:spPr>
      <dgm:t>
        <a:bodyPr/>
        <a:lstStyle/>
        <a:p>
          <a:endParaRPr lang="en-GB"/>
        </a:p>
      </dgm:t>
    </dgm:pt>
    <dgm:pt modelId="{DB95D088-AD6E-455C-B1CB-64F5B87E2F6B}" type="pres">
      <dgm:prSet presAssocID="{6C50F957-042B-42A9-8F89-8BF6C07039B7}" presName="level3hierChild" presStyleCnt="0"/>
      <dgm:spPr/>
      <dgm:t>
        <a:bodyPr/>
        <a:lstStyle/>
        <a:p>
          <a:endParaRPr lang="en-GB"/>
        </a:p>
      </dgm:t>
    </dgm:pt>
    <dgm:pt modelId="{5D7620B9-1286-48F4-B1E8-B3A494505000}" type="pres">
      <dgm:prSet presAssocID="{C8072730-AB71-40EB-A2A2-765F4FF55ABD}" presName="conn2-1" presStyleLbl="parChTrans1D4" presStyleIdx="23" presStyleCnt="36"/>
      <dgm:spPr>
        <a:custGeom>
          <a:avLst/>
          <a:gdLst/>
          <a:ahLst/>
          <a:cxnLst/>
          <a:rect l="0" t="0" r="0" b="0"/>
          <a:pathLst>
            <a:path>
              <a:moveTo>
                <a:pt x="0" y="0"/>
              </a:moveTo>
              <a:lnTo>
                <a:pt x="72275" y="0"/>
              </a:lnTo>
              <a:lnTo>
                <a:pt x="72275" y="1790359"/>
              </a:lnTo>
              <a:lnTo>
                <a:pt x="144550" y="1790359"/>
              </a:lnTo>
            </a:path>
          </a:pathLst>
        </a:custGeom>
      </dgm:spPr>
      <dgm:t>
        <a:bodyPr/>
        <a:lstStyle/>
        <a:p>
          <a:endParaRPr lang="en-GB"/>
        </a:p>
      </dgm:t>
    </dgm:pt>
    <dgm:pt modelId="{A1D50D52-4569-46FF-AB7C-3962E3EC552C}" type="pres">
      <dgm:prSet presAssocID="{C8072730-AB71-40EB-A2A2-765F4FF55ABD}" presName="connTx" presStyleLbl="parChTrans1D4" presStyleIdx="23" presStyleCnt="36"/>
      <dgm:spPr/>
      <dgm:t>
        <a:bodyPr/>
        <a:lstStyle/>
        <a:p>
          <a:endParaRPr lang="en-GB"/>
        </a:p>
      </dgm:t>
    </dgm:pt>
    <dgm:pt modelId="{0F76D7A1-3BBB-477A-8372-D52F8FD6E4CA}" type="pres">
      <dgm:prSet presAssocID="{0E00ED2C-8E12-4479-A208-7306FEF09138}" presName="root2" presStyleCnt="0"/>
      <dgm:spPr/>
      <dgm:t>
        <a:bodyPr/>
        <a:lstStyle/>
        <a:p>
          <a:endParaRPr lang="en-GB"/>
        </a:p>
      </dgm:t>
    </dgm:pt>
    <dgm:pt modelId="{887FD9BB-CEFC-4569-B0B9-20FD7844E942}" type="pres">
      <dgm:prSet presAssocID="{0E00ED2C-8E12-4479-A208-7306FEF09138}" presName="LevelTwoTextNode" presStyleLbl="node4" presStyleIdx="23" presStyleCnt="36">
        <dgm:presLayoutVars>
          <dgm:chPref val="3"/>
        </dgm:presLayoutVars>
      </dgm:prSet>
      <dgm:spPr>
        <a:prstGeom prst="rect">
          <a:avLst/>
        </a:prstGeom>
      </dgm:spPr>
      <dgm:t>
        <a:bodyPr/>
        <a:lstStyle/>
        <a:p>
          <a:endParaRPr lang="en-GB"/>
        </a:p>
      </dgm:t>
    </dgm:pt>
    <dgm:pt modelId="{08955ABC-81FB-4B45-9C25-98AE27E0644F}" type="pres">
      <dgm:prSet presAssocID="{0E00ED2C-8E12-4479-A208-7306FEF09138}" presName="level3hierChild" presStyleCnt="0"/>
      <dgm:spPr/>
      <dgm:t>
        <a:bodyPr/>
        <a:lstStyle/>
        <a:p>
          <a:endParaRPr lang="en-GB"/>
        </a:p>
      </dgm:t>
    </dgm:pt>
    <dgm:pt modelId="{510968A2-BCD9-419D-A72A-C6BEC309096C}" type="pres">
      <dgm:prSet presAssocID="{235A5628-BFD8-4270-ABD7-6D5DDEFF4CD1}" presName="conn2-1" presStyleLbl="parChTrans1D4" presStyleIdx="24" presStyleCnt="36"/>
      <dgm:spPr>
        <a:custGeom>
          <a:avLst/>
          <a:gdLst/>
          <a:ahLst/>
          <a:cxnLst/>
          <a:rect l="0" t="0" r="0" b="0"/>
          <a:pathLst>
            <a:path>
              <a:moveTo>
                <a:pt x="0" y="0"/>
              </a:moveTo>
              <a:lnTo>
                <a:pt x="72275" y="0"/>
              </a:lnTo>
              <a:lnTo>
                <a:pt x="72275" y="2065798"/>
              </a:lnTo>
              <a:lnTo>
                <a:pt x="144550" y="2065798"/>
              </a:lnTo>
            </a:path>
          </a:pathLst>
        </a:custGeom>
      </dgm:spPr>
      <dgm:t>
        <a:bodyPr/>
        <a:lstStyle/>
        <a:p>
          <a:endParaRPr lang="en-GB"/>
        </a:p>
      </dgm:t>
    </dgm:pt>
    <dgm:pt modelId="{103C990F-9612-49BA-97B8-0CD13023581F}" type="pres">
      <dgm:prSet presAssocID="{235A5628-BFD8-4270-ABD7-6D5DDEFF4CD1}" presName="connTx" presStyleLbl="parChTrans1D4" presStyleIdx="24" presStyleCnt="36"/>
      <dgm:spPr/>
      <dgm:t>
        <a:bodyPr/>
        <a:lstStyle/>
        <a:p>
          <a:endParaRPr lang="en-GB"/>
        </a:p>
      </dgm:t>
    </dgm:pt>
    <dgm:pt modelId="{0517F6AE-4985-4E14-B1DC-E91A8C0A6467}" type="pres">
      <dgm:prSet presAssocID="{1FC8B140-77CE-4D30-8CF2-DB4F67CEC79C}" presName="root2" presStyleCnt="0"/>
      <dgm:spPr/>
      <dgm:t>
        <a:bodyPr/>
        <a:lstStyle/>
        <a:p>
          <a:endParaRPr lang="en-GB"/>
        </a:p>
      </dgm:t>
    </dgm:pt>
    <dgm:pt modelId="{17C396CA-76AB-4321-A2B2-36FD25CBC164}" type="pres">
      <dgm:prSet presAssocID="{1FC8B140-77CE-4D30-8CF2-DB4F67CEC79C}" presName="LevelTwoTextNode" presStyleLbl="node4" presStyleIdx="24" presStyleCnt="36">
        <dgm:presLayoutVars>
          <dgm:chPref val="3"/>
        </dgm:presLayoutVars>
      </dgm:prSet>
      <dgm:spPr>
        <a:prstGeom prst="rect">
          <a:avLst/>
        </a:prstGeom>
      </dgm:spPr>
      <dgm:t>
        <a:bodyPr/>
        <a:lstStyle/>
        <a:p>
          <a:endParaRPr lang="en-GB"/>
        </a:p>
      </dgm:t>
    </dgm:pt>
    <dgm:pt modelId="{30C98CF0-9314-42FE-BE44-F08078B0C440}" type="pres">
      <dgm:prSet presAssocID="{1FC8B140-77CE-4D30-8CF2-DB4F67CEC79C}" presName="level3hierChild" presStyleCnt="0"/>
      <dgm:spPr/>
      <dgm:t>
        <a:bodyPr/>
        <a:lstStyle/>
        <a:p>
          <a:endParaRPr lang="en-GB"/>
        </a:p>
      </dgm:t>
    </dgm:pt>
    <dgm:pt modelId="{1E0CA994-4AC2-4F24-8908-3812E5165614}" type="pres">
      <dgm:prSet presAssocID="{24E6C89F-08D2-4433-B864-0A27787A3B46}" presName="conn2-1" presStyleLbl="parChTrans1D4" presStyleIdx="25" presStyleCnt="36"/>
      <dgm:spPr>
        <a:custGeom>
          <a:avLst/>
          <a:gdLst/>
          <a:ahLst/>
          <a:cxnLst/>
          <a:rect l="0" t="0" r="0" b="0"/>
          <a:pathLst>
            <a:path>
              <a:moveTo>
                <a:pt x="0" y="1239479"/>
              </a:moveTo>
              <a:lnTo>
                <a:pt x="72275" y="1239479"/>
              </a:lnTo>
              <a:lnTo>
                <a:pt x="72275" y="0"/>
              </a:lnTo>
              <a:lnTo>
                <a:pt x="144550" y="0"/>
              </a:lnTo>
            </a:path>
          </a:pathLst>
        </a:custGeom>
      </dgm:spPr>
      <dgm:t>
        <a:bodyPr/>
        <a:lstStyle/>
        <a:p>
          <a:endParaRPr lang="en-GB"/>
        </a:p>
      </dgm:t>
    </dgm:pt>
    <dgm:pt modelId="{69B4D0BB-0EEE-4995-A295-77C260C5C3A8}" type="pres">
      <dgm:prSet presAssocID="{24E6C89F-08D2-4433-B864-0A27787A3B46}" presName="connTx" presStyleLbl="parChTrans1D4" presStyleIdx="25" presStyleCnt="36"/>
      <dgm:spPr/>
      <dgm:t>
        <a:bodyPr/>
        <a:lstStyle/>
        <a:p>
          <a:endParaRPr lang="en-GB"/>
        </a:p>
      </dgm:t>
    </dgm:pt>
    <dgm:pt modelId="{1B4AF314-CEBD-4BE9-A191-25D41D0E5A9C}" type="pres">
      <dgm:prSet presAssocID="{63727E67-4D19-4D23-A983-5EA002AE8E01}" presName="root2" presStyleCnt="0"/>
      <dgm:spPr/>
      <dgm:t>
        <a:bodyPr/>
        <a:lstStyle/>
        <a:p>
          <a:endParaRPr lang="en-GB"/>
        </a:p>
      </dgm:t>
    </dgm:pt>
    <dgm:pt modelId="{E7B8F850-288B-42D0-84B9-4BE75168F612}" type="pres">
      <dgm:prSet presAssocID="{63727E67-4D19-4D23-A983-5EA002AE8E01}" presName="LevelTwoTextNode" presStyleLbl="node4" presStyleIdx="25" presStyleCnt="36">
        <dgm:presLayoutVars>
          <dgm:chPref val="3"/>
        </dgm:presLayoutVars>
      </dgm:prSet>
      <dgm:spPr>
        <a:prstGeom prst="rect">
          <a:avLst/>
        </a:prstGeom>
      </dgm:spPr>
      <dgm:t>
        <a:bodyPr/>
        <a:lstStyle/>
        <a:p>
          <a:endParaRPr lang="en-GB"/>
        </a:p>
      </dgm:t>
    </dgm:pt>
    <dgm:pt modelId="{C3ED0269-F173-4796-AE7B-E10D254D45DA}" type="pres">
      <dgm:prSet presAssocID="{63727E67-4D19-4D23-A983-5EA002AE8E01}" presName="level3hierChild" presStyleCnt="0"/>
      <dgm:spPr/>
      <dgm:t>
        <a:bodyPr/>
        <a:lstStyle/>
        <a:p>
          <a:endParaRPr lang="en-GB"/>
        </a:p>
      </dgm:t>
    </dgm:pt>
    <dgm:pt modelId="{9AB21D9D-56CC-4C49-9075-C5CED49E6372}" type="pres">
      <dgm:prSet presAssocID="{6A2E8A74-9C9D-4272-BFF1-ADA529B2EDF2}" presName="conn2-1" presStyleLbl="parChTrans1D4" presStyleIdx="26" presStyleCnt="36"/>
      <dgm:spPr>
        <a:custGeom>
          <a:avLst/>
          <a:gdLst/>
          <a:ahLst/>
          <a:cxnLst/>
          <a:rect l="0" t="0" r="0" b="0"/>
          <a:pathLst>
            <a:path>
              <a:moveTo>
                <a:pt x="0" y="964039"/>
              </a:moveTo>
              <a:lnTo>
                <a:pt x="72275" y="964039"/>
              </a:lnTo>
              <a:lnTo>
                <a:pt x="72275" y="0"/>
              </a:lnTo>
              <a:lnTo>
                <a:pt x="144550" y="0"/>
              </a:lnTo>
            </a:path>
          </a:pathLst>
        </a:custGeom>
      </dgm:spPr>
      <dgm:t>
        <a:bodyPr/>
        <a:lstStyle/>
        <a:p>
          <a:endParaRPr lang="en-GB"/>
        </a:p>
      </dgm:t>
    </dgm:pt>
    <dgm:pt modelId="{D799F420-6FE5-468A-A005-93C2DF9D5902}" type="pres">
      <dgm:prSet presAssocID="{6A2E8A74-9C9D-4272-BFF1-ADA529B2EDF2}" presName="connTx" presStyleLbl="parChTrans1D4" presStyleIdx="26" presStyleCnt="36"/>
      <dgm:spPr/>
      <dgm:t>
        <a:bodyPr/>
        <a:lstStyle/>
        <a:p>
          <a:endParaRPr lang="en-GB"/>
        </a:p>
      </dgm:t>
    </dgm:pt>
    <dgm:pt modelId="{CDDDF705-ADB6-48CD-A7D8-C2EF63EF542B}" type="pres">
      <dgm:prSet presAssocID="{BC08D4A7-FFF5-4B04-834A-1BD92FF6C84A}" presName="root2" presStyleCnt="0"/>
      <dgm:spPr/>
      <dgm:t>
        <a:bodyPr/>
        <a:lstStyle/>
        <a:p>
          <a:endParaRPr lang="en-GB"/>
        </a:p>
      </dgm:t>
    </dgm:pt>
    <dgm:pt modelId="{EB597045-0F31-407F-AB7F-4EF692DD4915}" type="pres">
      <dgm:prSet presAssocID="{BC08D4A7-FFF5-4B04-834A-1BD92FF6C84A}" presName="LevelTwoTextNode" presStyleLbl="node4" presStyleIdx="26" presStyleCnt="36">
        <dgm:presLayoutVars>
          <dgm:chPref val="3"/>
        </dgm:presLayoutVars>
      </dgm:prSet>
      <dgm:spPr>
        <a:prstGeom prst="rect">
          <a:avLst/>
        </a:prstGeom>
      </dgm:spPr>
      <dgm:t>
        <a:bodyPr/>
        <a:lstStyle/>
        <a:p>
          <a:endParaRPr lang="en-GB"/>
        </a:p>
      </dgm:t>
    </dgm:pt>
    <dgm:pt modelId="{ADE4BB1B-6713-4D77-80E9-C34996CEBDC0}" type="pres">
      <dgm:prSet presAssocID="{BC08D4A7-FFF5-4B04-834A-1BD92FF6C84A}" presName="level3hierChild" presStyleCnt="0"/>
      <dgm:spPr/>
      <dgm:t>
        <a:bodyPr/>
        <a:lstStyle/>
        <a:p>
          <a:endParaRPr lang="en-GB"/>
        </a:p>
      </dgm:t>
    </dgm:pt>
    <dgm:pt modelId="{31C03E5A-6D59-438C-A1EC-5763E1173696}" type="pres">
      <dgm:prSet presAssocID="{63AEB0D7-BBDE-4FA0-8F16-EA69D3F2AC6E}" presName="conn2-1" presStyleLbl="parChTrans1D4" presStyleIdx="27" presStyleCnt="36"/>
      <dgm:spPr>
        <a:custGeom>
          <a:avLst/>
          <a:gdLst/>
          <a:ahLst/>
          <a:cxnLst/>
          <a:rect l="0" t="0" r="0" b="0"/>
          <a:pathLst>
            <a:path>
              <a:moveTo>
                <a:pt x="0" y="688599"/>
              </a:moveTo>
              <a:lnTo>
                <a:pt x="72275" y="688599"/>
              </a:lnTo>
              <a:lnTo>
                <a:pt x="72275" y="0"/>
              </a:lnTo>
              <a:lnTo>
                <a:pt x="144550" y="0"/>
              </a:lnTo>
            </a:path>
          </a:pathLst>
        </a:custGeom>
      </dgm:spPr>
      <dgm:t>
        <a:bodyPr/>
        <a:lstStyle/>
        <a:p>
          <a:endParaRPr lang="en-GB"/>
        </a:p>
      </dgm:t>
    </dgm:pt>
    <dgm:pt modelId="{84E7BBF7-0BE3-4E7B-B8D7-9D049D3132D0}" type="pres">
      <dgm:prSet presAssocID="{63AEB0D7-BBDE-4FA0-8F16-EA69D3F2AC6E}" presName="connTx" presStyleLbl="parChTrans1D4" presStyleIdx="27" presStyleCnt="36"/>
      <dgm:spPr/>
      <dgm:t>
        <a:bodyPr/>
        <a:lstStyle/>
        <a:p>
          <a:endParaRPr lang="en-GB"/>
        </a:p>
      </dgm:t>
    </dgm:pt>
    <dgm:pt modelId="{C009C7AE-08B9-4CB4-A82C-68B44AFD96D6}" type="pres">
      <dgm:prSet presAssocID="{106C1A11-5CEB-4763-854A-FE8B08D42CB8}" presName="root2" presStyleCnt="0"/>
      <dgm:spPr/>
      <dgm:t>
        <a:bodyPr/>
        <a:lstStyle/>
        <a:p>
          <a:endParaRPr lang="en-GB"/>
        </a:p>
      </dgm:t>
    </dgm:pt>
    <dgm:pt modelId="{1E7A3BFC-6A82-4245-86A4-9EC1393B4B4E}" type="pres">
      <dgm:prSet presAssocID="{106C1A11-5CEB-4763-854A-FE8B08D42CB8}" presName="LevelTwoTextNode" presStyleLbl="node4" presStyleIdx="27" presStyleCnt="36">
        <dgm:presLayoutVars>
          <dgm:chPref val="3"/>
        </dgm:presLayoutVars>
      </dgm:prSet>
      <dgm:spPr>
        <a:prstGeom prst="rect">
          <a:avLst/>
        </a:prstGeom>
      </dgm:spPr>
      <dgm:t>
        <a:bodyPr/>
        <a:lstStyle/>
        <a:p>
          <a:endParaRPr lang="en-GB"/>
        </a:p>
      </dgm:t>
    </dgm:pt>
    <dgm:pt modelId="{DF72EE37-6AAB-4242-BF96-0B867797CDF0}" type="pres">
      <dgm:prSet presAssocID="{106C1A11-5CEB-4763-854A-FE8B08D42CB8}" presName="level3hierChild" presStyleCnt="0"/>
      <dgm:spPr/>
      <dgm:t>
        <a:bodyPr/>
        <a:lstStyle/>
        <a:p>
          <a:endParaRPr lang="en-GB"/>
        </a:p>
      </dgm:t>
    </dgm:pt>
    <dgm:pt modelId="{BDAB9649-917E-4AE7-A460-F8CCFD54CBDF}" type="pres">
      <dgm:prSet presAssocID="{29212097-8FA0-4543-A773-38899CB7C43F}" presName="conn2-1" presStyleLbl="parChTrans1D4" presStyleIdx="28" presStyleCnt="36"/>
      <dgm:spPr>
        <a:custGeom>
          <a:avLst/>
          <a:gdLst/>
          <a:ahLst/>
          <a:cxnLst/>
          <a:rect l="0" t="0" r="0" b="0"/>
          <a:pathLst>
            <a:path>
              <a:moveTo>
                <a:pt x="0" y="413159"/>
              </a:moveTo>
              <a:lnTo>
                <a:pt x="72275" y="413159"/>
              </a:lnTo>
              <a:lnTo>
                <a:pt x="72275" y="0"/>
              </a:lnTo>
              <a:lnTo>
                <a:pt x="144550" y="0"/>
              </a:lnTo>
            </a:path>
          </a:pathLst>
        </a:custGeom>
      </dgm:spPr>
      <dgm:t>
        <a:bodyPr/>
        <a:lstStyle/>
        <a:p>
          <a:endParaRPr lang="en-GB"/>
        </a:p>
      </dgm:t>
    </dgm:pt>
    <dgm:pt modelId="{8321C360-E018-48BA-89BF-C68E13C37A40}" type="pres">
      <dgm:prSet presAssocID="{29212097-8FA0-4543-A773-38899CB7C43F}" presName="connTx" presStyleLbl="parChTrans1D4" presStyleIdx="28" presStyleCnt="36"/>
      <dgm:spPr/>
      <dgm:t>
        <a:bodyPr/>
        <a:lstStyle/>
        <a:p>
          <a:endParaRPr lang="en-GB"/>
        </a:p>
      </dgm:t>
    </dgm:pt>
    <dgm:pt modelId="{5664E619-DA16-45EA-98D2-FD6658CAE682}" type="pres">
      <dgm:prSet presAssocID="{0D47DF94-58EA-4B10-A5A2-A8446188DAC9}" presName="root2" presStyleCnt="0"/>
      <dgm:spPr/>
      <dgm:t>
        <a:bodyPr/>
        <a:lstStyle/>
        <a:p>
          <a:endParaRPr lang="en-GB"/>
        </a:p>
      </dgm:t>
    </dgm:pt>
    <dgm:pt modelId="{BBD6366E-E2E4-4523-AB21-7BCBD95A7EAC}" type="pres">
      <dgm:prSet presAssocID="{0D47DF94-58EA-4B10-A5A2-A8446188DAC9}" presName="LevelTwoTextNode" presStyleLbl="node4" presStyleIdx="28" presStyleCnt="36">
        <dgm:presLayoutVars>
          <dgm:chPref val="3"/>
        </dgm:presLayoutVars>
      </dgm:prSet>
      <dgm:spPr>
        <a:prstGeom prst="rect">
          <a:avLst/>
        </a:prstGeom>
      </dgm:spPr>
      <dgm:t>
        <a:bodyPr/>
        <a:lstStyle/>
        <a:p>
          <a:endParaRPr lang="en-GB"/>
        </a:p>
      </dgm:t>
    </dgm:pt>
    <dgm:pt modelId="{C9550DE5-DF2B-428B-B5D8-4D0AD6218EF1}" type="pres">
      <dgm:prSet presAssocID="{0D47DF94-58EA-4B10-A5A2-A8446188DAC9}" presName="level3hierChild" presStyleCnt="0"/>
      <dgm:spPr/>
      <dgm:t>
        <a:bodyPr/>
        <a:lstStyle/>
        <a:p>
          <a:endParaRPr lang="en-GB"/>
        </a:p>
      </dgm:t>
    </dgm:pt>
    <dgm:pt modelId="{D24E73FA-D1F6-491B-BC6E-0537B568A966}" type="pres">
      <dgm:prSet presAssocID="{A1844140-35A1-4B1F-BFAE-22D6C6991601}" presName="conn2-1" presStyleLbl="parChTrans1D4" presStyleIdx="29" presStyleCnt="36"/>
      <dgm:spPr>
        <a:custGeom>
          <a:avLst/>
          <a:gdLst/>
          <a:ahLst/>
          <a:cxnLst/>
          <a:rect l="0" t="0" r="0" b="0"/>
          <a:pathLst>
            <a:path>
              <a:moveTo>
                <a:pt x="0" y="137719"/>
              </a:moveTo>
              <a:lnTo>
                <a:pt x="72275" y="137719"/>
              </a:lnTo>
              <a:lnTo>
                <a:pt x="72275" y="0"/>
              </a:lnTo>
              <a:lnTo>
                <a:pt x="144550" y="0"/>
              </a:lnTo>
            </a:path>
          </a:pathLst>
        </a:custGeom>
      </dgm:spPr>
      <dgm:t>
        <a:bodyPr/>
        <a:lstStyle/>
        <a:p>
          <a:endParaRPr lang="en-GB"/>
        </a:p>
      </dgm:t>
    </dgm:pt>
    <dgm:pt modelId="{0487F900-2A85-4352-8891-A61AD8EC2E15}" type="pres">
      <dgm:prSet presAssocID="{A1844140-35A1-4B1F-BFAE-22D6C6991601}" presName="connTx" presStyleLbl="parChTrans1D4" presStyleIdx="29" presStyleCnt="36"/>
      <dgm:spPr/>
      <dgm:t>
        <a:bodyPr/>
        <a:lstStyle/>
        <a:p>
          <a:endParaRPr lang="en-GB"/>
        </a:p>
      </dgm:t>
    </dgm:pt>
    <dgm:pt modelId="{872D82F4-00D2-4FA2-933F-67DEDFDAFF6C}" type="pres">
      <dgm:prSet presAssocID="{3DC2BF1E-360E-46E8-87EA-0FA3215EF72F}" presName="root2" presStyleCnt="0"/>
      <dgm:spPr/>
      <dgm:t>
        <a:bodyPr/>
        <a:lstStyle/>
        <a:p>
          <a:endParaRPr lang="en-GB"/>
        </a:p>
      </dgm:t>
    </dgm:pt>
    <dgm:pt modelId="{3E52655C-B43C-4941-999D-059B9FB88911}" type="pres">
      <dgm:prSet presAssocID="{3DC2BF1E-360E-46E8-87EA-0FA3215EF72F}" presName="LevelTwoTextNode" presStyleLbl="node4" presStyleIdx="29" presStyleCnt="36">
        <dgm:presLayoutVars>
          <dgm:chPref val="3"/>
        </dgm:presLayoutVars>
      </dgm:prSet>
      <dgm:spPr>
        <a:prstGeom prst="rect">
          <a:avLst/>
        </a:prstGeom>
      </dgm:spPr>
      <dgm:t>
        <a:bodyPr/>
        <a:lstStyle/>
        <a:p>
          <a:endParaRPr lang="en-GB"/>
        </a:p>
      </dgm:t>
    </dgm:pt>
    <dgm:pt modelId="{91E9D6A8-523E-40A1-B436-C4127729960A}" type="pres">
      <dgm:prSet presAssocID="{3DC2BF1E-360E-46E8-87EA-0FA3215EF72F}" presName="level3hierChild" presStyleCnt="0"/>
      <dgm:spPr/>
      <dgm:t>
        <a:bodyPr/>
        <a:lstStyle/>
        <a:p>
          <a:endParaRPr lang="en-GB"/>
        </a:p>
      </dgm:t>
    </dgm:pt>
    <dgm:pt modelId="{59D588E4-5782-46FB-84D3-4510FB2D2CDB}" type="pres">
      <dgm:prSet presAssocID="{ECA94270-AF8F-4D13-9DA9-447EF594046E}" presName="conn2-1" presStyleLbl="parChTrans1D4" presStyleIdx="30" presStyleCnt="36"/>
      <dgm:spPr>
        <a:custGeom>
          <a:avLst/>
          <a:gdLst/>
          <a:ahLst/>
          <a:cxnLst/>
          <a:rect l="0" t="0" r="0" b="0"/>
          <a:pathLst>
            <a:path>
              <a:moveTo>
                <a:pt x="0" y="0"/>
              </a:moveTo>
              <a:lnTo>
                <a:pt x="72275" y="0"/>
              </a:lnTo>
              <a:lnTo>
                <a:pt x="72275" y="137719"/>
              </a:lnTo>
              <a:lnTo>
                <a:pt x="144550" y="137719"/>
              </a:lnTo>
            </a:path>
          </a:pathLst>
        </a:custGeom>
      </dgm:spPr>
      <dgm:t>
        <a:bodyPr/>
        <a:lstStyle/>
        <a:p>
          <a:endParaRPr lang="en-GB"/>
        </a:p>
      </dgm:t>
    </dgm:pt>
    <dgm:pt modelId="{587785C8-C9FA-42DA-8139-A129F416420E}" type="pres">
      <dgm:prSet presAssocID="{ECA94270-AF8F-4D13-9DA9-447EF594046E}" presName="connTx" presStyleLbl="parChTrans1D4" presStyleIdx="30" presStyleCnt="36"/>
      <dgm:spPr/>
      <dgm:t>
        <a:bodyPr/>
        <a:lstStyle/>
        <a:p>
          <a:endParaRPr lang="en-GB"/>
        </a:p>
      </dgm:t>
    </dgm:pt>
    <dgm:pt modelId="{6A6983B7-6FB1-4385-82C9-1A87DDDBE4D4}" type="pres">
      <dgm:prSet presAssocID="{5CDCB8B0-A06E-46E4-8E6B-9468423CAF72}" presName="root2" presStyleCnt="0"/>
      <dgm:spPr/>
      <dgm:t>
        <a:bodyPr/>
        <a:lstStyle/>
        <a:p>
          <a:endParaRPr lang="en-GB"/>
        </a:p>
      </dgm:t>
    </dgm:pt>
    <dgm:pt modelId="{A4BF3538-77D4-4626-B6C8-B05163083EFC}" type="pres">
      <dgm:prSet presAssocID="{5CDCB8B0-A06E-46E4-8E6B-9468423CAF72}" presName="LevelTwoTextNode" presStyleLbl="node4" presStyleIdx="30" presStyleCnt="36">
        <dgm:presLayoutVars>
          <dgm:chPref val="3"/>
        </dgm:presLayoutVars>
      </dgm:prSet>
      <dgm:spPr>
        <a:prstGeom prst="rect">
          <a:avLst/>
        </a:prstGeom>
      </dgm:spPr>
      <dgm:t>
        <a:bodyPr/>
        <a:lstStyle/>
        <a:p>
          <a:endParaRPr lang="en-GB"/>
        </a:p>
      </dgm:t>
    </dgm:pt>
    <dgm:pt modelId="{DC54A104-A666-42BD-BE4A-6BF5C30A97A9}" type="pres">
      <dgm:prSet presAssocID="{5CDCB8B0-A06E-46E4-8E6B-9468423CAF72}" presName="level3hierChild" presStyleCnt="0"/>
      <dgm:spPr/>
      <dgm:t>
        <a:bodyPr/>
        <a:lstStyle/>
        <a:p>
          <a:endParaRPr lang="en-GB"/>
        </a:p>
      </dgm:t>
    </dgm:pt>
    <dgm:pt modelId="{AA389617-403D-4CA0-8F3B-A8BBD80EC500}" type="pres">
      <dgm:prSet presAssocID="{02A06A38-0144-41F6-B812-264995FA08FC}" presName="conn2-1" presStyleLbl="parChTrans1D4" presStyleIdx="31" presStyleCnt="36"/>
      <dgm:spPr>
        <a:custGeom>
          <a:avLst/>
          <a:gdLst/>
          <a:ahLst/>
          <a:cxnLst/>
          <a:rect l="0" t="0" r="0" b="0"/>
          <a:pathLst>
            <a:path>
              <a:moveTo>
                <a:pt x="0" y="0"/>
              </a:moveTo>
              <a:lnTo>
                <a:pt x="72275" y="0"/>
              </a:lnTo>
              <a:lnTo>
                <a:pt x="72275" y="413159"/>
              </a:lnTo>
              <a:lnTo>
                <a:pt x="144550" y="413159"/>
              </a:lnTo>
            </a:path>
          </a:pathLst>
        </a:custGeom>
      </dgm:spPr>
      <dgm:t>
        <a:bodyPr/>
        <a:lstStyle/>
        <a:p>
          <a:endParaRPr lang="en-GB"/>
        </a:p>
      </dgm:t>
    </dgm:pt>
    <dgm:pt modelId="{3FD02962-3ADE-4DB0-A14A-3756588603C9}" type="pres">
      <dgm:prSet presAssocID="{02A06A38-0144-41F6-B812-264995FA08FC}" presName="connTx" presStyleLbl="parChTrans1D4" presStyleIdx="31" presStyleCnt="36"/>
      <dgm:spPr/>
      <dgm:t>
        <a:bodyPr/>
        <a:lstStyle/>
        <a:p>
          <a:endParaRPr lang="en-GB"/>
        </a:p>
      </dgm:t>
    </dgm:pt>
    <dgm:pt modelId="{70F36FB5-D8E3-4EB8-A85F-0772F0198D8D}" type="pres">
      <dgm:prSet presAssocID="{FF170B8C-9E45-4E76-828D-C60E77C77603}" presName="root2" presStyleCnt="0"/>
      <dgm:spPr/>
      <dgm:t>
        <a:bodyPr/>
        <a:lstStyle/>
        <a:p>
          <a:endParaRPr lang="en-GB"/>
        </a:p>
      </dgm:t>
    </dgm:pt>
    <dgm:pt modelId="{1FE91509-4115-45D9-A6B7-9FE9461B6BB8}" type="pres">
      <dgm:prSet presAssocID="{FF170B8C-9E45-4E76-828D-C60E77C77603}" presName="LevelTwoTextNode" presStyleLbl="node4" presStyleIdx="31" presStyleCnt="36">
        <dgm:presLayoutVars>
          <dgm:chPref val="3"/>
        </dgm:presLayoutVars>
      </dgm:prSet>
      <dgm:spPr>
        <a:prstGeom prst="rect">
          <a:avLst/>
        </a:prstGeom>
      </dgm:spPr>
      <dgm:t>
        <a:bodyPr/>
        <a:lstStyle/>
        <a:p>
          <a:endParaRPr lang="en-GB"/>
        </a:p>
      </dgm:t>
    </dgm:pt>
    <dgm:pt modelId="{43C4FCEE-DFA8-4859-8EBB-6E36A9C26E2A}" type="pres">
      <dgm:prSet presAssocID="{FF170B8C-9E45-4E76-828D-C60E77C77603}" presName="level3hierChild" presStyleCnt="0"/>
      <dgm:spPr/>
      <dgm:t>
        <a:bodyPr/>
        <a:lstStyle/>
        <a:p>
          <a:endParaRPr lang="en-GB"/>
        </a:p>
      </dgm:t>
    </dgm:pt>
    <dgm:pt modelId="{F753B17C-750C-4D18-A904-65924CA0DD9F}" type="pres">
      <dgm:prSet presAssocID="{86854F5D-5B40-494B-8DC2-D5274636A9F7}" presName="conn2-1" presStyleLbl="parChTrans1D4" presStyleIdx="32" presStyleCnt="36"/>
      <dgm:spPr>
        <a:custGeom>
          <a:avLst/>
          <a:gdLst/>
          <a:ahLst/>
          <a:cxnLst/>
          <a:rect l="0" t="0" r="0" b="0"/>
          <a:pathLst>
            <a:path>
              <a:moveTo>
                <a:pt x="0" y="0"/>
              </a:moveTo>
              <a:lnTo>
                <a:pt x="72275" y="0"/>
              </a:lnTo>
              <a:lnTo>
                <a:pt x="72275" y="688599"/>
              </a:lnTo>
              <a:lnTo>
                <a:pt x="144550" y="688599"/>
              </a:lnTo>
            </a:path>
          </a:pathLst>
        </a:custGeom>
      </dgm:spPr>
      <dgm:t>
        <a:bodyPr/>
        <a:lstStyle/>
        <a:p>
          <a:endParaRPr lang="en-GB"/>
        </a:p>
      </dgm:t>
    </dgm:pt>
    <dgm:pt modelId="{D83BC2B3-11D3-4CE0-AA41-7CF23AA051C6}" type="pres">
      <dgm:prSet presAssocID="{86854F5D-5B40-494B-8DC2-D5274636A9F7}" presName="connTx" presStyleLbl="parChTrans1D4" presStyleIdx="32" presStyleCnt="36"/>
      <dgm:spPr/>
      <dgm:t>
        <a:bodyPr/>
        <a:lstStyle/>
        <a:p>
          <a:endParaRPr lang="en-GB"/>
        </a:p>
      </dgm:t>
    </dgm:pt>
    <dgm:pt modelId="{838D70CF-5A19-4A94-8EEA-23FB24AF43CD}" type="pres">
      <dgm:prSet presAssocID="{20481565-2908-4558-94E7-ECA4D78DBB8F}" presName="root2" presStyleCnt="0"/>
      <dgm:spPr/>
      <dgm:t>
        <a:bodyPr/>
        <a:lstStyle/>
        <a:p>
          <a:endParaRPr lang="en-GB"/>
        </a:p>
      </dgm:t>
    </dgm:pt>
    <dgm:pt modelId="{75C3CDCB-16C0-4D8F-A463-3DB92B1962E7}" type="pres">
      <dgm:prSet presAssocID="{20481565-2908-4558-94E7-ECA4D78DBB8F}" presName="LevelTwoTextNode" presStyleLbl="node4" presStyleIdx="32" presStyleCnt="36">
        <dgm:presLayoutVars>
          <dgm:chPref val="3"/>
        </dgm:presLayoutVars>
      </dgm:prSet>
      <dgm:spPr>
        <a:prstGeom prst="rect">
          <a:avLst/>
        </a:prstGeom>
      </dgm:spPr>
      <dgm:t>
        <a:bodyPr/>
        <a:lstStyle/>
        <a:p>
          <a:endParaRPr lang="en-GB"/>
        </a:p>
      </dgm:t>
    </dgm:pt>
    <dgm:pt modelId="{DEE68D5E-7144-443E-8251-A1A3FBCA8FAF}" type="pres">
      <dgm:prSet presAssocID="{20481565-2908-4558-94E7-ECA4D78DBB8F}" presName="level3hierChild" presStyleCnt="0"/>
      <dgm:spPr/>
      <dgm:t>
        <a:bodyPr/>
        <a:lstStyle/>
        <a:p>
          <a:endParaRPr lang="en-GB"/>
        </a:p>
      </dgm:t>
    </dgm:pt>
    <dgm:pt modelId="{21C2DAAB-BD1A-4FDA-8CA9-A28949528166}" type="pres">
      <dgm:prSet presAssocID="{528C1F9E-624B-42AD-800D-641BFBCF22F4}" presName="conn2-1" presStyleLbl="parChTrans1D4" presStyleIdx="33" presStyleCnt="36"/>
      <dgm:spPr>
        <a:custGeom>
          <a:avLst/>
          <a:gdLst/>
          <a:ahLst/>
          <a:cxnLst/>
          <a:rect l="0" t="0" r="0" b="0"/>
          <a:pathLst>
            <a:path>
              <a:moveTo>
                <a:pt x="0" y="0"/>
              </a:moveTo>
              <a:lnTo>
                <a:pt x="72275" y="0"/>
              </a:lnTo>
              <a:lnTo>
                <a:pt x="72275" y="964039"/>
              </a:lnTo>
              <a:lnTo>
                <a:pt x="144550" y="964039"/>
              </a:lnTo>
            </a:path>
          </a:pathLst>
        </a:custGeom>
      </dgm:spPr>
      <dgm:t>
        <a:bodyPr/>
        <a:lstStyle/>
        <a:p>
          <a:endParaRPr lang="en-GB"/>
        </a:p>
      </dgm:t>
    </dgm:pt>
    <dgm:pt modelId="{48333414-57DE-4EBB-8053-3C9DAAECD0AE}" type="pres">
      <dgm:prSet presAssocID="{528C1F9E-624B-42AD-800D-641BFBCF22F4}" presName="connTx" presStyleLbl="parChTrans1D4" presStyleIdx="33" presStyleCnt="36"/>
      <dgm:spPr/>
      <dgm:t>
        <a:bodyPr/>
        <a:lstStyle/>
        <a:p>
          <a:endParaRPr lang="en-GB"/>
        </a:p>
      </dgm:t>
    </dgm:pt>
    <dgm:pt modelId="{08D154D3-C4F6-4ABA-95FF-F61E5B45FA13}" type="pres">
      <dgm:prSet presAssocID="{F0278758-8FE8-4E0E-8D50-F3747C160F93}" presName="root2" presStyleCnt="0"/>
      <dgm:spPr/>
      <dgm:t>
        <a:bodyPr/>
        <a:lstStyle/>
        <a:p>
          <a:endParaRPr lang="en-GB"/>
        </a:p>
      </dgm:t>
    </dgm:pt>
    <dgm:pt modelId="{B213E384-67E6-49D9-80E0-7D3D9A08D0E0}" type="pres">
      <dgm:prSet presAssocID="{F0278758-8FE8-4E0E-8D50-F3747C160F93}" presName="LevelTwoTextNode" presStyleLbl="node4" presStyleIdx="33" presStyleCnt="36">
        <dgm:presLayoutVars>
          <dgm:chPref val="3"/>
        </dgm:presLayoutVars>
      </dgm:prSet>
      <dgm:spPr>
        <a:prstGeom prst="rect">
          <a:avLst/>
        </a:prstGeom>
      </dgm:spPr>
      <dgm:t>
        <a:bodyPr/>
        <a:lstStyle/>
        <a:p>
          <a:endParaRPr lang="en-GB"/>
        </a:p>
      </dgm:t>
    </dgm:pt>
    <dgm:pt modelId="{2BC5F8F0-3662-4D41-8112-BE07B022BA86}" type="pres">
      <dgm:prSet presAssocID="{F0278758-8FE8-4E0E-8D50-F3747C160F93}" presName="level3hierChild" presStyleCnt="0"/>
      <dgm:spPr/>
      <dgm:t>
        <a:bodyPr/>
        <a:lstStyle/>
        <a:p>
          <a:endParaRPr lang="en-GB"/>
        </a:p>
      </dgm:t>
    </dgm:pt>
    <dgm:pt modelId="{1F812084-6AF6-4DEE-B4A7-A031504D0144}" type="pres">
      <dgm:prSet presAssocID="{02D3044D-8095-4B82-A932-2E14C10D2912}" presName="conn2-1" presStyleLbl="parChTrans1D4" presStyleIdx="34" presStyleCnt="36"/>
      <dgm:spPr>
        <a:custGeom>
          <a:avLst/>
          <a:gdLst/>
          <a:ahLst/>
          <a:cxnLst/>
          <a:rect l="0" t="0" r="0" b="0"/>
          <a:pathLst>
            <a:path>
              <a:moveTo>
                <a:pt x="0" y="45720"/>
              </a:moveTo>
              <a:lnTo>
                <a:pt x="144550" y="45720"/>
              </a:lnTo>
            </a:path>
          </a:pathLst>
        </a:custGeom>
      </dgm:spPr>
      <dgm:t>
        <a:bodyPr/>
        <a:lstStyle/>
        <a:p>
          <a:endParaRPr lang="en-GB"/>
        </a:p>
      </dgm:t>
    </dgm:pt>
    <dgm:pt modelId="{39E7FEF5-45B3-4923-818E-3481B28674A4}" type="pres">
      <dgm:prSet presAssocID="{02D3044D-8095-4B82-A932-2E14C10D2912}" presName="connTx" presStyleLbl="parChTrans1D4" presStyleIdx="34" presStyleCnt="36"/>
      <dgm:spPr/>
      <dgm:t>
        <a:bodyPr/>
        <a:lstStyle/>
        <a:p>
          <a:endParaRPr lang="en-GB"/>
        </a:p>
      </dgm:t>
    </dgm:pt>
    <dgm:pt modelId="{7E188550-8365-42FF-BC5F-0A196D56E719}" type="pres">
      <dgm:prSet presAssocID="{8D2941C9-783E-4F4C-A356-132424110261}" presName="root2" presStyleCnt="0"/>
      <dgm:spPr/>
      <dgm:t>
        <a:bodyPr/>
        <a:lstStyle/>
        <a:p>
          <a:endParaRPr lang="en-GB"/>
        </a:p>
      </dgm:t>
    </dgm:pt>
    <dgm:pt modelId="{9D0710C3-4A1E-40FF-9355-94139A25EF62}" type="pres">
      <dgm:prSet presAssocID="{8D2941C9-783E-4F4C-A356-132424110261}" presName="LevelTwoTextNode" presStyleLbl="node4" presStyleIdx="34" presStyleCnt="36">
        <dgm:presLayoutVars>
          <dgm:chPref val="3"/>
        </dgm:presLayoutVars>
      </dgm:prSet>
      <dgm:spPr>
        <a:prstGeom prst="rect">
          <a:avLst/>
        </a:prstGeom>
      </dgm:spPr>
      <dgm:t>
        <a:bodyPr/>
        <a:lstStyle/>
        <a:p>
          <a:endParaRPr lang="en-GB"/>
        </a:p>
      </dgm:t>
    </dgm:pt>
    <dgm:pt modelId="{24AD5426-6240-47B3-974F-4A2D277A6686}" type="pres">
      <dgm:prSet presAssocID="{8D2941C9-783E-4F4C-A356-132424110261}" presName="level3hierChild" presStyleCnt="0"/>
      <dgm:spPr/>
      <dgm:t>
        <a:bodyPr/>
        <a:lstStyle/>
        <a:p>
          <a:endParaRPr lang="en-GB"/>
        </a:p>
      </dgm:t>
    </dgm:pt>
    <dgm:pt modelId="{0F2F0D34-E440-42E6-8F85-A5CC138DC0C2}" type="pres">
      <dgm:prSet presAssocID="{DBD736D4-5768-44D4-9790-058150F889A6}" presName="conn2-1" presStyleLbl="parChTrans1D4" presStyleIdx="35" presStyleCnt="36"/>
      <dgm:spPr>
        <a:custGeom>
          <a:avLst/>
          <a:gdLst/>
          <a:ahLst/>
          <a:cxnLst/>
          <a:rect l="0" t="0" r="0" b="0"/>
          <a:pathLst>
            <a:path>
              <a:moveTo>
                <a:pt x="0" y="0"/>
              </a:moveTo>
              <a:lnTo>
                <a:pt x="72275" y="0"/>
              </a:lnTo>
              <a:lnTo>
                <a:pt x="72275" y="1239479"/>
              </a:lnTo>
              <a:lnTo>
                <a:pt x="144550" y="1239479"/>
              </a:lnTo>
            </a:path>
          </a:pathLst>
        </a:custGeom>
      </dgm:spPr>
      <dgm:t>
        <a:bodyPr/>
        <a:lstStyle/>
        <a:p>
          <a:endParaRPr lang="en-GB"/>
        </a:p>
      </dgm:t>
    </dgm:pt>
    <dgm:pt modelId="{95A38009-8F7D-4DDD-8A53-520069B1D723}" type="pres">
      <dgm:prSet presAssocID="{DBD736D4-5768-44D4-9790-058150F889A6}" presName="connTx" presStyleLbl="parChTrans1D4" presStyleIdx="35" presStyleCnt="36"/>
      <dgm:spPr/>
      <dgm:t>
        <a:bodyPr/>
        <a:lstStyle/>
        <a:p>
          <a:endParaRPr lang="en-GB"/>
        </a:p>
      </dgm:t>
    </dgm:pt>
    <dgm:pt modelId="{8CDA7AE8-D308-44C8-A1A2-F3F47C2EEE40}" type="pres">
      <dgm:prSet presAssocID="{494D0199-4EEE-44A2-BBF5-A3C701CEB00A}" presName="root2" presStyleCnt="0"/>
      <dgm:spPr/>
      <dgm:t>
        <a:bodyPr/>
        <a:lstStyle/>
        <a:p>
          <a:endParaRPr lang="en-GB"/>
        </a:p>
      </dgm:t>
    </dgm:pt>
    <dgm:pt modelId="{E1BB065A-C44C-4DAC-B530-0616E70A8606}" type="pres">
      <dgm:prSet presAssocID="{494D0199-4EEE-44A2-BBF5-A3C701CEB00A}" presName="LevelTwoTextNode" presStyleLbl="node4" presStyleIdx="35" presStyleCnt="36">
        <dgm:presLayoutVars>
          <dgm:chPref val="3"/>
        </dgm:presLayoutVars>
      </dgm:prSet>
      <dgm:spPr>
        <a:prstGeom prst="rect">
          <a:avLst/>
        </a:prstGeom>
      </dgm:spPr>
      <dgm:t>
        <a:bodyPr/>
        <a:lstStyle/>
        <a:p>
          <a:endParaRPr lang="en-GB"/>
        </a:p>
      </dgm:t>
    </dgm:pt>
    <dgm:pt modelId="{ADAC09C7-44A9-4D66-9581-F456CC56D37E}" type="pres">
      <dgm:prSet presAssocID="{494D0199-4EEE-44A2-BBF5-A3C701CEB00A}" presName="level3hierChild" presStyleCnt="0"/>
      <dgm:spPr/>
      <dgm:t>
        <a:bodyPr/>
        <a:lstStyle/>
        <a:p>
          <a:endParaRPr lang="en-GB"/>
        </a:p>
      </dgm:t>
    </dgm:pt>
    <dgm:pt modelId="{7EB31323-B8EA-4DB0-A705-5DE528839FF9}" type="pres">
      <dgm:prSet presAssocID="{480E43AB-C8C9-496B-867F-FD42510FF566}" presName="conn2-1" presStyleLbl="parChTrans1D3" presStyleIdx="2" presStyleCnt="5"/>
      <dgm:spPr>
        <a:custGeom>
          <a:avLst/>
          <a:gdLst/>
          <a:ahLst/>
          <a:cxnLst/>
          <a:rect l="0" t="0" r="0" b="0"/>
          <a:pathLst>
            <a:path>
              <a:moveTo>
                <a:pt x="0" y="137719"/>
              </a:moveTo>
              <a:lnTo>
                <a:pt x="72275" y="137719"/>
              </a:lnTo>
              <a:lnTo>
                <a:pt x="72275" y="0"/>
              </a:lnTo>
              <a:lnTo>
                <a:pt x="144550" y="0"/>
              </a:lnTo>
            </a:path>
          </a:pathLst>
        </a:custGeom>
      </dgm:spPr>
      <dgm:t>
        <a:bodyPr/>
        <a:lstStyle/>
        <a:p>
          <a:endParaRPr lang="en-GB"/>
        </a:p>
      </dgm:t>
    </dgm:pt>
    <dgm:pt modelId="{EADF74B8-CF40-40EA-AFA7-72FDFD369E0F}" type="pres">
      <dgm:prSet presAssocID="{480E43AB-C8C9-496B-867F-FD42510FF566}" presName="connTx" presStyleLbl="parChTrans1D3" presStyleIdx="2" presStyleCnt="5"/>
      <dgm:spPr/>
      <dgm:t>
        <a:bodyPr/>
        <a:lstStyle/>
        <a:p>
          <a:endParaRPr lang="en-GB"/>
        </a:p>
      </dgm:t>
    </dgm:pt>
    <dgm:pt modelId="{87C91D5C-FB91-420E-8820-6F20C880E702}" type="pres">
      <dgm:prSet presAssocID="{32627DE9-4797-4699-826D-67972EA226F0}" presName="root2" presStyleCnt="0"/>
      <dgm:spPr/>
      <dgm:t>
        <a:bodyPr/>
        <a:lstStyle/>
        <a:p>
          <a:endParaRPr lang="en-GB"/>
        </a:p>
      </dgm:t>
    </dgm:pt>
    <dgm:pt modelId="{784B33C8-7C0C-4D49-8CAA-42C6B2AD0AF6}" type="pres">
      <dgm:prSet presAssocID="{32627DE9-4797-4699-826D-67972EA226F0}" presName="LevelTwoTextNode" presStyleLbl="node3" presStyleIdx="2" presStyleCnt="5">
        <dgm:presLayoutVars>
          <dgm:chPref val="3"/>
        </dgm:presLayoutVars>
      </dgm:prSet>
      <dgm:spPr>
        <a:prstGeom prst="rect">
          <a:avLst/>
        </a:prstGeom>
      </dgm:spPr>
      <dgm:t>
        <a:bodyPr/>
        <a:lstStyle/>
        <a:p>
          <a:endParaRPr lang="en-GB"/>
        </a:p>
      </dgm:t>
    </dgm:pt>
    <dgm:pt modelId="{3A40DF5B-3B72-4075-9BFA-6A02426B57CA}" type="pres">
      <dgm:prSet presAssocID="{32627DE9-4797-4699-826D-67972EA226F0}" presName="level3hierChild" presStyleCnt="0"/>
      <dgm:spPr/>
      <dgm:t>
        <a:bodyPr/>
        <a:lstStyle/>
        <a:p>
          <a:endParaRPr lang="en-GB"/>
        </a:p>
      </dgm:t>
    </dgm:pt>
    <dgm:pt modelId="{BE5DB694-7BC7-4596-A0BD-6C35002B8064}" type="pres">
      <dgm:prSet presAssocID="{13A9DE4E-F81D-4D11-BA88-10A204E058A3}" presName="conn2-1" presStyleLbl="parChTrans1D3" presStyleIdx="3" presStyleCnt="5"/>
      <dgm:spPr>
        <a:custGeom>
          <a:avLst/>
          <a:gdLst/>
          <a:ahLst/>
          <a:cxnLst/>
          <a:rect l="0" t="0" r="0" b="0"/>
          <a:pathLst>
            <a:path>
              <a:moveTo>
                <a:pt x="0" y="0"/>
              </a:moveTo>
              <a:lnTo>
                <a:pt x="72275" y="0"/>
              </a:lnTo>
              <a:lnTo>
                <a:pt x="72275" y="137719"/>
              </a:lnTo>
              <a:lnTo>
                <a:pt x="144550" y="137719"/>
              </a:lnTo>
            </a:path>
          </a:pathLst>
        </a:custGeom>
      </dgm:spPr>
      <dgm:t>
        <a:bodyPr/>
        <a:lstStyle/>
        <a:p>
          <a:endParaRPr lang="en-GB"/>
        </a:p>
      </dgm:t>
    </dgm:pt>
    <dgm:pt modelId="{A07044D4-4ED5-4C49-A078-7A37F134A0AB}" type="pres">
      <dgm:prSet presAssocID="{13A9DE4E-F81D-4D11-BA88-10A204E058A3}" presName="connTx" presStyleLbl="parChTrans1D3" presStyleIdx="3" presStyleCnt="5"/>
      <dgm:spPr/>
      <dgm:t>
        <a:bodyPr/>
        <a:lstStyle/>
        <a:p>
          <a:endParaRPr lang="en-GB"/>
        </a:p>
      </dgm:t>
    </dgm:pt>
    <dgm:pt modelId="{FE57C040-BF39-4A17-A681-2895FC153187}" type="pres">
      <dgm:prSet presAssocID="{A5760559-2637-4765-9612-93F455C786E7}" presName="root2" presStyleCnt="0"/>
      <dgm:spPr/>
      <dgm:t>
        <a:bodyPr/>
        <a:lstStyle/>
        <a:p>
          <a:endParaRPr lang="en-GB"/>
        </a:p>
      </dgm:t>
    </dgm:pt>
    <dgm:pt modelId="{E988489F-0F9C-421A-91A0-7DC33542677C}" type="pres">
      <dgm:prSet presAssocID="{A5760559-2637-4765-9612-93F455C786E7}" presName="LevelTwoTextNode" presStyleLbl="node3" presStyleIdx="3" presStyleCnt="5">
        <dgm:presLayoutVars>
          <dgm:chPref val="3"/>
        </dgm:presLayoutVars>
      </dgm:prSet>
      <dgm:spPr>
        <a:prstGeom prst="rect">
          <a:avLst/>
        </a:prstGeom>
      </dgm:spPr>
      <dgm:t>
        <a:bodyPr/>
        <a:lstStyle/>
        <a:p>
          <a:endParaRPr lang="en-GB"/>
        </a:p>
      </dgm:t>
    </dgm:pt>
    <dgm:pt modelId="{F9ECF59E-5365-4EB1-B7E5-21DB30533C95}" type="pres">
      <dgm:prSet presAssocID="{A5760559-2637-4765-9612-93F455C786E7}" presName="level3hierChild" presStyleCnt="0"/>
      <dgm:spPr/>
      <dgm:t>
        <a:bodyPr/>
        <a:lstStyle/>
        <a:p>
          <a:endParaRPr lang="en-GB"/>
        </a:p>
      </dgm:t>
    </dgm:pt>
    <dgm:pt modelId="{76B974E5-F0F0-4678-A196-4AF9B9C211F6}" type="pres">
      <dgm:prSet presAssocID="{C46A0F13-5203-40D4-9BC9-692A7D8B66E6}" presName="conn2-1" presStyleLbl="parChTrans1D3" presStyleIdx="4" presStyleCnt="5"/>
      <dgm:spPr>
        <a:custGeom>
          <a:avLst/>
          <a:gdLst/>
          <a:ahLst/>
          <a:cxnLst/>
          <a:rect l="0" t="0" r="0" b="0"/>
          <a:pathLst>
            <a:path>
              <a:moveTo>
                <a:pt x="0" y="0"/>
              </a:moveTo>
              <a:lnTo>
                <a:pt x="72275" y="0"/>
              </a:lnTo>
              <a:lnTo>
                <a:pt x="72275" y="413159"/>
              </a:lnTo>
              <a:lnTo>
                <a:pt x="144550" y="413159"/>
              </a:lnTo>
            </a:path>
          </a:pathLst>
        </a:custGeom>
      </dgm:spPr>
      <dgm:t>
        <a:bodyPr/>
        <a:lstStyle/>
        <a:p>
          <a:endParaRPr lang="en-GB"/>
        </a:p>
      </dgm:t>
    </dgm:pt>
    <dgm:pt modelId="{43CA6A71-A91E-4E9F-9CE3-0A5AB66F70AD}" type="pres">
      <dgm:prSet presAssocID="{C46A0F13-5203-40D4-9BC9-692A7D8B66E6}" presName="connTx" presStyleLbl="parChTrans1D3" presStyleIdx="4" presStyleCnt="5"/>
      <dgm:spPr/>
      <dgm:t>
        <a:bodyPr/>
        <a:lstStyle/>
        <a:p>
          <a:endParaRPr lang="en-GB"/>
        </a:p>
      </dgm:t>
    </dgm:pt>
    <dgm:pt modelId="{9E81F1DB-229A-4718-B37D-6CBB23EB1A4D}" type="pres">
      <dgm:prSet presAssocID="{531B51A3-E40B-4C29-AB86-D0E06E7B5C4F}" presName="root2" presStyleCnt="0"/>
      <dgm:spPr/>
      <dgm:t>
        <a:bodyPr/>
        <a:lstStyle/>
        <a:p>
          <a:endParaRPr lang="en-GB"/>
        </a:p>
      </dgm:t>
    </dgm:pt>
    <dgm:pt modelId="{7F81A147-41D9-4188-B80C-7AAEB8387801}" type="pres">
      <dgm:prSet presAssocID="{531B51A3-E40B-4C29-AB86-D0E06E7B5C4F}" presName="LevelTwoTextNode" presStyleLbl="node3" presStyleIdx="4" presStyleCnt="5">
        <dgm:presLayoutVars>
          <dgm:chPref val="3"/>
        </dgm:presLayoutVars>
      </dgm:prSet>
      <dgm:spPr>
        <a:prstGeom prst="rect">
          <a:avLst/>
        </a:prstGeom>
      </dgm:spPr>
      <dgm:t>
        <a:bodyPr/>
        <a:lstStyle/>
        <a:p>
          <a:endParaRPr lang="en-GB"/>
        </a:p>
      </dgm:t>
    </dgm:pt>
    <dgm:pt modelId="{FD4B3566-BF24-40F6-A455-1DE6A6FE6913}" type="pres">
      <dgm:prSet presAssocID="{531B51A3-E40B-4C29-AB86-D0E06E7B5C4F}" presName="level3hierChild" presStyleCnt="0"/>
      <dgm:spPr/>
      <dgm:t>
        <a:bodyPr/>
        <a:lstStyle/>
        <a:p>
          <a:endParaRPr lang="en-GB"/>
        </a:p>
      </dgm:t>
    </dgm:pt>
  </dgm:ptLst>
  <dgm:cxnLst>
    <dgm:cxn modelId="{3AA8ABB1-D6A2-48DC-9603-A2BDABE1F5F6}" type="presOf" srcId="{97B0A7BB-5CCA-4EFE-9AA9-69DE5690076D}" destId="{CAC1BF3A-20D2-4403-99D1-6BA90FAAB602}" srcOrd="0" destOrd="0" presId="urn:microsoft.com/office/officeart/2008/layout/HorizontalMultiLevelHierarchy"/>
    <dgm:cxn modelId="{140EAFAD-3BCD-4EEF-9548-969D4F406E96}" type="presOf" srcId="{531B51A3-E40B-4C29-AB86-D0E06E7B5C4F}" destId="{7F81A147-41D9-4188-B80C-7AAEB8387801}" srcOrd="0" destOrd="0" presId="urn:microsoft.com/office/officeart/2008/layout/HorizontalMultiLevelHierarchy"/>
    <dgm:cxn modelId="{6E7C3EAB-880A-441D-BBE5-EEB6188EC9C8}" srcId="{28789CA4-1EA6-48DD-BB71-4D4CEAB6C917}" destId="{1FC8B140-77CE-4D30-8CF2-DB4F67CEC79C}" srcOrd="13" destOrd="0" parTransId="{235A5628-BFD8-4270-ABD7-6D5DDEFF4CD1}" sibTransId="{56E2604C-8580-4330-8144-7C59FF051A58}"/>
    <dgm:cxn modelId="{25A63133-6CEF-4685-8549-FA5FCF64244A}" srcId="{E2DA93E4-2DB6-49CF-9A21-868F64B251B1}" destId="{A5760559-2637-4765-9612-93F455C786E7}" srcOrd="2" destOrd="0" parTransId="{13A9DE4E-F81D-4D11-BA88-10A204E058A3}" sibTransId="{BF7A03A5-5912-4188-B91A-29CD4C9A26FC}"/>
    <dgm:cxn modelId="{41333A09-BE6F-435E-A01F-E903FAA1C548}" srcId="{1FC8B140-77CE-4D30-8CF2-DB4F67CEC79C}" destId="{20481565-2908-4558-94E7-ECA4D78DBB8F}" srcOrd="7" destOrd="0" parTransId="{86854F5D-5B40-494B-8DC2-D5274636A9F7}" sibTransId="{1CAFB568-C10C-4F3F-8A08-A7376D8FFC65}"/>
    <dgm:cxn modelId="{94E9E9BE-65CA-44E2-B0EA-E11BECF72924}" type="presOf" srcId="{3CCFC0D1-EA6C-4F42-8F28-A11CFCC9FE65}" destId="{60A7B9BE-E4D8-48B9-BFAA-6B8FE4698A77}" srcOrd="1" destOrd="0" presId="urn:microsoft.com/office/officeart/2008/layout/HorizontalMultiLevelHierarchy"/>
    <dgm:cxn modelId="{7AB79D1E-9403-47A4-A553-DCC06C035D35}" type="presOf" srcId="{02A06A38-0144-41F6-B812-264995FA08FC}" destId="{3FD02962-3ADE-4DB0-A14A-3756588603C9}" srcOrd="1" destOrd="0" presId="urn:microsoft.com/office/officeart/2008/layout/HorizontalMultiLevelHierarchy"/>
    <dgm:cxn modelId="{59B175AF-B80F-4794-A4CE-E2EC26BABD43}" srcId="{7185D8C7-4FB8-4736-9F2A-B601F3402756}" destId="{072343A7-7360-4DAD-8CA2-CA0D9521215C}" srcOrd="2" destOrd="0" parTransId="{5CF2FF5E-12D9-4D03-8A65-B4A8C5A64965}" sibTransId="{5B74E0E3-FC22-4791-9237-09EBAD3A85A9}"/>
    <dgm:cxn modelId="{AD656CCF-94B1-4C11-AC92-B58B4FD92FE3}" type="presOf" srcId="{5CF2FF5E-12D9-4D03-8A65-B4A8C5A64965}" destId="{119F0DF3-D885-450A-BAB8-BBAF0A390B90}" srcOrd="0" destOrd="0" presId="urn:microsoft.com/office/officeart/2008/layout/HorizontalMultiLevelHierarchy"/>
    <dgm:cxn modelId="{494DC561-C4EF-412D-A96C-E5011A42189D}" type="presOf" srcId="{684F153A-0CE1-453A-85C3-63BC2A5EE65D}" destId="{6B78CE4D-D4AB-4948-8263-8F9D77A67F6B}" srcOrd="1" destOrd="0" presId="urn:microsoft.com/office/officeart/2008/layout/HorizontalMultiLevelHierarchy"/>
    <dgm:cxn modelId="{C356F8BE-9DD7-43EA-9403-4FA2A3462587}" type="presOf" srcId="{4AA514BE-55D9-48B9-BA87-C79CEB13560F}" destId="{38C272EC-E809-482B-AF3B-2A215C736A87}" srcOrd="0" destOrd="0" presId="urn:microsoft.com/office/officeart/2008/layout/HorizontalMultiLevelHierarchy"/>
    <dgm:cxn modelId="{ACF5E9ED-B9D7-40E5-A98A-005F00E9D4B2}" srcId="{28789CA4-1EA6-48DD-BB71-4D4CEAB6C917}" destId="{7185D8C7-4FB8-4736-9F2A-B601F3402756}" srcOrd="5" destOrd="0" parTransId="{B117D256-F649-4B96-A2C9-3ADA083774EB}" sibTransId="{BA592A1A-561E-43BB-8161-EED779C37BC8}"/>
    <dgm:cxn modelId="{26DB4D39-075B-4C37-BB9F-665C23DD6475}" srcId="{E2DA93E4-2DB6-49CF-9A21-868F64B251B1}" destId="{531B51A3-E40B-4C29-AB86-D0E06E7B5C4F}" srcOrd="3" destOrd="0" parTransId="{C46A0F13-5203-40D4-9BC9-692A7D8B66E6}" sibTransId="{86BBB782-A8C6-407B-8AB3-39CCACE6B8BA}"/>
    <dgm:cxn modelId="{95B3FC5C-8EA4-48EF-B724-4156BBF80AAC}" srcId="{E5A031C1-B888-4EC9-AAF8-B32B80E0DB63}" destId="{E9CCC2AC-E776-406D-8F9D-721D0EB7AF00}" srcOrd="1" destOrd="0" parTransId="{93AD7141-EA56-424C-B62E-06191372175B}" sibTransId="{D3CB9CBB-1538-43E8-AF77-B4D2FB7D8150}"/>
    <dgm:cxn modelId="{D239D9A9-AB3F-4912-B166-51944D215646}" type="presOf" srcId="{20481565-2908-4558-94E7-ECA4D78DBB8F}" destId="{75C3CDCB-16C0-4D8F-A463-3DB92B1962E7}" srcOrd="0" destOrd="0" presId="urn:microsoft.com/office/officeart/2008/layout/HorizontalMultiLevelHierarchy"/>
    <dgm:cxn modelId="{E5B1023D-144A-4878-A930-32FD6685F024}" srcId="{28789CA4-1EA6-48DD-BB71-4D4CEAB6C917}" destId="{99D6D64F-883E-48A2-8190-F703AA9CF4C5}" srcOrd="4" destOrd="0" parTransId="{949938E2-355C-4214-8030-E3939C6FDE64}" sibTransId="{31175104-8B27-4595-B319-48D2486A144C}"/>
    <dgm:cxn modelId="{03C60230-F333-4DC8-A655-E9ECC18DAFDC}" type="presOf" srcId="{AB6F554A-D91C-4CF0-AF21-DBFCD957C5C8}" destId="{A828C05A-63ED-46BC-89C1-D0A6F96B9589}" srcOrd="0" destOrd="0" presId="urn:microsoft.com/office/officeart/2008/layout/HorizontalMultiLevelHierarchy"/>
    <dgm:cxn modelId="{7EAF3B05-7744-475F-90A0-39C452DBD9B7}" type="presOf" srcId="{3A45C902-0BB4-4E0F-942F-6337AEFEF9F0}" destId="{215073B4-B1B5-4F5D-BBC0-1B36E5BB5A21}" srcOrd="0" destOrd="0" presId="urn:microsoft.com/office/officeart/2008/layout/HorizontalMultiLevelHierarchy"/>
    <dgm:cxn modelId="{B0A3188A-7B26-4550-A52D-7577A2D003D6}" type="presOf" srcId="{2EF82305-5F7D-48CB-B336-C32FDF218599}" destId="{08B228AB-F803-4A75-B31D-29BD16801096}" srcOrd="1" destOrd="0" presId="urn:microsoft.com/office/officeart/2008/layout/HorizontalMultiLevelHierarchy"/>
    <dgm:cxn modelId="{9ECCB6AB-77B1-4B82-825F-9C7A9256B817}" type="presOf" srcId="{06356317-26F3-454C-B6AA-4EF69BEDEA65}" destId="{33AB46CC-B4E6-44CA-962F-AFD607217E6F}" srcOrd="0" destOrd="0" presId="urn:microsoft.com/office/officeart/2008/layout/HorizontalMultiLevelHierarchy"/>
    <dgm:cxn modelId="{D1D69562-12E1-4A72-9333-C23B6FF74E18}" type="presOf" srcId="{C648EB42-44FF-4AAD-A6D2-999ADBDFFBF5}" destId="{8E4A5D8B-4FDE-4D5A-B201-BE843A1554AB}" srcOrd="0" destOrd="0" presId="urn:microsoft.com/office/officeart/2008/layout/HorizontalMultiLevelHierarchy"/>
    <dgm:cxn modelId="{3875F270-3EEE-439C-A7F8-2779CC8C4F77}" type="presOf" srcId="{C8072730-AB71-40EB-A2A2-765F4FF55ABD}" destId="{5D7620B9-1286-48F4-B1E8-B3A494505000}" srcOrd="0" destOrd="0" presId="urn:microsoft.com/office/officeart/2008/layout/HorizontalMultiLevelHierarchy"/>
    <dgm:cxn modelId="{4F871F26-574B-45D2-B987-05BE1E2BCC0D}" type="presOf" srcId="{7B150A7E-DF6C-411B-AFDE-D5F9E0D51AE9}" destId="{F78219B2-AD6C-4F08-9D20-8E58D31B5CBA}" srcOrd="0" destOrd="0" presId="urn:microsoft.com/office/officeart/2008/layout/HorizontalMultiLevelHierarchy"/>
    <dgm:cxn modelId="{1523BB0B-315A-4AED-8B55-3BE5DCE36E4A}" type="presOf" srcId="{384AFB54-4D15-4707-9F61-AD16F6EBBDE2}" destId="{712C152E-F306-4421-BD34-87983D42C64F}" srcOrd="1" destOrd="0" presId="urn:microsoft.com/office/officeart/2008/layout/HorizontalMultiLevelHierarchy"/>
    <dgm:cxn modelId="{646E28C5-8591-4A71-BF45-5D4B1067773E}" type="presOf" srcId="{A9C675C6-BA7F-42EE-9F70-C5375B7D35CC}" destId="{3FBF3404-AAD3-4711-AE49-013AA9A41D94}" srcOrd="0" destOrd="0" presId="urn:microsoft.com/office/officeart/2008/layout/HorizontalMultiLevelHierarchy"/>
    <dgm:cxn modelId="{659D8540-EFE7-4FA6-8058-5300DE0DC063}" srcId="{28789CA4-1EA6-48DD-BB71-4D4CEAB6C917}" destId="{89461671-5DC6-426D-852C-DB38D2144608}" srcOrd="3" destOrd="0" parTransId="{F606B9D3-096E-4724-8FFF-DCE39B702103}" sibTransId="{761FD67B-CE44-41F8-9F43-01A7CCF4DC95}"/>
    <dgm:cxn modelId="{BCF476BF-904A-4410-8E21-BC027F7176BC}" type="presOf" srcId="{8AB0951A-8ED9-4041-84CE-DF343A55C4A2}" destId="{7E5BCCE7-9013-4F2C-9122-D2906C4AE318}" srcOrd="0" destOrd="0" presId="urn:microsoft.com/office/officeart/2008/layout/HorizontalMultiLevelHierarchy"/>
    <dgm:cxn modelId="{EF7B3522-5546-40BB-9A99-85D6C8432BF8}" type="presOf" srcId="{494D0199-4EEE-44A2-BBF5-A3C701CEB00A}" destId="{E1BB065A-C44C-4DAC-B530-0616E70A8606}" srcOrd="0" destOrd="0" presId="urn:microsoft.com/office/officeart/2008/layout/HorizontalMultiLevelHierarchy"/>
    <dgm:cxn modelId="{940811FE-27CA-4D30-A7BE-6A2BD4299F24}" type="presOf" srcId="{7D8E3C3B-65BC-4EB7-893D-580501221789}" destId="{E0B37036-FBA9-4C59-A8AB-A9BF5EBABFBE}" srcOrd="1" destOrd="0" presId="urn:microsoft.com/office/officeart/2008/layout/HorizontalMultiLevelHierarchy"/>
    <dgm:cxn modelId="{DDA87D13-FFE2-4E6E-9D77-D2F2584F7E26}" type="presOf" srcId="{93AD7141-EA56-424C-B62E-06191372175B}" destId="{4D91866C-DBDC-4AAB-9F6E-B1B249F1110A}" srcOrd="1" destOrd="0" presId="urn:microsoft.com/office/officeart/2008/layout/HorizontalMultiLevelHierarchy"/>
    <dgm:cxn modelId="{69372660-2760-40C3-BB95-0AF32E0361C3}" type="presOf" srcId="{93AD7141-EA56-424C-B62E-06191372175B}" destId="{97777D4D-0637-406E-A6C1-E1E44937AFD8}" srcOrd="0" destOrd="0" presId="urn:microsoft.com/office/officeart/2008/layout/HorizontalMultiLevelHierarchy"/>
    <dgm:cxn modelId="{3C9738A4-8E66-412E-8318-75575611EF49}" type="presOf" srcId="{8C8701F4-01EA-43DB-A171-B977D1CBF471}" destId="{194706A6-2A06-41A9-B4C9-B81477BA5852}" srcOrd="0" destOrd="0" presId="urn:microsoft.com/office/officeart/2008/layout/HorizontalMultiLevelHierarchy"/>
    <dgm:cxn modelId="{63C54EA6-341D-4337-86C4-8328AB84C508}" type="presOf" srcId="{86854F5D-5B40-494B-8DC2-D5274636A9F7}" destId="{F753B17C-750C-4D18-A904-65924CA0DD9F}" srcOrd="0" destOrd="0" presId="urn:microsoft.com/office/officeart/2008/layout/HorizontalMultiLevelHierarchy"/>
    <dgm:cxn modelId="{6F9FDB06-3A75-4892-9B68-430F0EB01911}" type="presOf" srcId="{B4CA8267-FC31-490B-9B57-409D3FE2FBF3}" destId="{F7221451-54C5-465F-9B13-50C6C4F16DAD}" srcOrd="1" destOrd="0" presId="urn:microsoft.com/office/officeart/2008/layout/HorizontalMultiLevelHierarchy"/>
    <dgm:cxn modelId="{501EEE36-8ACB-4963-A5D5-8F8CC36DA2AF}" type="presOf" srcId="{AB6F554A-D91C-4CF0-AF21-DBFCD957C5C8}" destId="{DDA5FBEF-BA75-47F9-ABE2-EB6CCB68ECDE}" srcOrd="1" destOrd="0" presId="urn:microsoft.com/office/officeart/2008/layout/HorizontalMultiLevelHierarchy"/>
    <dgm:cxn modelId="{5C50FCED-97B6-46E5-BF7C-C0C637368D0D}" srcId="{7B150A7E-DF6C-411B-AFDE-D5F9E0D51AE9}" destId="{4AA514BE-55D9-48B9-BA87-C79CEB13560F}" srcOrd="0" destOrd="0" parTransId="{C20D0A8C-B3FE-4F41-9535-C150D3AF360C}" sibTransId="{D3132F54-9697-4FF4-8298-2F5C8E589902}"/>
    <dgm:cxn modelId="{E03A5475-C085-4651-A180-ABE9C127945D}" type="presOf" srcId="{FFAC2F99-69B4-4322-8D1A-C0DD7978094D}" destId="{54E9839A-8702-4F54-870D-243B4F0FA94E}" srcOrd="0" destOrd="0" presId="urn:microsoft.com/office/officeart/2008/layout/HorizontalMultiLevelHierarchy"/>
    <dgm:cxn modelId="{F19C0894-A0E5-4792-8E13-C92A1D637400}" type="presOf" srcId="{C20D0A8C-B3FE-4F41-9535-C150D3AF360C}" destId="{ADC8AE81-D380-48C9-BCEA-DF2A9FD4D7C9}" srcOrd="0" destOrd="0" presId="urn:microsoft.com/office/officeart/2008/layout/HorizontalMultiLevelHierarchy"/>
    <dgm:cxn modelId="{718D8CDB-876A-4FF2-B417-8D2235266793}" srcId="{28789CA4-1EA6-48DD-BB71-4D4CEAB6C917}" destId="{E5A031C1-B888-4EC9-AAF8-B32B80E0DB63}" srcOrd="2" destOrd="0" parTransId="{AB6F554A-D91C-4CF0-AF21-DBFCD957C5C8}" sibTransId="{DD747E12-6C4E-4C2E-8364-C9837A1183F1}"/>
    <dgm:cxn modelId="{82CE66E8-CA21-4A91-ADA6-2DF58D48A5D8}" type="presOf" srcId="{89461671-5DC6-426D-852C-DB38D2144608}" destId="{319B7F7E-1FF0-45A0-91C8-CC01BB8288F1}" srcOrd="0" destOrd="0" presId="urn:microsoft.com/office/officeart/2008/layout/HorizontalMultiLevelHierarchy"/>
    <dgm:cxn modelId="{826AE11A-88F3-433D-AD9F-FC2149ECD39B}" type="presOf" srcId="{3DC2BF1E-360E-46E8-87EA-0FA3215EF72F}" destId="{3E52655C-B43C-4941-999D-059B9FB88911}" srcOrd="0" destOrd="0" presId="urn:microsoft.com/office/officeart/2008/layout/HorizontalMultiLevelHierarchy"/>
    <dgm:cxn modelId="{905EBD50-6A90-45B6-9CDD-D7E684028DD8}" type="presOf" srcId="{8B5C139F-A5CC-4122-AB32-83A8425FAE9C}" destId="{4885E35B-A64B-4F59-8624-120F342188B0}" srcOrd="1" destOrd="0" presId="urn:microsoft.com/office/officeart/2008/layout/HorizontalMultiLevelHierarchy"/>
    <dgm:cxn modelId="{DFCD9BC2-15FC-4031-98C3-A4BCCF7846D6}" type="presOf" srcId="{A6B78B49-A027-427F-8330-9E730A8B674A}" destId="{9C25707A-0C02-47BF-B3BA-33435F9C0060}" srcOrd="0" destOrd="0" presId="urn:microsoft.com/office/officeart/2008/layout/HorizontalMultiLevelHierarchy"/>
    <dgm:cxn modelId="{EFCDDCA7-C0BA-4F4B-86DA-7EE5366BC7B9}" type="presOf" srcId="{4C92427E-1196-48E9-8325-AB809436C3C2}" destId="{2D30B9DB-51C7-4AB0-B537-A4B09990A585}" srcOrd="1" destOrd="0" presId="urn:microsoft.com/office/officeart/2008/layout/HorizontalMultiLevelHierarchy"/>
    <dgm:cxn modelId="{0AA80E5F-1BD6-42B6-AAB2-FF3EDBFA926F}" type="presOf" srcId="{0C28C543-DF4B-4528-A62C-9EB6CF70957A}" destId="{3E1BB1B0-BC3A-4890-96D1-6A22C0C2A840}" srcOrd="0" destOrd="0" presId="urn:microsoft.com/office/officeart/2008/layout/HorizontalMultiLevelHierarchy"/>
    <dgm:cxn modelId="{A211E2F7-814B-4BB9-8A5C-F25D0C13E55C}" type="presOf" srcId="{4C92427E-1196-48E9-8325-AB809436C3C2}" destId="{F6A4A8BB-CEC3-465F-9AC4-2E52F6897BD4}" srcOrd="0" destOrd="0" presId="urn:microsoft.com/office/officeart/2008/layout/HorizontalMultiLevelHierarchy"/>
    <dgm:cxn modelId="{BC4B136E-D5EC-45A8-B91D-6C989E5AF7B0}" type="presOf" srcId="{7D8E3C3B-65BC-4EB7-893D-580501221789}" destId="{AC477E27-6D88-4A08-8413-214BB791906E}" srcOrd="0" destOrd="0" presId="urn:microsoft.com/office/officeart/2008/layout/HorizontalMultiLevelHierarchy"/>
    <dgm:cxn modelId="{CE72FD1B-9086-4CAE-B26C-34AB8EC3A798}" type="presOf" srcId="{0D47DF94-58EA-4B10-A5A2-A8446188DAC9}" destId="{BBD6366E-E2E4-4523-AB21-7BCBD95A7EAC}" srcOrd="0" destOrd="0" presId="urn:microsoft.com/office/officeart/2008/layout/HorizontalMultiLevelHierarchy"/>
    <dgm:cxn modelId="{2B1940F7-A7C4-4339-BFBD-C978BBA2772D}" srcId="{33CA0148-E1FE-4EA0-BD26-20B4E5E5E8D5}" destId="{7782A8E0-6E66-4AC0-8909-0BEA15179848}" srcOrd="0" destOrd="0" parTransId="{7D8E3C3B-65BC-4EB7-893D-580501221789}" sibTransId="{C7E20285-7961-4519-AD6A-99BAFAC8ACC8}"/>
    <dgm:cxn modelId="{544F0235-111F-4730-80ED-00CCB911002B}" type="presOf" srcId="{BC1114FF-6ED9-4578-871C-0BE66F618700}" destId="{23327EB2-74DA-425B-AEC4-93EF37542738}" srcOrd="0" destOrd="0" presId="urn:microsoft.com/office/officeart/2008/layout/HorizontalMultiLevelHierarchy"/>
    <dgm:cxn modelId="{BBC98F47-7F78-4FF9-BC37-0773C4EF3389}" type="presOf" srcId="{8B5C139F-A5CC-4122-AB32-83A8425FAE9C}" destId="{88CED42A-693E-4EF3-BE1A-5B36D87E08B5}" srcOrd="0" destOrd="0" presId="urn:microsoft.com/office/officeart/2008/layout/HorizontalMultiLevelHierarchy"/>
    <dgm:cxn modelId="{8921ED47-0C0E-4834-AA0D-8A1A5EABCEF0}" type="presOf" srcId="{7185D8C7-4FB8-4736-9F2A-B601F3402756}" destId="{247BD268-B5F4-42C5-9703-BA4DB77B6D5E}" srcOrd="0" destOrd="0" presId="urn:microsoft.com/office/officeart/2008/layout/HorizontalMultiLevelHierarchy"/>
    <dgm:cxn modelId="{8B52C77E-F609-47F8-992C-58255CEAB160}" type="presOf" srcId="{6A2E8A74-9C9D-4272-BFF1-ADA529B2EDF2}" destId="{9AB21D9D-56CC-4C49-9075-C5CED49E6372}" srcOrd="0" destOrd="0" presId="urn:microsoft.com/office/officeart/2008/layout/HorizontalMultiLevelHierarchy"/>
    <dgm:cxn modelId="{A3B45C4C-43A1-4A72-9102-4841E44F7DF6}" srcId="{1FC8B140-77CE-4D30-8CF2-DB4F67CEC79C}" destId="{63727E67-4D19-4D23-A983-5EA002AE8E01}" srcOrd="0" destOrd="0" parTransId="{24E6C89F-08D2-4433-B864-0A27787A3B46}" sibTransId="{C0286267-39E2-4199-B561-9F57215DAEFE}"/>
    <dgm:cxn modelId="{E5302312-ED4F-4667-B8CB-0D6054419396}" type="presOf" srcId="{528C1F9E-624B-42AD-800D-641BFBCF22F4}" destId="{21C2DAAB-BD1A-4FDA-8CA9-A28949528166}" srcOrd="0" destOrd="0" presId="urn:microsoft.com/office/officeart/2008/layout/HorizontalMultiLevelHierarchy"/>
    <dgm:cxn modelId="{30F8230F-AA73-46A9-959A-05D4719E0449}" type="presOf" srcId="{13A9DE4E-F81D-4D11-BA88-10A204E058A3}" destId="{BE5DB694-7BC7-4596-A0BD-6C35002B8064}" srcOrd="0" destOrd="0" presId="urn:microsoft.com/office/officeart/2008/layout/HorizontalMultiLevelHierarchy"/>
    <dgm:cxn modelId="{513D595D-0F60-412D-8092-AF857F275D41}" type="presOf" srcId="{C46A0F13-5203-40D4-9BC9-692A7D8B66E6}" destId="{76B974E5-F0F0-4678-A196-4AF9B9C211F6}" srcOrd="0" destOrd="0" presId="urn:microsoft.com/office/officeart/2008/layout/HorizontalMultiLevelHierarchy"/>
    <dgm:cxn modelId="{0526A7D0-5796-4756-86CC-EB0A5BA7279E}" type="presOf" srcId="{235A5628-BFD8-4270-ABD7-6D5DDEFF4CD1}" destId="{510968A2-BCD9-419D-A72A-C6BEC309096C}" srcOrd="0" destOrd="0" presId="urn:microsoft.com/office/officeart/2008/layout/HorizontalMultiLevelHierarchy"/>
    <dgm:cxn modelId="{C22DC5BF-F5BE-4546-A6E3-ADD7A2E72A60}" srcId="{1FC8B140-77CE-4D30-8CF2-DB4F67CEC79C}" destId="{106C1A11-5CEB-4763-854A-FE8B08D42CB8}" srcOrd="2" destOrd="0" parTransId="{63AEB0D7-BBDE-4FA0-8F16-EA69D3F2AC6E}" sibTransId="{69EC9D2C-D1AC-428C-8691-AA3B221CFA60}"/>
    <dgm:cxn modelId="{12959927-4E57-4224-8B0D-507C65B5E82F}" type="presOf" srcId="{5F386103-98A6-4E07-B486-ABB075A3A3B8}" destId="{F1EF8F4F-5E20-4F3E-B83C-07B09D104DE3}" srcOrd="1" destOrd="0" presId="urn:microsoft.com/office/officeart/2008/layout/HorizontalMultiLevelHierarchy"/>
    <dgm:cxn modelId="{686885FB-622E-431F-9CAA-181D815A1537}" type="presOf" srcId="{A1844140-35A1-4B1F-BFAE-22D6C6991601}" destId="{0487F900-2A85-4352-8891-A61AD8EC2E15}" srcOrd="1" destOrd="0" presId="urn:microsoft.com/office/officeart/2008/layout/HorizontalMultiLevelHierarchy"/>
    <dgm:cxn modelId="{C1B1B12C-D9D3-477A-AC0B-23B63BADC38D}" type="presOf" srcId="{DFF6739C-C187-4833-B375-5D6CE9799D25}" destId="{CCC1CE56-4DEC-45FC-9CB9-B5849BA679F3}" srcOrd="0" destOrd="0" presId="urn:microsoft.com/office/officeart/2008/layout/HorizontalMultiLevelHierarchy"/>
    <dgm:cxn modelId="{8D63E287-2693-4E94-8B47-D72A76D3BB87}" type="presOf" srcId="{6B741713-7323-4B56-B90C-58A96F8A1DDE}" destId="{BC3C97EB-30D3-490A-B406-051918DD6A91}" srcOrd="1" destOrd="0" presId="urn:microsoft.com/office/officeart/2008/layout/HorizontalMultiLevelHierarchy"/>
    <dgm:cxn modelId="{E6E0D711-44B4-4327-85B6-AABABC9B6C0C}" type="presOf" srcId="{B117D256-F649-4B96-A2C9-3ADA083774EB}" destId="{92BB7984-1B55-466C-A69F-277A612F2B4F}" srcOrd="1" destOrd="0" presId="urn:microsoft.com/office/officeart/2008/layout/HorizontalMultiLevelHierarchy"/>
    <dgm:cxn modelId="{6837DEAB-A36D-4066-92C8-267FEF925D4C}" type="presOf" srcId="{99D6D64F-883E-48A2-8190-F703AA9CF4C5}" destId="{0E36B567-5DA1-4D9C-863D-00A1AD4A3357}" srcOrd="0" destOrd="0" presId="urn:microsoft.com/office/officeart/2008/layout/HorizontalMultiLevelHierarchy"/>
    <dgm:cxn modelId="{00016B61-CFC9-4952-B278-B80F5466B9FA}" srcId="{7185D8C7-4FB8-4736-9F2A-B601F3402756}" destId="{BC1114FF-6ED9-4578-871C-0BE66F618700}" srcOrd="0" destOrd="0" parTransId="{684F153A-0CE1-453A-85C3-63BC2A5EE65D}" sibTransId="{2350222E-26D4-4EE8-9626-F6411DEDB3F3}"/>
    <dgm:cxn modelId="{AE460120-3851-44BC-9490-8BB7549236A3}" type="presOf" srcId="{BB795C13-E220-49C6-A4A4-5E979CC7927A}" destId="{AF19677E-75EC-4FC8-898F-0A25CA232050}" srcOrd="0" destOrd="0" presId="urn:microsoft.com/office/officeart/2008/layout/HorizontalMultiLevelHierarchy"/>
    <dgm:cxn modelId="{52ED6275-0356-435A-BC5C-FC6C1C304FD0}" type="presOf" srcId="{7F6EDB53-F803-4E1E-9AB4-93AEF3C3E80D}" destId="{430E5080-6FE4-4EF9-A8CE-5C36D8692188}" srcOrd="0" destOrd="0" presId="urn:microsoft.com/office/officeart/2008/layout/HorizontalMultiLevelHierarchy"/>
    <dgm:cxn modelId="{A2D7CF4D-98A3-40F2-ABE1-09CDBB209818}" type="presOf" srcId="{DBD736D4-5768-44D4-9790-058150F889A6}" destId="{95A38009-8F7D-4DDD-8A53-520069B1D723}" srcOrd="1" destOrd="0" presId="urn:microsoft.com/office/officeart/2008/layout/HorizontalMultiLevelHierarchy"/>
    <dgm:cxn modelId="{F0DD58A7-0821-4F8F-B8B2-F9A31F5464AE}" type="presOf" srcId="{528C1F9E-624B-42AD-800D-641BFBCF22F4}" destId="{48333414-57DE-4EBB-8053-3C9DAAECD0AE}" srcOrd="1" destOrd="0" presId="urn:microsoft.com/office/officeart/2008/layout/HorizontalMultiLevelHierarchy"/>
    <dgm:cxn modelId="{0DA96A89-23E4-468B-AD6A-0FDA59BB71E1}" srcId="{CC46E6DC-5DA1-41C2-B382-BBA27D6E62E0}" destId="{8C35C658-19E1-4004-A77B-CF076EF97ACC}" srcOrd="0" destOrd="0" parTransId="{384AFB54-4D15-4707-9F61-AD16F6EBBDE2}" sibTransId="{61838296-A254-4ED4-9AF7-E22BD27596A4}"/>
    <dgm:cxn modelId="{F9EAAF33-3A43-4869-9256-4FC35DC38C20}" type="presOf" srcId="{28789CA4-1EA6-48DD-BB71-4D4CEAB6C917}" destId="{4C3F3D5F-D902-429E-B88F-EF8FC7EE4931}" srcOrd="0" destOrd="0" presId="urn:microsoft.com/office/officeart/2008/layout/HorizontalMultiLevelHierarchy"/>
    <dgm:cxn modelId="{50534976-7FD2-448D-B34A-B2361064DCF8}" type="presOf" srcId="{B117D256-F649-4B96-A2C9-3ADA083774EB}" destId="{1EB24774-4311-421E-92F7-7355DB263F4E}" srcOrd="0" destOrd="0" presId="urn:microsoft.com/office/officeart/2008/layout/HorizontalMultiLevelHierarchy"/>
    <dgm:cxn modelId="{A42A6CFE-25C1-43BF-B416-670448BA9EFC}" srcId="{CC46E6DC-5DA1-41C2-B382-BBA27D6E62E0}" destId="{E2DA93E4-2DB6-49CF-9A21-868F64B251B1}" srcOrd="1" destOrd="0" parTransId="{5BD45CB6-5334-4782-919E-489BCC9270C2}" sibTransId="{74C2F86F-D157-44C6-8BE3-B78AC02426E3}"/>
    <dgm:cxn modelId="{7A05B0B4-8E6D-4620-83AD-4358B3CA43FA}" type="presOf" srcId="{ECA94270-AF8F-4D13-9DA9-447EF594046E}" destId="{587785C8-C9FA-42DA-8139-A129F416420E}" srcOrd="1" destOrd="0" presId="urn:microsoft.com/office/officeart/2008/layout/HorizontalMultiLevelHierarchy"/>
    <dgm:cxn modelId="{DFD336E5-2EAF-4A54-BFD1-CB82A6E6D683}" srcId="{7185D8C7-4FB8-4736-9F2A-B601F3402756}" destId="{06356317-26F3-454C-B6AA-4EF69BEDEA65}" srcOrd="3" destOrd="0" parTransId="{9618D7A1-8A20-422E-A6B4-E6D3011BA2BD}" sibTransId="{6A8E57C8-C4AD-44A4-90B5-30DF87B99360}"/>
    <dgm:cxn modelId="{A5963461-C3AA-42FA-88DC-55199D8CA24B}" type="presOf" srcId="{A1844140-35A1-4B1F-BFAE-22D6C6991601}" destId="{D24E73FA-D1F6-491B-BC6E-0537B568A966}" srcOrd="0" destOrd="0" presId="urn:microsoft.com/office/officeart/2008/layout/HorizontalMultiLevelHierarchy"/>
    <dgm:cxn modelId="{A4DEB14D-5ECE-4A87-9B44-DAFC6DD896AA}" type="presOf" srcId="{C46A0F13-5203-40D4-9BC9-692A7D8B66E6}" destId="{43CA6A71-A91E-4E9F-9CE3-0A5AB66F70AD}" srcOrd="1" destOrd="0" presId="urn:microsoft.com/office/officeart/2008/layout/HorizontalMultiLevelHierarchy"/>
    <dgm:cxn modelId="{B8F7188A-2516-4EB9-B4CD-BF2164E69895}" type="presOf" srcId="{FACFC101-B45E-41FB-86EC-59E14EAE6B77}" destId="{9F525F41-6469-4373-9B73-A59D3356B322}" srcOrd="1" destOrd="0" presId="urn:microsoft.com/office/officeart/2008/layout/HorizontalMultiLevelHierarchy"/>
    <dgm:cxn modelId="{5EE17EEE-C82A-4434-90F7-E573DFA16655}" type="presOf" srcId="{FACFC101-B45E-41FB-86EC-59E14EAE6B77}" destId="{3402F8FC-CB00-4665-91B8-C2DCFE4FD05C}" srcOrd="0" destOrd="0" presId="urn:microsoft.com/office/officeart/2008/layout/HorizontalMultiLevelHierarchy"/>
    <dgm:cxn modelId="{71223F47-59F9-4E3F-BC36-A95401716230}" srcId="{4AA514BE-55D9-48B9-BA87-C79CEB13560F}" destId="{A822332C-257A-46C9-8406-D8BEC9E55547}" srcOrd="0" destOrd="0" parTransId="{A6B78B49-A027-427F-8330-9E730A8B674A}" sibTransId="{9FAA835D-2423-41EA-8148-C819BF653EBB}"/>
    <dgm:cxn modelId="{F88D0DC5-43B2-4694-BA34-3B2C5685BAB6}" srcId="{1FC8B140-77CE-4D30-8CF2-DB4F67CEC79C}" destId="{5CDCB8B0-A06E-46E4-8E6B-9468423CAF72}" srcOrd="5" destOrd="0" parTransId="{ECA94270-AF8F-4D13-9DA9-447EF594046E}" sibTransId="{1D071573-B163-4D2B-A6A0-790FC0D9EA1A}"/>
    <dgm:cxn modelId="{53D591C7-8F68-4C17-99F1-90A7208F3D04}" type="presOf" srcId="{BC08D4A7-FFF5-4B04-834A-1BD92FF6C84A}" destId="{EB597045-0F31-407F-AB7F-4EF692DD4915}" srcOrd="0" destOrd="0" presId="urn:microsoft.com/office/officeart/2008/layout/HorizontalMultiLevelHierarchy"/>
    <dgm:cxn modelId="{B1A36769-AEAB-472F-AA90-B526D65F4462}" type="presOf" srcId="{86854F5D-5B40-494B-8DC2-D5274636A9F7}" destId="{D83BC2B3-11D3-4CE0-AA41-7CF23AA051C6}" srcOrd="1" destOrd="0" presId="urn:microsoft.com/office/officeart/2008/layout/HorizontalMultiLevelHierarchy"/>
    <dgm:cxn modelId="{90C38FFC-DCB7-4E16-BDC5-9825313865E6}" type="presOf" srcId="{5CDCB8B0-A06E-46E4-8E6B-9468423CAF72}" destId="{A4BF3538-77D4-4626-B6C8-B05163083EFC}" srcOrd="0" destOrd="0" presId="urn:microsoft.com/office/officeart/2008/layout/HorizontalMultiLevelHierarchy"/>
    <dgm:cxn modelId="{A07DB7F6-ED4B-4FEE-A049-68A65C7D7C1A}" type="presOf" srcId="{A9C675C6-BA7F-42EE-9F70-C5375B7D35CC}" destId="{EB383AD0-B24C-413C-B4CE-10CFA0B9D81C}" srcOrd="1" destOrd="0" presId="urn:microsoft.com/office/officeart/2008/layout/HorizontalMultiLevelHierarchy"/>
    <dgm:cxn modelId="{A214C251-35E6-46C7-AA09-9F9CDAC2E051}" type="presOf" srcId="{022E0F24-E3A7-4B1E-90BA-4E694FDC27AB}" destId="{3F83F65F-95C4-44AB-B43E-996881BF80A7}" srcOrd="0" destOrd="0" presId="urn:microsoft.com/office/officeart/2008/layout/HorizontalMultiLevelHierarchy"/>
    <dgm:cxn modelId="{38D289FB-E8AD-4ACD-BBD2-5723662A485F}" type="presOf" srcId="{6B741713-7323-4B56-B90C-58A96F8A1DDE}" destId="{2EDDBA8C-9E1A-4BB9-ACA1-EF4566B89834}" srcOrd="0" destOrd="0" presId="urn:microsoft.com/office/officeart/2008/layout/HorizontalMultiLevelHierarchy"/>
    <dgm:cxn modelId="{DCD62E52-B8DF-4C75-827D-2BB3D8F572F4}" type="presOf" srcId="{8C35C658-19E1-4004-A77B-CF076EF97ACC}" destId="{72C454FB-51D3-4D1A-88F6-5F364D130D06}" srcOrd="0" destOrd="0" presId="urn:microsoft.com/office/officeart/2008/layout/HorizontalMultiLevelHierarchy"/>
    <dgm:cxn modelId="{7BD092E8-2587-400A-AF87-A73245C5905B}" type="presOf" srcId="{684F153A-0CE1-453A-85C3-63BC2A5EE65D}" destId="{E282C40D-FCBB-4091-A235-26FD1FEDE99E}" srcOrd="0" destOrd="0" presId="urn:microsoft.com/office/officeart/2008/layout/HorizontalMultiLevelHierarchy"/>
    <dgm:cxn modelId="{7D454227-7D9D-43FA-BD57-0518967823F9}" type="presOf" srcId="{384AFB54-4D15-4707-9F61-AD16F6EBBDE2}" destId="{BCB5B06F-7BF4-48C6-9CE8-9C1ED0FF503A}" srcOrd="0" destOrd="0" presId="urn:microsoft.com/office/officeart/2008/layout/HorizontalMultiLevelHierarchy"/>
    <dgm:cxn modelId="{363D63EA-75B7-43DB-93F1-17C05CAA9D31}" srcId="{28789CA4-1EA6-48DD-BB71-4D4CEAB6C917}" destId="{FFAC2F99-69B4-4322-8D1A-C0DD7978094D}" srcOrd="7" destOrd="0" parTransId="{97B0A7BB-5CCA-4EFE-9AA9-69DE5690076D}" sibTransId="{B8C897DA-340C-4536-9A7F-06C73047E649}"/>
    <dgm:cxn modelId="{4DDC39D4-A8B0-430E-B720-D36E14F1D8B7}" type="presOf" srcId="{02A06A38-0144-41F6-B812-264995FA08FC}" destId="{AA389617-403D-4CA0-8F3B-A8BBD80EC500}" srcOrd="0" destOrd="0" presId="urn:microsoft.com/office/officeart/2008/layout/HorizontalMultiLevelHierarchy"/>
    <dgm:cxn modelId="{9D3149F7-3CB6-4E56-906C-2F094BDB923B}" srcId="{1FC8B140-77CE-4D30-8CF2-DB4F67CEC79C}" destId="{BC08D4A7-FFF5-4B04-834A-1BD92FF6C84A}" srcOrd="1" destOrd="0" parTransId="{6A2E8A74-9C9D-4272-BFF1-ADA529B2EDF2}" sibTransId="{CA64A393-78E3-44A6-868B-54EC60C00EEC}"/>
    <dgm:cxn modelId="{013071DA-7F79-4BED-9A8D-E5A034B6B84B}" type="presOf" srcId="{5F386103-98A6-4E07-B486-ABB075A3A3B8}" destId="{534989ED-BD60-4DA5-96AA-80CF0900005F}" srcOrd="0" destOrd="0" presId="urn:microsoft.com/office/officeart/2008/layout/HorizontalMultiLevelHierarchy"/>
    <dgm:cxn modelId="{4808E9E7-BBFA-4CFF-8B9B-E85A83ABA96C}" type="presOf" srcId="{5BD45CB6-5334-4782-919E-489BCC9270C2}" destId="{DF5B1F59-7B56-4F11-A4DC-9DA957891501}" srcOrd="1" destOrd="0" presId="urn:microsoft.com/office/officeart/2008/layout/HorizontalMultiLevelHierarchy"/>
    <dgm:cxn modelId="{DE7C7AFB-7507-41A3-9EF2-8533240D2B8D}" type="presOf" srcId="{5BD45CB6-5334-4782-919E-489BCC9270C2}" destId="{6B8461AA-49C7-43CB-83A8-21DF23C8AE0C}" srcOrd="0" destOrd="0" presId="urn:microsoft.com/office/officeart/2008/layout/HorizontalMultiLevelHierarchy"/>
    <dgm:cxn modelId="{F267E64E-B7B6-48A2-99A0-2B9AAF4673F4}" type="presOf" srcId="{C8072730-AB71-40EB-A2A2-765F4FF55ABD}" destId="{A1D50D52-4569-46FF-AB7C-3962E3EC552C}" srcOrd="1" destOrd="0" presId="urn:microsoft.com/office/officeart/2008/layout/HorizontalMultiLevelHierarchy"/>
    <dgm:cxn modelId="{BC56C923-890E-4842-AA71-FF0631CACF7F}" srcId="{7185D8C7-4FB8-4736-9F2A-B601F3402756}" destId="{022E0F24-E3A7-4B1E-90BA-4E694FDC27AB}" srcOrd="1" destOrd="0" parTransId="{3A45C902-0BB4-4E0F-942F-6337AEFEF9F0}" sibTransId="{B8462DD0-109C-47F4-93F1-ED40675D2638}"/>
    <dgm:cxn modelId="{C0C83794-ED68-4A8F-A896-EB5F323169DE}" srcId="{1FC8B140-77CE-4D30-8CF2-DB4F67CEC79C}" destId="{F0278758-8FE8-4E0E-8D50-F3747C160F93}" srcOrd="8" destOrd="0" parTransId="{528C1F9E-624B-42AD-800D-641BFBCF22F4}" sibTransId="{49E0F628-BC54-4F9E-B427-B71E3DF484BB}"/>
    <dgm:cxn modelId="{5C73140F-1388-492B-9D39-6019489847A1}" type="presOf" srcId="{235A5628-BFD8-4270-ABD7-6D5DDEFF4CD1}" destId="{103C990F-9612-49BA-97B8-0CD13023581F}" srcOrd="1" destOrd="0" presId="urn:microsoft.com/office/officeart/2008/layout/HorizontalMultiLevelHierarchy"/>
    <dgm:cxn modelId="{E1D8C4BE-72C6-4DBC-A303-6C448490D388}" type="presOf" srcId="{33CA0148-E1FE-4EA0-BD26-20B4E5E5E8D5}" destId="{99472C5F-CFB0-47CE-B0BA-36F174028D9F}" srcOrd="0" destOrd="0" presId="urn:microsoft.com/office/officeart/2008/layout/HorizontalMultiLevelHierarchy"/>
    <dgm:cxn modelId="{4F8D50D8-494D-48B6-A395-4026C4890747}" srcId="{28789CA4-1EA6-48DD-BB71-4D4CEAB6C917}" destId="{CA28B6B4-6960-4DC4-9001-4E4F429700E2}" srcOrd="9" destOrd="0" parTransId="{3CCFC0D1-EA6C-4F42-8F28-A11CFCC9FE65}" sibTransId="{95833274-E645-4CD4-B3E3-820BFD2C8222}"/>
    <dgm:cxn modelId="{6A77E051-F3EE-44CB-BE79-A16441AB0D9D}" srcId="{28789CA4-1EA6-48DD-BB71-4D4CEAB6C917}" destId="{0E00ED2C-8E12-4479-A208-7306FEF09138}" srcOrd="12" destOrd="0" parTransId="{C8072730-AB71-40EB-A2A2-765F4FF55ABD}" sibTransId="{E54E3B1E-58C0-427E-A840-E46BC28122D1}"/>
    <dgm:cxn modelId="{2E6ACDAE-2337-45C4-937A-23F06586E8C4}" type="presOf" srcId="{E2DA93E4-2DB6-49CF-9A21-868F64B251B1}" destId="{6031DC28-8081-4D1E-A60E-E2A7573F0EB8}" srcOrd="0" destOrd="0" presId="urn:microsoft.com/office/officeart/2008/layout/HorizontalMultiLevelHierarchy"/>
    <dgm:cxn modelId="{5C85A1EE-F269-41C5-8421-826FA269A9F4}" type="presOf" srcId="{A822332C-257A-46C9-8406-D8BEC9E55547}" destId="{567B9D9E-BD7C-42DC-A279-FF48609A8CF4}" srcOrd="0" destOrd="0" presId="urn:microsoft.com/office/officeart/2008/layout/HorizontalMultiLevelHierarchy"/>
    <dgm:cxn modelId="{B96B086E-C2AD-4145-918D-FBA320340567}" type="presOf" srcId="{9618D7A1-8A20-422E-A6B4-E6D3011BA2BD}" destId="{56C68090-EE49-401F-83F9-785D87D71228}" srcOrd="0" destOrd="0" presId="urn:microsoft.com/office/officeart/2008/layout/HorizontalMultiLevelHierarchy"/>
    <dgm:cxn modelId="{2BD1114F-B772-461D-AB7B-FCDEBEB2783B}" type="presOf" srcId="{F606B9D3-096E-4724-8FFF-DCE39B702103}" destId="{78E0C6F3-CFD7-456C-8EF1-BDE8C171F5C1}" srcOrd="1" destOrd="0" presId="urn:microsoft.com/office/officeart/2008/layout/HorizontalMultiLevelHierarchy"/>
    <dgm:cxn modelId="{94AF05B9-9F22-41BB-80C8-C968037A3993}" srcId="{E2DA93E4-2DB6-49CF-9A21-868F64B251B1}" destId="{32627DE9-4797-4699-826D-67972EA226F0}" srcOrd="1" destOrd="0" parTransId="{480E43AB-C8C9-496B-867F-FD42510FF566}" sibTransId="{D6340B54-42E1-41A4-80F6-4FEE8FD37D56}"/>
    <dgm:cxn modelId="{CDA26C09-2D5D-41C4-9D8A-5A339D453A1F}" type="presOf" srcId="{3CCFC0D1-EA6C-4F42-8F28-A11CFCC9FE65}" destId="{D64B6A9C-2A59-4EC7-9177-A49C7F971F46}" srcOrd="0" destOrd="0" presId="urn:microsoft.com/office/officeart/2008/layout/HorizontalMultiLevelHierarchy"/>
    <dgm:cxn modelId="{76545A68-E3D4-4A3C-8AC1-58290DA1D83E}" type="presOf" srcId="{480E43AB-C8C9-496B-867F-FD42510FF566}" destId="{EADF74B8-CF40-40EA-AFA7-72FDFD369E0F}" srcOrd="1" destOrd="0" presId="urn:microsoft.com/office/officeart/2008/layout/HorizontalMultiLevelHierarchy"/>
    <dgm:cxn modelId="{527AE103-D209-41EB-A4A9-AA23AD273340}" type="presOf" srcId="{8D2941C9-783E-4F4C-A356-132424110261}" destId="{9D0710C3-4A1E-40FF-9355-94139A25EF62}" srcOrd="0" destOrd="0" presId="urn:microsoft.com/office/officeart/2008/layout/HorizontalMultiLevelHierarchy"/>
    <dgm:cxn modelId="{EBD386F9-82D1-4919-B8C8-39C7ED78A6C9}" type="presOf" srcId="{0C28C543-DF4B-4528-A62C-9EB6CF70957A}" destId="{EBD96362-7EEB-4A0E-AEF1-E84C1F9A5D94}" srcOrd="1" destOrd="0" presId="urn:microsoft.com/office/officeart/2008/layout/HorizontalMultiLevelHierarchy"/>
    <dgm:cxn modelId="{E4413A1E-91EC-4C7C-83B2-CEECF6DF9FCA}" type="presOf" srcId="{3A45C902-0BB4-4E0F-942F-6337AEFEF9F0}" destId="{7BB37C48-993C-4E55-B25D-B71A9D15DFF9}" srcOrd="1" destOrd="0" presId="urn:microsoft.com/office/officeart/2008/layout/HorizontalMultiLevelHierarchy"/>
    <dgm:cxn modelId="{02262DB7-63FD-42A0-9512-3BBAC47AD130}" srcId="{28789CA4-1EA6-48DD-BB71-4D4CEAB6C917}" destId="{7F6EDB53-F803-4E1E-9AB4-93AEF3C3E80D}" srcOrd="6" destOrd="0" parTransId="{5F386103-98A6-4E07-B486-ABB075A3A3B8}" sibTransId="{B1996BF6-B48C-402A-9527-A263A905AE5E}"/>
    <dgm:cxn modelId="{206A019F-EC82-4C06-BC22-20574600EC17}" srcId="{28789CA4-1EA6-48DD-BB71-4D4CEAB6C917}" destId="{33CA0148-E1FE-4EA0-BD26-20B4E5E5E8D5}" srcOrd="0" destOrd="0" parTransId="{FACFC101-B45E-41FB-86EC-59E14EAE6B77}" sibTransId="{A6F84316-C7DD-4B42-ADB3-B3F17CD5190D}"/>
    <dgm:cxn modelId="{2996E919-396D-409F-8A70-68F718FE6956}" type="presOf" srcId="{2EF82305-5F7D-48CB-B336-C32FDF218599}" destId="{33D41EE2-01DB-4C9D-9559-8CA48799D462}" srcOrd="0" destOrd="0" presId="urn:microsoft.com/office/officeart/2008/layout/HorizontalMultiLevelHierarchy"/>
    <dgm:cxn modelId="{AA3ACFEB-2AD7-4FC4-BED0-A90C2FCB5F12}" srcId="{8C35C658-19E1-4004-A77B-CF076EF97ACC}" destId="{C648EB42-44FF-4AAD-A6D2-999ADBDFFBF5}" srcOrd="0" destOrd="0" parTransId="{BB795C13-E220-49C6-A4A4-5E979CC7927A}" sibTransId="{A0238F3F-CA39-41D7-8A2E-5BEDCC6CD281}"/>
    <dgm:cxn modelId="{EC739483-A95B-4866-982F-6A553BBB588A}" type="presOf" srcId="{1FC8B140-77CE-4D30-8CF2-DB4F67CEC79C}" destId="{17C396CA-76AB-4321-A2B2-36FD25CBC164}" srcOrd="0" destOrd="0" presId="urn:microsoft.com/office/officeart/2008/layout/HorizontalMultiLevelHierarchy"/>
    <dgm:cxn modelId="{ABB345C0-D05A-4AC3-807A-30DDCF7F3611}" type="presOf" srcId="{6A2E8A74-9C9D-4272-BFF1-ADA529B2EDF2}" destId="{D799F420-6FE5-468A-A005-93C2DF9D5902}" srcOrd="1" destOrd="0" presId="urn:microsoft.com/office/officeart/2008/layout/HorizontalMultiLevelHierarchy"/>
    <dgm:cxn modelId="{537E2AE3-BAD4-46CB-B7FE-4F189A124559}" srcId="{28789CA4-1EA6-48DD-BB71-4D4CEAB6C917}" destId="{7B150A7E-DF6C-411B-AFDE-D5F9E0D51AE9}" srcOrd="1" destOrd="0" parTransId="{6B741713-7323-4B56-B90C-58A96F8A1DDE}" sibTransId="{1163B7F9-8C17-4026-A4EE-DF20C6B03061}"/>
    <dgm:cxn modelId="{E0048B1C-531C-47C9-8039-292013B417CF}" type="presOf" srcId="{9618D7A1-8A20-422E-A6B4-E6D3011BA2BD}" destId="{FDEE8571-CBAA-4F9D-A1E4-8975DB7F26B6}" srcOrd="1" destOrd="0" presId="urn:microsoft.com/office/officeart/2008/layout/HorizontalMultiLevelHierarchy"/>
    <dgm:cxn modelId="{936C7D53-233D-4EF8-B3BE-0BB4F534D56C}" type="presOf" srcId="{F0278758-8FE8-4E0E-8D50-F3747C160F93}" destId="{B213E384-67E6-49D9-80E0-7D3D9A08D0E0}" srcOrd="0" destOrd="0" presId="urn:microsoft.com/office/officeart/2008/layout/HorizontalMultiLevelHierarchy"/>
    <dgm:cxn modelId="{910CF64A-B5BE-4DE0-969E-5C93C275C32E}" type="presOf" srcId="{480E43AB-C8C9-496B-867F-FD42510FF566}" destId="{7EB31323-B8EA-4DB0-A705-5DE528839FF9}" srcOrd="0" destOrd="0" presId="urn:microsoft.com/office/officeart/2008/layout/HorizontalMultiLevelHierarchy"/>
    <dgm:cxn modelId="{F40DB015-5B71-41B0-BB6C-CC10A92C637E}" type="presOf" srcId="{A5760559-2637-4765-9612-93F455C786E7}" destId="{E988489F-0F9C-421A-91A0-7DC33542677C}" srcOrd="0" destOrd="0" presId="urn:microsoft.com/office/officeart/2008/layout/HorizontalMultiLevelHierarchy"/>
    <dgm:cxn modelId="{EFC31FD9-20AA-48DD-8A3E-374F34E8A1BB}" srcId="{28789CA4-1EA6-48DD-BB71-4D4CEAB6C917}" destId="{6C50F957-042B-42A9-8F89-8BF6C07039B7}" srcOrd="11" destOrd="0" parTransId="{B4CA8267-FC31-490B-9B57-409D3FE2FBF3}" sibTransId="{AFA1DAA0-13AB-46BE-9508-3A2EB265DF06}"/>
    <dgm:cxn modelId="{87404C70-0EE9-4176-A3F5-C6B5631D899E}" type="presOf" srcId="{13A9DE4E-F81D-4D11-BA88-10A204E058A3}" destId="{A07044D4-4ED5-4C49-A078-7A37F134A0AB}" srcOrd="1" destOrd="0" presId="urn:microsoft.com/office/officeart/2008/layout/HorizontalMultiLevelHierarchy"/>
    <dgm:cxn modelId="{1656B8BB-789D-4DFE-A1E2-00516A6FEA51}" type="presOf" srcId="{24E6C89F-08D2-4433-B864-0A27787A3B46}" destId="{1E0CA994-4AC2-4F24-8908-3812E5165614}" srcOrd="0" destOrd="0" presId="urn:microsoft.com/office/officeart/2008/layout/HorizontalMultiLevelHierarchy"/>
    <dgm:cxn modelId="{7BE0EB68-2C3B-4410-8D0D-D2313D89C6A3}" type="presOf" srcId="{29212097-8FA0-4543-A773-38899CB7C43F}" destId="{BDAB9649-917E-4AE7-A460-F8CCFD54CBDF}" srcOrd="0" destOrd="0" presId="urn:microsoft.com/office/officeart/2008/layout/HorizontalMultiLevelHierarchy"/>
    <dgm:cxn modelId="{3C890D48-0123-4E30-95D0-9E878415F35B}" type="presOf" srcId="{63727E67-4D19-4D23-A983-5EA002AE8E01}" destId="{E7B8F850-288B-42D0-84B9-4BE75168F612}" srcOrd="0" destOrd="0" presId="urn:microsoft.com/office/officeart/2008/layout/HorizontalMultiLevelHierarchy"/>
    <dgm:cxn modelId="{AA8472B9-8D00-4954-93E5-F96CA4F091F8}" type="presOf" srcId="{5CF2FF5E-12D9-4D03-8A65-B4A8C5A64965}" destId="{5B885B26-E4B6-48D5-889C-BBEA39A1B49B}" srcOrd="1" destOrd="0" presId="urn:microsoft.com/office/officeart/2008/layout/HorizontalMultiLevelHierarchy"/>
    <dgm:cxn modelId="{CEFE4E4E-D13D-47AF-8091-90558745FD27}" type="presOf" srcId="{106C1A11-5CEB-4763-854A-FE8B08D42CB8}" destId="{1E7A3BFC-6A82-4245-86A4-9EC1393B4B4E}" srcOrd="0" destOrd="0" presId="urn:microsoft.com/office/officeart/2008/layout/HorizontalMultiLevelHierarchy"/>
    <dgm:cxn modelId="{6AFA8768-C0CE-408B-869F-7421E6074ACF}" srcId="{1FC8B140-77CE-4D30-8CF2-DB4F67CEC79C}" destId="{FF170B8C-9E45-4E76-828D-C60E77C77603}" srcOrd="6" destOrd="0" parTransId="{02A06A38-0144-41F6-B812-264995FA08FC}" sibTransId="{869F3E38-5B47-41D4-8C3C-19D3F4743606}"/>
    <dgm:cxn modelId="{C341FCFA-C626-48F9-864B-8F428F90C7A7}" type="presOf" srcId="{DBD736D4-5768-44D4-9790-058150F889A6}" destId="{0F2F0D34-E440-42E6-8F85-A5CC138DC0C2}" srcOrd="0" destOrd="0" presId="urn:microsoft.com/office/officeart/2008/layout/HorizontalMultiLevelHierarchy"/>
    <dgm:cxn modelId="{1D45F943-1DA3-4E93-8352-7762DD53833C}" type="presOf" srcId="{02D3044D-8095-4B82-A932-2E14C10D2912}" destId="{1F812084-6AF6-4DEE-B4A7-A031504D0144}" srcOrd="0" destOrd="0" presId="urn:microsoft.com/office/officeart/2008/layout/HorizontalMultiLevelHierarchy"/>
    <dgm:cxn modelId="{F8E53507-187C-423D-AF59-CF4D1AD6889D}" type="presOf" srcId="{97B0A7BB-5CCA-4EFE-9AA9-69DE5690076D}" destId="{75D6657C-A890-45AD-A935-AD0ECFDA315E}" srcOrd="1" destOrd="0" presId="urn:microsoft.com/office/officeart/2008/layout/HorizontalMultiLevelHierarchy"/>
    <dgm:cxn modelId="{5F33CD34-475A-41F6-ADAF-AD37D341CA9E}" type="presOf" srcId="{63AEB0D7-BBDE-4FA0-8F16-EA69D3F2AC6E}" destId="{84E7BBF7-0BE3-4E7B-B8D7-9D049D3132D0}" srcOrd="1" destOrd="0" presId="urn:microsoft.com/office/officeart/2008/layout/HorizontalMultiLevelHierarchy"/>
    <dgm:cxn modelId="{E9CE2635-E3AE-4790-9C79-BAB672BAB654}" type="presOf" srcId="{CA28B6B4-6960-4DC4-9001-4E4F429700E2}" destId="{93512A2C-B8BB-4641-A3BB-B725C08D15B1}" srcOrd="0" destOrd="0" presId="urn:microsoft.com/office/officeart/2008/layout/HorizontalMultiLevelHierarchy"/>
    <dgm:cxn modelId="{9386ED14-EB9E-45E1-92D3-E7F989051260}" type="presOf" srcId="{FF170B8C-9E45-4E76-828D-C60E77C77603}" destId="{1FE91509-4115-45D9-A6B7-9FE9461B6BB8}" srcOrd="0" destOrd="0" presId="urn:microsoft.com/office/officeart/2008/layout/HorizontalMultiLevelHierarchy"/>
    <dgm:cxn modelId="{B4336B00-5D56-48F6-9330-12BE4E83C52B}" type="presOf" srcId="{B4CA8267-FC31-490B-9B57-409D3FE2FBF3}" destId="{8E101560-0B9A-4434-AD5C-33DB475DED45}" srcOrd="0" destOrd="0" presId="urn:microsoft.com/office/officeart/2008/layout/HorizontalMultiLevelHierarchy"/>
    <dgm:cxn modelId="{F5C6FC09-67E4-4497-94F9-B31D8EBB2655}" type="presOf" srcId="{A6B78B49-A027-427F-8330-9E730A8B674A}" destId="{1DC670C2-3D0E-4424-830C-EF982A18FA95}" srcOrd="1" destOrd="0" presId="urn:microsoft.com/office/officeart/2008/layout/HorizontalMultiLevelHierarchy"/>
    <dgm:cxn modelId="{09917AF8-D39D-4AF4-90DC-DB43639BFE9D}" srcId="{28789CA4-1EA6-48DD-BB71-4D4CEAB6C917}" destId="{8C8701F4-01EA-43DB-A171-B977D1CBF471}" srcOrd="10" destOrd="0" parTransId="{8B5C139F-A5CC-4122-AB32-83A8425FAE9C}" sibTransId="{2614FA30-040D-459C-A84C-E44B4F1B70E8}"/>
    <dgm:cxn modelId="{F8825236-6DBD-4B93-B210-F6F7C5F4D3BC}" srcId="{71AECC6D-519A-446E-9FC4-1E31609319D5}" destId="{CC46E6DC-5DA1-41C2-B382-BBA27D6E62E0}" srcOrd="0" destOrd="0" parTransId="{7775F7F2-8EAD-483B-9BB2-48800E888F7C}" sibTransId="{9601B359-D159-4573-8703-719256BEFD9C}"/>
    <dgm:cxn modelId="{0D50DC4A-F36E-4153-BD57-29C6412BF48C}" srcId="{E5A031C1-B888-4EC9-AAF8-B32B80E0DB63}" destId="{8AB0951A-8ED9-4041-84CE-DF343A55C4A2}" srcOrd="0" destOrd="0" parTransId="{2EF82305-5F7D-48CB-B336-C32FDF218599}" sibTransId="{AF939E7A-E713-4611-B114-7254712526E6}"/>
    <dgm:cxn modelId="{3C39F978-1B5D-4E8A-8747-E5F808F89E47}" type="presOf" srcId="{CC46E6DC-5DA1-41C2-B382-BBA27D6E62E0}" destId="{4AF91963-CFFA-45B3-8827-BAFFD9D1532B}" srcOrd="0" destOrd="0" presId="urn:microsoft.com/office/officeart/2008/layout/HorizontalMultiLevelHierarchy"/>
    <dgm:cxn modelId="{28A2EE78-2761-42DD-948A-AA2535053DBC}" type="presOf" srcId="{29212097-8FA0-4543-A773-38899CB7C43F}" destId="{8321C360-E018-48BA-89BF-C68E13C37A40}" srcOrd="1" destOrd="0" presId="urn:microsoft.com/office/officeart/2008/layout/HorizontalMultiLevelHierarchy"/>
    <dgm:cxn modelId="{152B9AC3-6205-44CA-98EB-1AC8A23BBEFB}" type="presOf" srcId="{C90D53FC-8BEF-4E5F-A76E-C4A4895203AE}" destId="{7F5420BD-E8AE-4A12-8987-13E25E68A383}" srcOrd="0" destOrd="0" presId="urn:microsoft.com/office/officeart/2008/layout/HorizontalMultiLevelHierarchy"/>
    <dgm:cxn modelId="{434A88AE-C6B2-40BE-AEC6-F6720697A249}" type="presOf" srcId="{D865D7E5-C7E9-4D63-9A83-D2EEDFE019E5}" destId="{4CCE85B3-E79F-4B44-A603-B6E39E9A4E7D}" srcOrd="0" destOrd="0" presId="urn:microsoft.com/office/officeart/2008/layout/HorizontalMultiLevelHierarchy"/>
    <dgm:cxn modelId="{A56F4EB0-81AA-4563-8F2B-BE83942E1893}" type="presOf" srcId="{263A63D3-5C4C-4B36-B4EB-23B0EEBA5509}" destId="{0338175C-2D61-4BA9-8EED-78BB0E78992E}" srcOrd="1" destOrd="0" presId="urn:microsoft.com/office/officeart/2008/layout/HorizontalMultiLevelHierarchy"/>
    <dgm:cxn modelId="{954E3EFA-417E-449D-BF89-5A017376E57A}" type="presOf" srcId="{71AECC6D-519A-446E-9FC4-1E31609319D5}" destId="{21C81104-14D4-41AC-9800-ACA804AE722E}" srcOrd="0" destOrd="0" presId="urn:microsoft.com/office/officeart/2008/layout/HorizontalMultiLevelHierarchy"/>
    <dgm:cxn modelId="{806CE806-BCB3-4926-842D-44D20B88CECC}" type="presOf" srcId="{ECA94270-AF8F-4D13-9DA9-447EF594046E}" destId="{59D588E4-5782-46FB-84D3-4510FB2D2CDB}" srcOrd="0" destOrd="0" presId="urn:microsoft.com/office/officeart/2008/layout/HorizontalMultiLevelHierarchy"/>
    <dgm:cxn modelId="{7431069A-7DF0-44E6-8910-85685FFDD65E}" type="presOf" srcId="{32627DE9-4797-4699-826D-67972EA226F0}" destId="{784B33C8-7C0C-4D49-8CAA-42C6B2AD0AF6}" srcOrd="0" destOrd="0" presId="urn:microsoft.com/office/officeart/2008/layout/HorizontalMultiLevelHierarchy"/>
    <dgm:cxn modelId="{9BB3DE62-EF74-4752-B7C7-E919DC01A210}" srcId="{E2DA93E4-2DB6-49CF-9A21-868F64B251B1}" destId="{28789CA4-1EA6-48DD-BB71-4D4CEAB6C917}" srcOrd="0" destOrd="0" parTransId="{A9C675C6-BA7F-42EE-9F70-C5375B7D35CC}" sibTransId="{4B4FF721-8F2C-4398-85F2-177B13627B90}"/>
    <dgm:cxn modelId="{15BD1F65-6481-4F41-A7B7-F15C77BAC1E4}" srcId="{7185D8C7-4FB8-4736-9F2A-B601F3402756}" destId="{DFF6739C-C187-4833-B375-5D6CE9799D25}" srcOrd="4" destOrd="0" parTransId="{263A63D3-5C4C-4B36-B4EB-23B0EEBA5509}" sibTransId="{4C78559A-D102-49F9-9985-6DE761C18236}"/>
    <dgm:cxn modelId="{294CAB9F-9EA8-4588-9D80-ED8830A62BA7}" type="presOf" srcId="{F606B9D3-096E-4724-8FFF-DCE39B702103}" destId="{BDBBF3C2-92A3-419D-9242-DCC54E9853B0}" srcOrd="0" destOrd="0" presId="urn:microsoft.com/office/officeart/2008/layout/HorizontalMultiLevelHierarchy"/>
    <dgm:cxn modelId="{8204DA10-EC5D-4646-9172-12A7A2BDBB12}" srcId="{7B150A7E-DF6C-411B-AFDE-D5F9E0D51AE9}" destId="{D865D7E5-C7E9-4D63-9A83-D2EEDFE019E5}" srcOrd="1" destOrd="0" parTransId="{0C28C543-DF4B-4528-A62C-9EB6CF70957A}" sibTransId="{69C2C2A6-51D3-4FC6-A05D-48CE37093A52}"/>
    <dgm:cxn modelId="{9C7CB166-749D-4097-9B34-0D590C2F97FA}" type="presOf" srcId="{072343A7-7360-4DAD-8CA2-CA0D9521215C}" destId="{F2C51406-7EDA-439A-A96C-A33FEF6F3BA5}" srcOrd="0" destOrd="0" presId="urn:microsoft.com/office/officeart/2008/layout/HorizontalMultiLevelHierarchy"/>
    <dgm:cxn modelId="{8D4E6B4E-F6DC-434C-B352-F42832FA5EE6}" srcId="{28789CA4-1EA6-48DD-BB71-4D4CEAB6C917}" destId="{C90D53FC-8BEF-4E5F-A76E-C4A4895203AE}" srcOrd="8" destOrd="0" parTransId="{4C92427E-1196-48E9-8325-AB809436C3C2}" sibTransId="{0E7F6C51-8D18-4734-9601-3447973AD469}"/>
    <dgm:cxn modelId="{67076CEF-696A-4902-A716-9C78D519F263}" type="presOf" srcId="{7782A8E0-6E66-4AC0-8909-0BEA15179848}" destId="{03F51268-38F1-47B8-9106-BA698D6F98F3}" srcOrd="0" destOrd="0" presId="urn:microsoft.com/office/officeart/2008/layout/HorizontalMultiLevelHierarchy"/>
    <dgm:cxn modelId="{C7286B07-DEEA-492A-A39D-D8FF27FF9BE3}" type="presOf" srcId="{BB795C13-E220-49C6-A4A4-5E979CC7927A}" destId="{A0F5216D-80F4-4667-8CDB-7D9A14B6E2E2}" srcOrd="1" destOrd="0" presId="urn:microsoft.com/office/officeart/2008/layout/HorizontalMultiLevelHierarchy"/>
    <dgm:cxn modelId="{BABA7C6B-8F8C-4A4D-A1DC-CEE83D4E14DC}" type="presOf" srcId="{263A63D3-5C4C-4B36-B4EB-23B0EEBA5509}" destId="{948CF2DD-11E8-46EF-B1F4-8A22E327FD2A}" srcOrd="0" destOrd="0" presId="urn:microsoft.com/office/officeart/2008/layout/HorizontalMultiLevelHierarchy"/>
    <dgm:cxn modelId="{392A3E5B-99B0-490C-8784-581D5E510FD2}" type="presOf" srcId="{E9CCC2AC-E776-406D-8F9D-721D0EB7AF00}" destId="{73FD08BC-E614-4B22-B94C-ED7FA640F74B}" srcOrd="0" destOrd="0" presId="urn:microsoft.com/office/officeart/2008/layout/HorizontalMultiLevelHierarchy"/>
    <dgm:cxn modelId="{2EC2ECF8-EEC3-4728-B7C8-A5AF0166DFA3}" srcId="{1FC8B140-77CE-4D30-8CF2-DB4F67CEC79C}" destId="{0D47DF94-58EA-4B10-A5A2-A8446188DAC9}" srcOrd="3" destOrd="0" parTransId="{29212097-8FA0-4543-A773-38899CB7C43F}" sibTransId="{E569B227-2FFD-4C18-9207-5E4CA45B1BB6}"/>
    <dgm:cxn modelId="{1D3A6F6C-1F23-43DA-858B-3CE7CB89C178}" type="presOf" srcId="{02D3044D-8095-4B82-A932-2E14C10D2912}" destId="{39E7FEF5-45B3-4923-818E-3481B28674A4}" srcOrd="1" destOrd="0" presId="urn:microsoft.com/office/officeart/2008/layout/HorizontalMultiLevelHierarchy"/>
    <dgm:cxn modelId="{FFA45308-32B6-4527-8279-2EB4264F2B6D}" type="presOf" srcId="{949938E2-355C-4214-8030-E3939C6FDE64}" destId="{EFB8FDDC-1E17-485C-ADC6-4182799D5F09}" srcOrd="1" destOrd="0" presId="urn:microsoft.com/office/officeart/2008/layout/HorizontalMultiLevelHierarchy"/>
    <dgm:cxn modelId="{8A42CB58-79DE-4E4D-9352-19016338E032}" srcId="{1FC8B140-77CE-4D30-8CF2-DB4F67CEC79C}" destId="{3DC2BF1E-360E-46E8-87EA-0FA3215EF72F}" srcOrd="4" destOrd="0" parTransId="{A1844140-35A1-4B1F-BFAE-22D6C6991601}" sibTransId="{5E66CE5C-0557-4559-B650-401FE15C86AF}"/>
    <dgm:cxn modelId="{B0C35C1E-92C1-48DD-A74E-04426929440A}" srcId="{F0278758-8FE8-4E0E-8D50-F3747C160F93}" destId="{8D2941C9-783E-4F4C-A356-132424110261}" srcOrd="0" destOrd="0" parTransId="{02D3044D-8095-4B82-A932-2E14C10D2912}" sibTransId="{B19721DE-8DFB-4F42-9D89-017CF581C919}"/>
    <dgm:cxn modelId="{AADFE245-2936-421A-AE69-A83EEDEC779A}" type="presOf" srcId="{949938E2-355C-4214-8030-E3939C6FDE64}" destId="{4C0FF5E5-286A-48F3-9920-08EEC09B1FD2}" srcOrd="0" destOrd="0" presId="urn:microsoft.com/office/officeart/2008/layout/HorizontalMultiLevelHierarchy"/>
    <dgm:cxn modelId="{DE560853-78D0-456A-AA30-5AF2A9FCADB4}" type="presOf" srcId="{0E00ED2C-8E12-4479-A208-7306FEF09138}" destId="{887FD9BB-CEFC-4569-B0B9-20FD7844E942}" srcOrd="0" destOrd="0" presId="urn:microsoft.com/office/officeart/2008/layout/HorizontalMultiLevelHierarchy"/>
    <dgm:cxn modelId="{8EAE25B6-D51D-42D3-8488-8DD1C90D476F}" srcId="{1FC8B140-77CE-4D30-8CF2-DB4F67CEC79C}" destId="{494D0199-4EEE-44A2-BBF5-A3C701CEB00A}" srcOrd="9" destOrd="0" parTransId="{DBD736D4-5768-44D4-9790-058150F889A6}" sibTransId="{028CBC7F-DE59-49AE-9CB5-AA10786D5DE7}"/>
    <dgm:cxn modelId="{0022F92E-FD4C-4887-A265-A2369F081B99}" type="presOf" srcId="{24E6C89F-08D2-4433-B864-0A27787A3B46}" destId="{69B4D0BB-0EEE-4995-A295-77C260C5C3A8}" srcOrd="1" destOrd="0" presId="urn:microsoft.com/office/officeart/2008/layout/HorizontalMultiLevelHierarchy"/>
    <dgm:cxn modelId="{2822D204-12B8-4B50-9F8B-D3A606712FCD}" type="presOf" srcId="{6C50F957-042B-42A9-8F89-8BF6C07039B7}" destId="{6D1F36F4-9B53-4006-B5C9-99268DEBE27E}" srcOrd="0" destOrd="0" presId="urn:microsoft.com/office/officeart/2008/layout/HorizontalMultiLevelHierarchy"/>
    <dgm:cxn modelId="{6C890BAC-335F-46A5-8E87-7B1446C03833}" type="presOf" srcId="{E5A031C1-B888-4EC9-AAF8-B32B80E0DB63}" destId="{C3C29F0E-8737-42CC-95B6-6DDA6152B676}" srcOrd="0" destOrd="0" presId="urn:microsoft.com/office/officeart/2008/layout/HorizontalMultiLevelHierarchy"/>
    <dgm:cxn modelId="{CBD20C7B-32B3-48EF-A347-2880C1CB6AB1}" type="presOf" srcId="{C20D0A8C-B3FE-4F41-9535-C150D3AF360C}" destId="{2DF3EEE3-A74E-4C4E-9798-202F65D9F811}" srcOrd="1" destOrd="0" presId="urn:microsoft.com/office/officeart/2008/layout/HorizontalMultiLevelHierarchy"/>
    <dgm:cxn modelId="{4A0352B2-F20F-47D0-BAD8-EADA83C59ECC}" type="presOf" srcId="{63AEB0D7-BBDE-4FA0-8F16-EA69D3F2AC6E}" destId="{31C03E5A-6D59-438C-A1EC-5763E1173696}" srcOrd="0" destOrd="0" presId="urn:microsoft.com/office/officeart/2008/layout/HorizontalMultiLevelHierarchy"/>
    <dgm:cxn modelId="{C9164FF4-C917-4BC9-BC14-10E5371114D3}" type="presParOf" srcId="{21C81104-14D4-41AC-9800-ACA804AE722E}" destId="{2270679D-60CC-4551-8F5E-5241FCB87545}" srcOrd="0" destOrd="0" presId="urn:microsoft.com/office/officeart/2008/layout/HorizontalMultiLevelHierarchy"/>
    <dgm:cxn modelId="{19D1893D-EAEA-4135-BC2C-6204E02D90DB}" type="presParOf" srcId="{2270679D-60CC-4551-8F5E-5241FCB87545}" destId="{4AF91963-CFFA-45B3-8827-BAFFD9D1532B}" srcOrd="0" destOrd="0" presId="urn:microsoft.com/office/officeart/2008/layout/HorizontalMultiLevelHierarchy"/>
    <dgm:cxn modelId="{45BA9A36-63AD-4A8C-94F1-32181FC25265}" type="presParOf" srcId="{2270679D-60CC-4551-8F5E-5241FCB87545}" destId="{168CA5C6-B828-4037-974C-13B94ABE6433}" srcOrd="1" destOrd="0" presId="urn:microsoft.com/office/officeart/2008/layout/HorizontalMultiLevelHierarchy"/>
    <dgm:cxn modelId="{AD406889-8FB3-4351-A1CE-BFA93D135543}" type="presParOf" srcId="{168CA5C6-B828-4037-974C-13B94ABE6433}" destId="{BCB5B06F-7BF4-48C6-9CE8-9C1ED0FF503A}" srcOrd="0" destOrd="0" presId="urn:microsoft.com/office/officeart/2008/layout/HorizontalMultiLevelHierarchy"/>
    <dgm:cxn modelId="{F85FBC18-8DFD-43DA-BFD3-0F3EED846A41}" type="presParOf" srcId="{BCB5B06F-7BF4-48C6-9CE8-9C1ED0FF503A}" destId="{712C152E-F306-4421-BD34-87983D42C64F}" srcOrd="0" destOrd="0" presId="urn:microsoft.com/office/officeart/2008/layout/HorizontalMultiLevelHierarchy"/>
    <dgm:cxn modelId="{FF258E88-966F-4253-B791-974556DF3A15}" type="presParOf" srcId="{168CA5C6-B828-4037-974C-13B94ABE6433}" destId="{D747C38F-B413-4273-94DB-F8CFC6C87957}" srcOrd="1" destOrd="0" presId="urn:microsoft.com/office/officeart/2008/layout/HorizontalMultiLevelHierarchy"/>
    <dgm:cxn modelId="{5B72DB04-50B8-486A-9BE3-EE9C16B3D17F}" type="presParOf" srcId="{D747C38F-B413-4273-94DB-F8CFC6C87957}" destId="{72C454FB-51D3-4D1A-88F6-5F364D130D06}" srcOrd="0" destOrd="0" presId="urn:microsoft.com/office/officeart/2008/layout/HorizontalMultiLevelHierarchy"/>
    <dgm:cxn modelId="{2A557C7F-5A0A-4EBC-ABE9-92325109F893}" type="presParOf" srcId="{D747C38F-B413-4273-94DB-F8CFC6C87957}" destId="{2B7A4336-F8C5-4747-9C97-485CE54DDEC4}" srcOrd="1" destOrd="0" presId="urn:microsoft.com/office/officeart/2008/layout/HorizontalMultiLevelHierarchy"/>
    <dgm:cxn modelId="{DC66DEE7-C27A-4B8C-A661-61489E4213F4}" type="presParOf" srcId="{2B7A4336-F8C5-4747-9C97-485CE54DDEC4}" destId="{AF19677E-75EC-4FC8-898F-0A25CA232050}" srcOrd="0" destOrd="0" presId="urn:microsoft.com/office/officeart/2008/layout/HorizontalMultiLevelHierarchy"/>
    <dgm:cxn modelId="{F140E888-1993-449E-8A91-1B9A9304037D}" type="presParOf" srcId="{AF19677E-75EC-4FC8-898F-0A25CA232050}" destId="{A0F5216D-80F4-4667-8CDB-7D9A14B6E2E2}" srcOrd="0" destOrd="0" presId="urn:microsoft.com/office/officeart/2008/layout/HorizontalMultiLevelHierarchy"/>
    <dgm:cxn modelId="{B4C41483-EA4C-4CE6-AF3B-0A0ED518FF51}" type="presParOf" srcId="{2B7A4336-F8C5-4747-9C97-485CE54DDEC4}" destId="{BFE1384E-A102-47A6-852F-E15BE279D288}" srcOrd="1" destOrd="0" presId="urn:microsoft.com/office/officeart/2008/layout/HorizontalMultiLevelHierarchy"/>
    <dgm:cxn modelId="{2B509741-930B-4375-96B2-786789FD556B}" type="presParOf" srcId="{BFE1384E-A102-47A6-852F-E15BE279D288}" destId="{8E4A5D8B-4FDE-4D5A-B201-BE843A1554AB}" srcOrd="0" destOrd="0" presId="urn:microsoft.com/office/officeart/2008/layout/HorizontalMultiLevelHierarchy"/>
    <dgm:cxn modelId="{8E054BB1-701A-4E87-B5AF-CB12248F74B1}" type="presParOf" srcId="{BFE1384E-A102-47A6-852F-E15BE279D288}" destId="{82FD7C01-02A8-4245-AE51-E0ADA4C1A1DA}" srcOrd="1" destOrd="0" presId="urn:microsoft.com/office/officeart/2008/layout/HorizontalMultiLevelHierarchy"/>
    <dgm:cxn modelId="{5057C179-ECA2-4094-94E0-0D2057DFA895}" type="presParOf" srcId="{168CA5C6-B828-4037-974C-13B94ABE6433}" destId="{6B8461AA-49C7-43CB-83A8-21DF23C8AE0C}" srcOrd="2" destOrd="0" presId="urn:microsoft.com/office/officeart/2008/layout/HorizontalMultiLevelHierarchy"/>
    <dgm:cxn modelId="{8E06F1AA-2403-4DB4-AD48-B678C46CA83A}" type="presParOf" srcId="{6B8461AA-49C7-43CB-83A8-21DF23C8AE0C}" destId="{DF5B1F59-7B56-4F11-A4DC-9DA957891501}" srcOrd="0" destOrd="0" presId="urn:microsoft.com/office/officeart/2008/layout/HorizontalMultiLevelHierarchy"/>
    <dgm:cxn modelId="{26EAC213-0999-43C0-82D9-91F431F4AF6E}" type="presParOf" srcId="{168CA5C6-B828-4037-974C-13B94ABE6433}" destId="{7A4A629A-1F70-46E7-A788-C964D73CF78F}" srcOrd="3" destOrd="0" presId="urn:microsoft.com/office/officeart/2008/layout/HorizontalMultiLevelHierarchy"/>
    <dgm:cxn modelId="{EE3AC67A-A34C-4CE3-A204-34D22A722016}" type="presParOf" srcId="{7A4A629A-1F70-46E7-A788-C964D73CF78F}" destId="{6031DC28-8081-4D1E-A60E-E2A7573F0EB8}" srcOrd="0" destOrd="0" presId="urn:microsoft.com/office/officeart/2008/layout/HorizontalMultiLevelHierarchy"/>
    <dgm:cxn modelId="{2407CF8F-9D7C-4B2C-92FF-E138C9A98F61}" type="presParOf" srcId="{7A4A629A-1F70-46E7-A788-C964D73CF78F}" destId="{2E330932-6855-47AA-9702-32134C8EF16A}" srcOrd="1" destOrd="0" presId="urn:microsoft.com/office/officeart/2008/layout/HorizontalMultiLevelHierarchy"/>
    <dgm:cxn modelId="{0A1CC56B-5049-4CBC-9E0A-A88575CF5563}" type="presParOf" srcId="{2E330932-6855-47AA-9702-32134C8EF16A}" destId="{3FBF3404-AAD3-4711-AE49-013AA9A41D94}" srcOrd="0" destOrd="0" presId="urn:microsoft.com/office/officeart/2008/layout/HorizontalMultiLevelHierarchy"/>
    <dgm:cxn modelId="{D83130A9-ABAA-4402-AFEE-9D4617EA7934}" type="presParOf" srcId="{3FBF3404-AAD3-4711-AE49-013AA9A41D94}" destId="{EB383AD0-B24C-413C-B4CE-10CFA0B9D81C}" srcOrd="0" destOrd="0" presId="urn:microsoft.com/office/officeart/2008/layout/HorizontalMultiLevelHierarchy"/>
    <dgm:cxn modelId="{FF9C573E-F64F-48D3-A874-A083C21DCA19}" type="presParOf" srcId="{2E330932-6855-47AA-9702-32134C8EF16A}" destId="{DE4DCB09-FC9B-4EC0-AC3E-DC87B15FC879}" srcOrd="1" destOrd="0" presId="urn:microsoft.com/office/officeart/2008/layout/HorizontalMultiLevelHierarchy"/>
    <dgm:cxn modelId="{0F6FE937-182A-478D-AE8C-C4FCA262D312}" type="presParOf" srcId="{DE4DCB09-FC9B-4EC0-AC3E-DC87B15FC879}" destId="{4C3F3D5F-D902-429E-B88F-EF8FC7EE4931}" srcOrd="0" destOrd="0" presId="urn:microsoft.com/office/officeart/2008/layout/HorizontalMultiLevelHierarchy"/>
    <dgm:cxn modelId="{4CC50225-3921-4BA9-A92F-12983E726417}" type="presParOf" srcId="{DE4DCB09-FC9B-4EC0-AC3E-DC87B15FC879}" destId="{7DFED663-A0D1-41B3-9377-E2A3441B791E}" srcOrd="1" destOrd="0" presId="urn:microsoft.com/office/officeart/2008/layout/HorizontalMultiLevelHierarchy"/>
    <dgm:cxn modelId="{6B40853E-2E61-49F3-8F52-8B641A7173F0}" type="presParOf" srcId="{7DFED663-A0D1-41B3-9377-E2A3441B791E}" destId="{3402F8FC-CB00-4665-91B8-C2DCFE4FD05C}" srcOrd="0" destOrd="0" presId="urn:microsoft.com/office/officeart/2008/layout/HorizontalMultiLevelHierarchy"/>
    <dgm:cxn modelId="{E5F28CA4-FC9A-41BB-8647-3C1219433E74}" type="presParOf" srcId="{3402F8FC-CB00-4665-91B8-C2DCFE4FD05C}" destId="{9F525F41-6469-4373-9B73-A59D3356B322}" srcOrd="0" destOrd="0" presId="urn:microsoft.com/office/officeart/2008/layout/HorizontalMultiLevelHierarchy"/>
    <dgm:cxn modelId="{81BB1C63-BCFB-4D06-9CF7-F4F81A9FF93F}" type="presParOf" srcId="{7DFED663-A0D1-41B3-9377-E2A3441B791E}" destId="{92BA8372-6E1F-4251-9B25-A96007D24531}" srcOrd="1" destOrd="0" presId="urn:microsoft.com/office/officeart/2008/layout/HorizontalMultiLevelHierarchy"/>
    <dgm:cxn modelId="{C7BBEE8C-488F-42FF-91C9-2494C73E0B9B}" type="presParOf" srcId="{92BA8372-6E1F-4251-9B25-A96007D24531}" destId="{99472C5F-CFB0-47CE-B0BA-36F174028D9F}" srcOrd="0" destOrd="0" presId="urn:microsoft.com/office/officeart/2008/layout/HorizontalMultiLevelHierarchy"/>
    <dgm:cxn modelId="{C683E8A8-236F-49E1-9C7C-23926A706FB4}" type="presParOf" srcId="{92BA8372-6E1F-4251-9B25-A96007D24531}" destId="{25C702D2-A4B9-4374-9BB2-0BC93BA72864}" srcOrd="1" destOrd="0" presId="urn:microsoft.com/office/officeart/2008/layout/HorizontalMultiLevelHierarchy"/>
    <dgm:cxn modelId="{5FC7E585-6B75-4659-9EA9-178B32C2C273}" type="presParOf" srcId="{25C702D2-A4B9-4374-9BB2-0BC93BA72864}" destId="{AC477E27-6D88-4A08-8413-214BB791906E}" srcOrd="0" destOrd="0" presId="urn:microsoft.com/office/officeart/2008/layout/HorizontalMultiLevelHierarchy"/>
    <dgm:cxn modelId="{DBE81D5B-D741-43DE-A345-E746393DA292}" type="presParOf" srcId="{AC477E27-6D88-4A08-8413-214BB791906E}" destId="{E0B37036-FBA9-4C59-A8AB-A9BF5EBABFBE}" srcOrd="0" destOrd="0" presId="urn:microsoft.com/office/officeart/2008/layout/HorizontalMultiLevelHierarchy"/>
    <dgm:cxn modelId="{88C5671B-9FD7-43FF-AE01-935AB653D15E}" type="presParOf" srcId="{25C702D2-A4B9-4374-9BB2-0BC93BA72864}" destId="{15F7D51C-AAE3-44BE-BBA2-07B4C3A53D63}" srcOrd="1" destOrd="0" presId="urn:microsoft.com/office/officeart/2008/layout/HorizontalMultiLevelHierarchy"/>
    <dgm:cxn modelId="{062E7B34-49FB-453D-BF09-CF10393490B3}" type="presParOf" srcId="{15F7D51C-AAE3-44BE-BBA2-07B4C3A53D63}" destId="{03F51268-38F1-47B8-9106-BA698D6F98F3}" srcOrd="0" destOrd="0" presId="urn:microsoft.com/office/officeart/2008/layout/HorizontalMultiLevelHierarchy"/>
    <dgm:cxn modelId="{A5B495D5-3D77-4279-A1B6-BB0D523F7A9B}" type="presParOf" srcId="{15F7D51C-AAE3-44BE-BBA2-07B4C3A53D63}" destId="{27FDC8FC-C67C-494B-AB41-D5774AA4C179}" srcOrd="1" destOrd="0" presId="urn:microsoft.com/office/officeart/2008/layout/HorizontalMultiLevelHierarchy"/>
    <dgm:cxn modelId="{4A865848-BED7-42F5-AD52-CE1FBED9368E}" type="presParOf" srcId="{7DFED663-A0D1-41B3-9377-E2A3441B791E}" destId="{2EDDBA8C-9E1A-4BB9-ACA1-EF4566B89834}" srcOrd="2" destOrd="0" presId="urn:microsoft.com/office/officeart/2008/layout/HorizontalMultiLevelHierarchy"/>
    <dgm:cxn modelId="{35D7DCD4-9F46-43DB-9FAC-282698FCDC7A}" type="presParOf" srcId="{2EDDBA8C-9E1A-4BB9-ACA1-EF4566B89834}" destId="{BC3C97EB-30D3-490A-B406-051918DD6A91}" srcOrd="0" destOrd="0" presId="urn:microsoft.com/office/officeart/2008/layout/HorizontalMultiLevelHierarchy"/>
    <dgm:cxn modelId="{58FC8357-47B2-4988-B2D7-89C05E6A3596}" type="presParOf" srcId="{7DFED663-A0D1-41B3-9377-E2A3441B791E}" destId="{A140CE72-D794-4584-9FF3-6420383B3215}" srcOrd="3" destOrd="0" presId="urn:microsoft.com/office/officeart/2008/layout/HorizontalMultiLevelHierarchy"/>
    <dgm:cxn modelId="{F253A9F1-F132-4F32-AA3B-4413DC74ACC3}" type="presParOf" srcId="{A140CE72-D794-4584-9FF3-6420383B3215}" destId="{F78219B2-AD6C-4F08-9D20-8E58D31B5CBA}" srcOrd="0" destOrd="0" presId="urn:microsoft.com/office/officeart/2008/layout/HorizontalMultiLevelHierarchy"/>
    <dgm:cxn modelId="{ACBA7E02-8256-4206-906F-1F3B7923E2C9}" type="presParOf" srcId="{A140CE72-D794-4584-9FF3-6420383B3215}" destId="{97B6339A-C8F4-4D86-AB15-86363C77B524}" srcOrd="1" destOrd="0" presId="urn:microsoft.com/office/officeart/2008/layout/HorizontalMultiLevelHierarchy"/>
    <dgm:cxn modelId="{938EC1C1-926E-421B-8B9C-44CD15B10D80}" type="presParOf" srcId="{97B6339A-C8F4-4D86-AB15-86363C77B524}" destId="{ADC8AE81-D380-48C9-BCEA-DF2A9FD4D7C9}" srcOrd="0" destOrd="0" presId="urn:microsoft.com/office/officeart/2008/layout/HorizontalMultiLevelHierarchy"/>
    <dgm:cxn modelId="{2A48B905-12E9-4B1E-B26A-E4E97E73C006}" type="presParOf" srcId="{ADC8AE81-D380-48C9-BCEA-DF2A9FD4D7C9}" destId="{2DF3EEE3-A74E-4C4E-9798-202F65D9F811}" srcOrd="0" destOrd="0" presId="urn:microsoft.com/office/officeart/2008/layout/HorizontalMultiLevelHierarchy"/>
    <dgm:cxn modelId="{11A1A0FB-FE83-4D5F-BFA5-A06250ECA41D}" type="presParOf" srcId="{97B6339A-C8F4-4D86-AB15-86363C77B524}" destId="{40D9D25C-34B0-40C0-BA46-79B802894A67}" srcOrd="1" destOrd="0" presId="urn:microsoft.com/office/officeart/2008/layout/HorizontalMultiLevelHierarchy"/>
    <dgm:cxn modelId="{752DA572-340D-4231-8915-A0B284CFE7D6}" type="presParOf" srcId="{40D9D25C-34B0-40C0-BA46-79B802894A67}" destId="{38C272EC-E809-482B-AF3B-2A215C736A87}" srcOrd="0" destOrd="0" presId="urn:microsoft.com/office/officeart/2008/layout/HorizontalMultiLevelHierarchy"/>
    <dgm:cxn modelId="{AC6988C9-9333-44F3-B3A5-A17B40855D75}" type="presParOf" srcId="{40D9D25C-34B0-40C0-BA46-79B802894A67}" destId="{502A0F0B-1F1C-4433-B51E-4AAA446CD98B}" srcOrd="1" destOrd="0" presId="urn:microsoft.com/office/officeart/2008/layout/HorizontalMultiLevelHierarchy"/>
    <dgm:cxn modelId="{81DF4606-D786-477C-9E01-AF739696BC93}" type="presParOf" srcId="{502A0F0B-1F1C-4433-B51E-4AAA446CD98B}" destId="{9C25707A-0C02-47BF-B3BA-33435F9C0060}" srcOrd="0" destOrd="0" presId="urn:microsoft.com/office/officeart/2008/layout/HorizontalMultiLevelHierarchy"/>
    <dgm:cxn modelId="{C6FFCD08-CA43-40AD-8ACB-62D10CE573FA}" type="presParOf" srcId="{9C25707A-0C02-47BF-B3BA-33435F9C0060}" destId="{1DC670C2-3D0E-4424-830C-EF982A18FA95}" srcOrd="0" destOrd="0" presId="urn:microsoft.com/office/officeart/2008/layout/HorizontalMultiLevelHierarchy"/>
    <dgm:cxn modelId="{FEF2D206-7B0A-43B3-A0FC-7808054FAB0A}" type="presParOf" srcId="{502A0F0B-1F1C-4433-B51E-4AAA446CD98B}" destId="{31705543-5F49-48B4-A7E1-96001B5458BA}" srcOrd="1" destOrd="0" presId="urn:microsoft.com/office/officeart/2008/layout/HorizontalMultiLevelHierarchy"/>
    <dgm:cxn modelId="{7F3BEEB6-11F1-49E5-BAEF-71859AF2BA3F}" type="presParOf" srcId="{31705543-5F49-48B4-A7E1-96001B5458BA}" destId="{567B9D9E-BD7C-42DC-A279-FF48609A8CF4}" srcOrd="0" destOrd="0" presId="urn:microsoft.com/office/officeart/2008/layout/HorizontalMultiLevelHierarchy"/>
    <dgm:cxn modelId="{2A0C6B9C-0757-47A7-AC7D-A86DBE3EDCE2}" type="presParOf" srcId="{31705543-5F49-48B4-A7E1-96001B5458BA}" destId="{6FD8271C-57FC-4977-BF3D-5218512AA2D1}" srcOrd="1" destOrd="0" presId="urn:microsoft.com/office/officeart/2008/layout/HorizontalMultiLevelHierarchy"/>
    <dgm:cxn modelId="{CAEDB324-9A9C-45F8-BE07-191B8FF7614B}" type="presParOf" srcId="{97B6339A-C8F4-4D86-AB15-86363C77B524}" destId="{3E1BB1B0-BC3A-4890-96D1-6A22C0C2A840}" srcOrd="2" destOrd="0" presId="urn:microsoft.com/office/officeart/2008/layout/HorizontalMultiLevelHierarchy"/>
    <dgm:cxn modelId="{FB3E2046-9DAA-4120-AA59-626E5D757F3A}" type="presParOf" srcId="{3E1BB1B0-BC3A-4890-96D1-6A22C0C2A840}" destId="{EBD96362-7EEB-4A0E-AEF1-E84C1F9A5D94}" srcOrd="0" destOrd="0" presId="urn:microsoft.com/office/officeart/2008/layout/HorizontalMultiLevelHierarchy"/>
    <dgm:cxn modelId="{F6401FFF-B335-4C7D-BB37-59709A0C2FA6}" type="presParOf" srcId="{97B6339A-C8F4-4D86-AB15-86363C77B524}" destId="{ADF8355E-6D63-4428-B6F1-EB4A2D9B5D17}" srcOrd="3" destOrd="0" presId="urn:microsoft.com/office/officeart/2008/layout/HorizontalMultiLevelHierarchy"/>
    <dgm:cxn modelId="{5152FF62-C7CC-4630-B53A-28BC63B7E9E4}" type="presParOf" srcId="{ADF8355E-6D63-4428-B6F1-EB4A2D9B5D17}" destId="{4CCE85B3-E79F-4B44-A603-B6E39E9A4E7D}" srcOrd="0" destOrd="0" presId="urn:microsoft.com/office/officeart/2008/layout/HorizontalMultiLevelHierarchy"/>
    <dgm:cxn modelId="{D3F523EE-BD5D-425A-ABD9-71CE7755D307}" type="presParOf" srcId="{ADF8355E-6D63-4428-B6F1-EB4A2D9B5D17}" destId="{904FB9BD-F32B-4CF4-88C2-407F2835A9BE}" srcOrd="1" destOrd="0" presId="urn:microsoft.com/office/officeart/2008/layout/HorizontalMultiLevelHierarchy"/>
    <dgm:cxn modelId="{6F58F4B9-E9D9-442B-BDED-7DF80A0C043C}" type="presParOf" srcId="{7DFED663-A0D1-41B3-9377-E2A3441B791E}" destId="{A828C05A-63ED-46BC-89C1-D0A6F96B9589}" srcOrd="4" destOrd="0" presId="urn:microsoft.com/office/officeart/2008/layout/HorizontalMultiLevelHierarchy"/>
    <dgm:cxn modelId="{B74E0DFE-58B8-4344-9147-B95FCE5A011F}" type="presParOf" srcId="{A828C05A-63ED-46BC-89C1-D0A6F96B9589}" destId="{DDA5FBEF-BA75-47F9-ABE2-EB6CCB68ECDE}" srcOrd="0" destOrd="0" presId="urn:microsoft.com/office/officeart/2008/layout/HorizontalMultiLevelHierarchy"/>
    <dgm:cxn modelId="{7CF9701F-7E61-46FB-A77E-997D607179D3}" type="presParOf" srcId="{7DFED663-A0D1-41B3-9377-E2A3441B791E}" destId="{113E0F26-7790-4424-B17F-613A7913CE5B}" srcOrd="5" destOrd="0" presId="urn:microsoft.com/office/officeart/2008/layout/HorizontalMultiLevelHierarchy"/>
    <dgm:cxn modelId="{8B4F6A95-7DC5-4775-9BA9-1940DF1F7FB3}" type="presParOf" srcId="{113E0F26-7790-4424-B17F-613A7913CE5B}" destId="{C3C29F0E-8737-42CC-95B6-6DDA6152B676}" srcOrd="0" destOrd="0" presId="urn:microsoft.com/office/officeart/2008/layout/HorizontalMultiLevelHierarchy"/>
    <dgm:cxn modelId="{0B62B657-BE00-4DB1-9A0E-BD6A762B397B}" type="presParOf" srcId="{113E0F26-7790-4424-B17F-613A7913CE5B}" destId="{0C5F0B58-47E2-40A9-94F2-2A05BA10A5DD}" srcOrd="1" destOrd="0" presId="urn:microsoft.com/office/officeart/2008/layout/HorizontalMultiLevelHierarchy"/>
    <dgm:cxn modelId="{B0FCDBA9-7D84-4F21-8070-BADEE3BC649F}" type="presParOf" srcId="{0C5F0B58-47E2-40A9-94F2-2A05BA10A5DD}" destId="{33D41EE2-01DB-4C9D-9559-8CA48799D462}" srcOrd="0" destOrd="0" presId="urn:microsoft.com/office/officeart/2008/layout/HorizontalMultiLevelHierarchy"/>
    <dgm:cxn modelId="{8852FCAE-ECC3-4DA3-8183-373941FEB30E}" type="presParOf" srcId="{33D41EE2-01DB-4C9D-9559-8CA48799D462}" destId="{08B228AB-F803-4A75-B31D-29BD16801096}" srcOrd="0" destOrd="0" presId="urn:microsoft.com/office/officeart/2008/layout/HorizontalMultiLevelHierarchy"/>
    <dgm:cxn modelId="{831F4073-CBD4-40D8-B2B5-2B930D4A4CCF}" type="presParOf" srcId="{0C5F0B58-47E2-40A9-94F2-2A05BA10A5DD}" destId="{64695F51-4C8C-4F47-AD86-BBE06F5FBB75}" srcOrd="1" destOrd="0" presId="urn:microsoft.com/office/officeart/2008/layout/HorizontalMultiLevelHierarchy"/>
    <dgm:cxn modelId="{213426CC-6F67-4872-B888-E8E501294CEC}" type="presParOf" srcId="{64695F51-4C8C-4F47-AD86-BBE06F5FBB75}" destId="{7E5BCCE7-9013-4F2C-9122-D2906C4AE318}" srcOrd="0" destOrd="0" presId="urn:microsoft.com/office/officeart/2008/layout/HorizontalMultiLevelHierarchy"/>
    <dgm:cxn modelId="{B7548C1C-B929-4A51-9B5F-B597BC4A8F4A}" type="presParOf" srcId="{64695F51-4C8C-4F47-AD86-BBE06F5FBB75}" destId="{F484CDC2-42D6-49AC-A14B-DC9C0A896676}" srcOrd="1" destOrd="0" presId="urn:microsoft.com/office/officeart/2008/layout/HorizontalMultiLevelHierarchy"/>
    <dgm:cxn modelId="{47252116-7360-4A5F-B12E-EE421DDF82DE}" type="presParOf" srcId="{0C5F0B58-47E2-40A9-94F2-2A05BA10A5DD}" destId="{97777D4D-0637-406E-A6C1-E1E44937AFD8}" srcOrd="2" destOrd="0" presId="urn:microsoft.com/office/officeart/2008/layout/HorizontalMultiLevelHierarchy"/>
    <dgm:cxn modelId="{219AE9FA-EC66-4055-9226-114A96DFD958}" type="presParOf" srcId="{97777D4D-0637-406E-A6C1-E1E44937AFD8}" destId="{4D91866C-DBDC-4AAB-9F6E-B1B249F1110A}" srcOrd="0" destOrd="0" presId="urn:microsoft.com/office/officeart/2008/layout/HorizontalMultiLevelHierarchy"/>
    <dgm:cxn modelId="{1A695F1B-5EDF-46A8-AB98-10481B1BD309}" type="presParOf" srcId="{0C5F0B58-47E2-40A9-94F2-2A05BA10A5DD}" destId="{5F5379D4-1F48-4DAB-BA3A-251F4222EF56}" srcOrd="3" destOrd="0" presId="urn:microsoft.com/office/officeart/2008/layout/HorizontalMultiLevelHierarchy"/>
    <dgm:cxn modelId="{EFF8189F-D515-4F5A-925D-1BA342AAB057}" type="presParOf" srcId="{5F5379D4-1F48-4DAB-BA3A-251F4222EF56}" destId="{73FD08BC-E614-4B22-B94C-ED7FA640F74B}" srcOrd="0" destOrd="0" presId="urn:microsoft.com/office/officeart/2008/layout/HorizontalMultiLevelHierarchy"/>
    <dgm:cxn modelId="{A64CFD1E-25A2-407C-A57D-3F5FCE9A8EA2}" type="presParOf" srcId="{5F5379D4-1F48-4DAB-BA3A-251F4222EF56}" destId="{2DB8DEFA-97B3-44C1-82CD-B981A5C7E00E}" srcOrd="1" destOrd="0" presId="urn:microsoft.com/office/officeart/2008/layout/HorizontalMultiLevelHierarchy"/>
    <dgm:cxn modelId="{9230C735-7117-46F1-A70A-B4E2B1364032}" type="presParOf" srcId="{7DFED663-A0D1-41B3-9377-E2A3441B791E}" destId="{BDBBF3C2-92A3-419D-9242-DCC54E9853B0}" srcOrd="6" destOrd="0" presId="urn:microsoft.com/office/officeart/2008/layout/HorizontalMultiLevelHierarchy"/>
    <dgm:cxn modelId="{C653E085-7FCE-45EF-82D3-443C091E1567}" type="presParOf" srcId="{BDBBF3C2-92A3-419D-9242-DCC54E9853B0}" destId="{78E0C6F3-CFD7-456C-8EF1-BDE8C171F5C1}" srcOrd="0" destOrd="0" presId="urn:microsoft.com/office/officeart/2008/layout/HorizontalMultiLevelHierarchy"/>
    <dgm:cxn modelId="{535E8A5A-42D9-4B84-9278-136C0CF1BE44}" type="presParOf" srcId="{7DFED663-A0D1-41B3-9377-E2A3441B791E}" destId="{387F3A9D-A307-468C-A07B-49B2DCB9BF0D}" srcOrd="7" destOrd="0" presId="urn:microsoft.com/office/officeart/2008/layout/HorizontalMultiLevelHierarchy"/>
    <dgm:cxn modelId="{A9D9CE93-B60E-41D7-9269-15CD71C044AC}" type="presParOf" srcId="{387F3A9D-A307-468C-A07B-49B2DCB9BF0D}" destId="{319B7F7E-1FF0-45A0-91C8-CC01BB8288F1}" srcOrd="0" destOrd="0" presId="urn:microsoft.com/office/officeart/2008/layout/HorizontalMultiLevelHierarchy"/>
    <dgm:cxn modelId="{EEB13206-3AEE-476C-B82A-DC8D076E9055}" type="presParOf" srcId="{387F3A9D-A307-468C-A07B-49B2DCB9BF0D}" destId="{1501F093-CD7F-47FF-8D29-A8B90F731AEA}" srcOrd="1" destOrd="0" presId="urn:microsoft.com/office/officeart/2008/layout/HorizontalMultiLevelHierarchy"/>
    <dgm:cxn modelId="{D66B0B53-47E3-4C89-A310-76C23DB1209E}" type="presParOf" srcId="{7DFED663-A0D1-41B3-9377-E2A3441B791E}" destId="{4C0FF5E5-286A-48F3-9920-08EEC09B1FD2}" srcOrd="8" destOrd="0" presId="urn:microsoft.com/office/officeart/2008/layout/HorizontalMultiLevelHierarchy"/>
    <dgm:cxn modelId="{35C37447-9E02-40A2-A426-7CC684B13C9F}" type="presParOf" srcId="{4C0FF5E5-286A-48F3-9920-08EEC09B1FD2}" destId="{EFB8FDDC-1E17-485C-ADC6-4182799D5F09}" srcOrd="0" destOrd="0" presId="urn:microsoft.com/office/officeart/2008/layout/HorizontalMultiLevelHierarchy"/>
    <dgm:cxn modelId="{0A8915E4-D0AA-4222-8F32-EDB3E0A071EF}" type="presParOf" srcId="{7DFED663-A0D1-41B3-9377-E2A3441B791E}" destId="{4AD9078B-E3C2-439A-B8A8-39CC816CDA58}" srcOrd="9" destOrd="0" presId="urn:microsoft.com/office/officeart/2008/layout/HorizontalMultiLevelHierarchy"/>
    <dgm:cxn modelId="{AF55D772-C542-4980-8AFE-19A97F3D4229}" type="presParOf" srcId="{4AD9078B-E3C2-439A-B8A8-39CC816CDA58}" destId="{0E36B567-5DA1-4D9C-863D-00A1AD4A3357}" srcOrd="0" destOrd="0" presId="urn:microsoft.com/office/officeart/2008/layout/HorizontalMultiLevelHierarchy"/>
    <dgm:cxn modelId="{A1D8B0CA-4DB2-47AC-880F-FA2F7F626483}" type="presParOf" srcId="{4AD9078B-E3C2-439A-B8A8-39CC816CDA58}" destId="{AB9C8707-2B9D-416E-B15F-AB36FC81FA59}" srcOrd="1" destOrd="0" presId="urn:microsoft.com/office/officeart/2008/layout/HorizontalMultiLevelHierarchy"/>
    <dgm:cxn modelId="{0877970E-4B2B-4CB5-9A8B-1E5814A3D20E}" type="presParOf" srcId="{7DFED663-A0D1-41B3-9377-E2A3441B791E}" destId="{1EB24774-4311-421E-92F7-7355DB263F4E}" srcOrd="10" destOrd="0" presId="urn:microsoft.com/office/officeart/2008/layout/HorizontalMultiLevelHierarchy"/>
    <dgm:cxn modelId="{77021FED-B930-4179-91C3-616FB2A733D7}" type="presParOf" srcId="{1EB24774-4311-421E-92F7-7355DB263F4E}" destId="{92BB7984-1B55-466C-A69F-277A612F2B4F}" srcOrd="0" destOrd="0" presId="urn:microsoft.com/office/officeart/2008/layout/HorizontalMultiLevelHierarchy"/>
    <dgm:cxn modelId="{BD8913E7-2F97-46F9-B43F-D5E9B73BF797}" type="presParOf" srcId="{7DFED663-A0D1-41B3-9377-E2A3441B791E}" destId="{CA1CD715-04DD-4093-9A8A-3A4FE9DD6F43}" srcOrd="11" destOrd="0" presId="urn:microsoft.com/office/officeart/2008/layout/HorizontalMultiLevelHierarchy"/>
    <dgm:cxn modelId="{E3CDD5D7-CFFA-45F7-BDC6-D916BA719E09}" type="presParOf" srcId="{CA1CD715-04DD-4093-9A8A-3A4FE9DD6F43}" destId="{247BD268-B5F4-42C5-9703-BA4DB77B6D5E}" srcOrd="0" destOrd="0" presId="urn:microsoft.com/office/officeart/2008/layout/HorizontalMultiLevelHierarchy"/>
    <dgm:cxn modelId="{E0193F6E-662B-4B8D-BA09-40FFB89CD245}" type="presParOf" srcId="{CA1CD715-04DD-4093-9A8A-3A4FE9DD6F43}" destId="{F3F369E7-1A4F-47ED-A778-95A7F67CF938}" srcOrd="1" destOrd="0" presId="urn:microsoft.com/office/officeart/2008/layout/HorizontalMultiLevelHierarchy"/>
    <dgm:cxn modelId="{1325D6C5-DD6D-489C-8C9F-91108A0CF1F7}" type="presParOf" srcId="{F3F369E7-1A4F-47ED-A778-95A7F67CF938}" destId="{E282C40D-FCBB-4091-A235-26FD1FEDE99E}" srcOrd="0" destOrd="0" presId="urn:microsoft.com/office/officeart/2008/layout/HorizontalMultiLevelHierarchy"/>
    <dgm:cxn modelId="{B7387E57-5590-4F89-B0A7-FAF0CF24E30C}" type="presParOf" srcId="{E282C40D-FCBB-4091-A235-26FD1FEDE99E}" destId="{6B78CE4D-D4AB-4948-8263-8F9D77A67F6B}" srcOrd="0" destOrd="0" presId="urn:microsoft.com/office/officeart/2008/layout/HorizontalMultiLevelHierarchy"/>
    <dgm:cxn modelId="{D9E1B3F9-ECC6-44F3-ACC9-4E400026D128}" type="presParOf" srcId="{F3F369E7-1A4F-47ED-A778-95A7F67CF938}" destId="{B3636D90-0AEA-488A-A225-CDD1C6C447D2}" srcOrd="1" destOrd="0" presId="urn:microsoft.com/office/officeart/2008/layout/HorizontalMultiLevelHierarchy"/>
    <dgm:cxn modelId="{38199DB7-FFAD-40A6-B466-1E17EC0A199B}" type="presParOf" srcId="{B3636D90-0AEA-488A-A225-CDD1C6C447D2}" destId="{23327EB2-74DA-425B-AEC4-93EF37542738}" srcOrd="0" destOrd="0" presId="urn:microsoft.com/office/officeart/2008/layout/HorizontalMultiLevelHierarchy"/>
    <dgm:cxn modelId="{EB87EC5D-5215-4249-A731-67B4356579BE}" type="presParOf" srcId="{B3636D90-0AEA-488A-A225-CDD1C6C447D2}" destId="{E618A10A-97ED-47D2-BA9B-FE0D7A1DDAF2}" srcOrd="1" destOrd="0" presId="urn:microsoft.com/office/officeart/2008/layout/HorizontalMultiLevelHierarchy"/>
    <dgm:cxn modelId="{309C1B98-F485-42EA-B2E9-211DBC35E4A8}" type="presParOf" srcId="{F3F369E7-1A4F-47ED-A778-95A7F67CF938}" destId="{215073B4-B1B5-4F5D-BBC0-1B36E5BB5A21}" srcOrd="2" destOrd="0" presId="urn:microsoft.com/office/officeart/2008/layout/HorizontalMultiLevelHierarchy"/>
    <dgm:cxn modelId="{A5FDFCB4-E393-4F1D-A0CE-7AAB0E67C9BD}" type="presParOf" srcId="{215073B4-B1B5-4F5D-BBC0-1B36E5BB5A21}" destId="{7BB37C48-993C-4E55-B25D-B71A9D15DFF9}" srcOrd="0" destOrd="0" presId="urn:microsoft.com/office/officeart/2008/layout/HorizontalMultiLevelHierarchy"/>
    <dgm:cxn modelId="{897CC481-1BFD-4252-836A-4254B46FDBC8}" type="presParOf" srcId="{F3F369E7-1A4F-47ED-A778-95A7F67CF938}" destId="{104826A5-C3A6-407D-AC47-08F24EA8A2A9}" srcOrd="3" destOrd="0" presId="urn:microsoft.com/office/officeart/2008/layout/HorizontalMultiLevelHierarchy"/>
    <dgm:cxn modelId="{BA3B9134-0BE4-4CED-B558-8740347DE6E7}" type="presParOf" srcId="{104826A5-C3A6-407D-AC47-08F24EA8A2A9}" destId="{3F83F65F-95C4-44AB-B43E-996881BF80A7}" srcOrd="0" destOrd="0" presId="urn:microsoft.com/office/officeart/2008/layout/HorizontalMultiLevelHierarchy"/>
    <dgm:cxn modelId="{8BA191DD-1C0F-421D-B5DF-7551B5D28387}" type="presParOf" srcId="{104826A5-C3A6-407D-AC47-08F24EA8A2A9}" destId="{21CAA7A5-D772-41BD-BD1A-FB97DEB73C56}" srcOrd="1" destOrd="0" presId="urn:microsoft.com/office/officeart/2008/layout/HorizontalMultiLevelHierarchy"/>
    <dgm:cxn modelId="{3756A3EB-694E-4C47-ABB6-E14923F727CE}" type="presParOf" srcId="{F3F369E7-1A4F-47ED-A778-95A7F67CF938}" destId="{119F0DF3-D885-450A-BAB8-BBAF0A390B90}" srcOrd="4" destOrd="0" presId="urn:microsoft.com/office/officeart/2008/layout/HorizontalMultiLevelHierarchy"/>
    <dgm:cxn modelId="{11E49EEF-E901-49FE-8031-D53E198C66C9}" type="presParOf" srcId="{119F0DF3-D885-450A-BAB8-BBAF0A390B90}" destId="{5B885B26-E4B6-48D5-889C-BBEA39A1B49B}" srcOrd="0" destOrd="0" presId="urn:microsoft.com/office/officeart/2008/layout/HorizontalMultiLevelHierarchy"/>
    <dgm:cxn modelId="{513D6E61-06E2-481F-8BCC-6FCC3AD03118}" type="presParOf" srcId="{F3F369E7-1A4F-47ED-A778-95A7F67CF938}" destId="{63D30328-825E-4D4A-A6DD-0FA3B198CD16}" srcOrd="5" destOrd="0" presId="urn:microsoft.com/office/officeart/2008/layout/HorizontalMultiLevelHierarchy"/>
    <dgm:cxn modelId="{23767470-5248-4C9D-AD8F-A9A1A061FF60}" type="presParOf" srcId="{63D30328-825E-4D4A-A6DD-0FA3B198CD16}" destId="{F2C51406-7EDA-439A-A96C-A33FEF6F3BA5}" srcOrd="0" destOrd="0" presId="urn:microsoft.com/office/officeart/2008/layout/HorizontalMultiLevelHierarchy"/>
    <dgm:cxn modelId="{04220151-86F2-4A1E-B518-42E50C4604CC}" type="presParOf" srcId="{63D30328-825E-4D4A-A6DD-0FA3B198CD16}" destId="{A567C01C-4E03-4F9A-89C8-A8C419C65900}" srcOrd="1" destOrd="0" presId="urn:microsoft.com/office/officeart/2008/layout/HorizontalMultiLevelHierarchy"/>
    <dgm:cxn modelId="{7E8B733B-9127-4BA5-91B3-B461B3D3BD4F}" type="presParOf" srcId="{F3F369E7-1A4F-47ED-A778-95A7F67CF938}" destId="{56C68090-EE49-401F-83F9-785D87D71228}" srcOrd="6" destOrd="0" presId="urn:microsoft.com/office/officeart/2008/layout/HorizontalMultiLevelHierarchy"/>
    <dgm:cxn modelId="{450F4D82-B9A8-422A-A04D-F8369CD67FA5}" type="presParOf" srcId="{56C68090-EE49-401F-83F9-785D87D71228}" destId="{FDEE8571-CBAA-4F9D-A1E4-8975DB7F26B6}" srcOrd="0" destOrd="0" presId="urn:microsoft.com/office/officeart/2008/layout/HorizontalMultiLevelHierarchy"/>
    <dgm:cxn modelId="{C818AEF2-B61B-4A34-8DF1-11C8DE33E421}" type="presParOf" srcId="{F3F369E7-1A4F-47ED-A778-95A7F67CF938}" destId="{BB980D7D-B469-429D-89A7-077BA669F093}" srcOrd="7" destOrd="0" presId="urn:microsoft.com/office/officeart/2008/layout/HorizontalMultiLevelHierarchy"/>
    <dgm:cxn modelId="{F49EDF48-6529-4557-A0F8-6D1F5E3CEC18}" type="presParOf" srcId="{BB980D7D-B469-429D-89A7-077BA669F093}" destId="{33AB46CC-B4E6-44CA-962F-AFD607217E6F}" srcOrd="0" destOrd="0" presId="urn:microsoft.com/office/officeart/2008/layout/HorizontalMultiLevelHierarchy"/>
    <dgm:cxn modelId="{7BB92191-E3C6-4405-BF6D-9F3EE2AAD06C}" type="presParOf" srcId="{BB980D7D-B469-429D-89A7-077BA669F093}" destId="{BF4A9640-209A-43DD-B8CE-E86F8BA72600}" srcOrd="1" destOrd="0" presId="urn:microsoft.com/office/officeart/2008/layout/HorizontalMultiLevelHierarchy"/>
    <dgm:cxn modelId="{1C9B56DF-28BF-4D7D-8582-E247AEA86907}" type="presParOf" srcId="{F3F369E7-1A4F-47ED-A778-95A7F67CF938}" destId="{948CF2DD-11E8-46EF-B1F4-8A22E327FD2A}" srcOrd="8" destOrd="0" presId="urn:microsoft.com/office/officeart/2008/layout/HorizontalMultiLevelHierarchy"/>
    <dgm:cxn modelId="{9265CF1E-09FF-4698-8334-B084D1F8010F}" type="presParOf" srcId="{948CF2DD-11E8-46EF-B1F4-8A22E327FD2A}" destId="{0338175C-2D61-4BA9-8EED-78BB0E78992E}" srcOrd="0" destOrd="0" presId="urn:microsoft.com/office/officeart/2008/layout/HorizontalMultiLevelHierarchy"/>
    <dgm:cxn modelId="{C597F4D0-C977-46C9-B6A7-43D00291F27E}" type="presParOf" srcId="{F3F369E7-1A4F-47ED-A778-95A7F67CF938}" destId="{5AA41389-AE29-4153-BC0F-20D3A7904A1C}" srcOrd="9" destOrd="0" presId="urn:microsoft.com/office/officeart/2008/layout/HorizontalMultiLevelHierarchy"/>
    <dgm:cxn modelId="{72890715-EA18-4B8B-9181-A6125AC0AF86}" type="presParOf" srcId="{5AA41389-AE29-4153-BC0F-20D3A7904A1C}" destId="{CCC1CE56-4DEC-45FC-9CB9-B5849BA679F3}" srcOrd="0" destOrd="0" presId="urn:microsoft.com/office/officeart/2008/layout/HorizontalMultiLevelHierarchy"/>
    <dgm:cxn modelId="{54CE9F88-965D-49D1-A589-59412BD63CE6}" type="presParOf" srcId="{5AA41389-AE29-4153-BC0F-20D3A7904A1C}" destId="{3DEF0E3B-1D9E-4F5F-AFD5-9E3F1188E611}" srcOrd="1" destOrd="0" presId="urn:microsoft.com/office/officeart/2008/layout/HorizontalMultiLevelHierarchy"/>
    <dgm:cxn modelId="{AEAE724D-2453-4013-B71E-B1F99B72DA1C}" type="presParOf" srcId="{7DFED663-A0D1-41B3-9377-E2A3441B791E}" destId="{534989ED-BD60-4DA5-96AA-80CF0900005F}" srcOrd="12" destOrd="0" presId="urn:microsoft.com/office/officeart/2008/layout/HorizontalMultiLevelHierarchy"/>
    <dgm:cxn modelId="{867E6F17-2BC2-4169-B1E5-8838987FD592}" type="presParOf" srcId="{534989ED-BD60-4DA5-96AA-80CF0900005F}" destId="{F1EF8F4F-5E20-4F3E-B83C-07B09D104DE3}" srcOrd="0" destOrd="0" presId="urn:microsoft.com/office/officeart/2008/layout/HorizontalMultiLevelHierarchy"/>
    <dgm:cxn modelId="{D69E167B-960E-40EB-A03C-7FF1F23EF4C2}" type="presParOf" srcId="{7DFED663-A0D1-41B3-9377-E2A3441B791E}" destId="{EAF10D4A-84D4-45E1-937C-64843E54E9DF}" srcOrd="13" destOrd="0" presId="urn:microsoft.com/office/officeart/2008/layout/HorizontalMultiLevelHierarchy"/>
    <dgm:cxn modelId="{1D163C1E-71DE-454E-A7D5-A5596B37E7E5}" type="presParOf" srcId="{EAF10D4A-84D4-45E1-937C-64843E54E9DF}" destId="{430E5080-6FE4-4EF9-A8CE-5C36D8692188}" srcOrd="0" destOrd="0" presId="urn:microsoft.com/office/officeart/2008/layout/HorizontalMultiLevelHierarchy"/>
    <dgm:cxn modelId="{16162094-7C61-48E2-AFB4-CBC3ADC0D5A2}" type="presParOf" srcId="{EAF10D4A-84D4-45E1-937C-64843E54E9DF}" destId="{229476A8-DF7E-4B9F-ABE4-9EDF14DF9E02}" srcOrd="1" destOrd="0" presId="urn:microsoft.com/office/officeart/2008/layout/HorizontalMultiLevelHierarchy"/>
    <dgm:cxn modelId="{F5616104-925B-48EF-AACD-5432C8E0865B}" type="presParOf" srcId="{7DFED663-A0D1-41B3-9377-E2A3441B791E}" destId="{CAC1BF3A-20D2-4403-99D1-6BA90FAAB602}" srcOrd="14" destOrd="0" presId="urn:microsoft.com/office/officeart/2008/layout/HorizontalMultiLevelHierarchy"/>
    <dgm:cxn modelId="{2471D4B1-7F64-443B-B58B-6FC4DCF36D3A}" type="presParOf" srcId="{CAC1BF3A-20D2-4403-99D1-6BA90FAAB602}" destId="{75D6657C-A890-45AD-A935-AD0ECFDA315E}" srcOrd="0" destOrd="0" presId="urn:microsoft.com/office/officeart/2008/layout/HorizontalMultiLevelHierarchy"/>
    <dgm:cxn modelId="{51C2DE6B-A82D-4E85-A26F-8DBC162ABC8A}" type="presParOf" srcId="{7DFED663-A0D1-41B3-9377-E2A3441B791E}" destId="{943F895D-65FA-4732-8F5C-6FBB7E1D251B}" srcOrd="15" destOrd="0" presId="urn:microsoft.com/office/officeart/2008/layout/HorizontalMultiLevelHierarchy"/>
    <dgm:cxn modelId="{9C3D8086-C1AA-421A-A42D-3AC15DCF3668}" type="presParOf" srcId="{943F895D-65FA-4732-8F5C-6FBB7E1D251B}" destId="{54E9839A-8702-4F54-870D-243B4F0FA94E}" srcOrd="0" destOrd="0" presId="urn:microsoft.com/office/officeart/2008/layout/HorizontalMultiLevelHierarchy"/>
    <dgm:cxn modelId="{A04160E9-3CB5-4E53-8803-FD3FC47B0212}" type="presParOf" srcId="{943F895D-65FA-4732-8F5C-6FBB7E1D251B}" destId="{7D16B324-85B9-4807-B9D7-CF7ABDFB4859}" srcOrd="1" destOrd="0" presId="urn:microsoft.com/office/officeart/2008/layout/HorizontalMultiLevelHierarchy"/>
    <dgm:cxn modelId="{AB55B443-B7AE-46F2-9EA1-DDA799542714}" type="presParOf" srcId="{7DFED663-A0D1-41B3-9377-E2A3441B791E}" destId="{F6A4A8BB-CEC3-465F-9AC4-2E52F6897BD4}" srcOrd="16" destOrd="0" presId="urn:microsoft.com/office/officeart/2008/layout/HorizontalMultiLevelHierarchy"/>
    <dgm:cxn modelId="{BEF10E01-521D-4741-85B6-5F05C4E55482}" type="presParOf" srcId="{F6A4A8BB-CEC3-465F-9AC4-2E52F6897BD4}" destId="{2D30B9DB-51C7-4AB0-B537-A4B09990A585}" srcOrd="0" destOrd="0" presId="urn:microsoft.com/office/officeart/2008/layout/HorizontalMultiLevelHierarchy"/>
    <dgm:cxn modelId="{93A3ECF9-01A9-4F21-81C9-C484E39514BA}" type="presParOf" srcId="{7DFED663-A0D1-41B3-9377-E2A3441B791E}" destId="{B2524F1E-85E2-40AA-9FDA-348682732A1B}" srcOrd="17" destOrd="0" presId="urn:microsoft.com/office/officeart/2008/layout/HorizontalMultiLevelHierarchy"/>
    <dgm:cxn modelId="{113A58AD-99B8-4C72-9561-230EC28EFD78}" type="presParOf" srcId="{B2524F1E-85E2-40AA-9FDA-348682732A1B}" destId="{7F5420BD-E8AE-4A12-8987-13E25E68A383}" srcOrd="0" destOrd="0" presId="urn:microsoft.com/office/officeart/2008/layout/HorizontalMultiLevelHierarchy"/>
    <dgm:cxn modelId="{112CA762-20D3-4205-AE9D-6665FF1E48B8}" type="presParOf" srcId="{B2524F1E-85E2-40AA-9FDA-348682732A1B}" destId="{73EA9F2B-2038-4564-B3D4-E61E9EDDB9F4}" srcOrd="1" destOrd="0" presId="urn:microsoft.com/office/officeart/2008/layout/HorizontalMultiLevelHierarchy"/>
    <dgm:cxn modelId="{2E4A33B0-AE0D-4931-8DEA-E198F88E6A0E}" type="presParOf" srcId="{7DFED663-A0D1-41B3-9377-E2A3441B791E}" destId="{D64B6A9C-2A59-4EC7-9177-A49C7F971F46}" srcOrd="18" destOrd="0" presId="urn:microsoft.com/office/officeart/2008/layout/HorizontalMultiLevelHierarchy"/>
    <dgm:cxn modelId="{17106D04-8233-41D8-B852-18CCEDD8E0D0}" type="presParOf" srcId="{D64B6A9C-2A59-4EC7-9177-A49C7F971F46}" destId="{60A7B9BE-E4D8-48B9-BFAA-6B8FE4698A77}" srcOrd="0" destOrd="0" presId="urn:microsoft.com/office/officeart/2008/layout/HorizontalMultiLevelHierarchy"/>
    <dgm:cxn modelId="{50B45431-6511-4176-B5C3-519A410AD3B8}" type="presParOf" srcId="{7DFED663-A0D1-41B3-9377-E2A3441B791E}" destId="{D902B2CC-D154-42AC-923E-5415755C7CA7}" srcOrd="19" destOrd="0" presId="urn:microsoft.com/office/officeart/2008/layout/HorizontalMultiLevelHierarchy"/>
    <dgm:cxn modelId="{A4117C7B-37BB-465E-91A7-5C118670EF3E}" type="presParOf" srcId="{D902B2CC-D154-42AC-923E-5415755C7CA7}" destId="{93512A2C-B8BB-4641-A3BB-B725C08D15B1}" srcOrd="0" destOrd="0" presId="urn:microsoft.com/office/officeart/2008/layout/HorizontalMultiLevelHierarchy"/>
    <dgm:cxn modelId="{28DD8F32-721C-4906-B17E-7447B89C8325}" type="presParOf" srcId="{D902B2CC-D154-42AC-923E-5415755C7CA7}" destId="{9E56F489-05A2-421B-B521-A2762A68DC0B}" srcOrd="1" destOrd="0" presId="urn:microsoft.com/office/officeart/2008/layout/HorizontalMultiLevelHierarchy"/>
    <dgm:cxn modelId="{974280F4-D268-4352-AD7D-D98340C9843D}" type="presParOf" srcId="{7DFED663-A0D1-41B3-9377-E2A3441B791E}" destId="{88CED42A-693E-4EF3-BE1A-5B36D87E08B5}" srcOrd="20" destOrd="0" presId="urn:microsoft.com/office/officeart/2008/layout/HorizontalMultiLevelHierarchy"/>
    <dgm:cxn modelId="{96ACEC6E-687B-457E-AB5D-26201E13A72A}" type="presParOf" srcId="{88CED42A-693E-4EF3-BE1A-5B36D87E08B5}" destId="{4885E35B-A64B-4F59-8624-120F342188B0}" srcOrd="0" destOrd="0" presId="urn:microsoft.com/office/officeart/2008/layout/HorizontalMultiLevelHierarchy"/>
    <dgm:cxn modelId="{301ECF13-5F92-448F-BE35-28F5AA89D606}" type="presParOf" srcId="{7DFED663-A0D1-41B3-9377-E2A3441B791E}" destId="{48990A19-A3C0-4957-A15D-26AB0F37431B}" srcOrd="21" destOrd="0" presId="urn:microsoft.com/office/officeart/2008/layout/HorizontalMultiLevelHierarchy"/>
    <dgm:cxn modelId="{193D3710-662E-443B-AC5D-175841CC8EEF}" type="presParOf" srcId="{48990A19-A3C0-4957-A15D-26AB0F37431B}" destId="{194706A6-2A06-41A9-B4C9-B81477BA5852}" srcOrd="0" destOrd="0" presId="urn:microsoft.com/office/officeart/2008/layout/HorizontalMultiLevelHierarchy"/>
    <dgm:cxn modelId="{D0C4CC41-4423-4161-9272-5DE74C861589}" type="presParOf" srcId="{48990A19-A3C0-4957-A15D-26AB0F37431B}" destId="{EAAE0D83-AA34-42E1-9DEE-AC3FE74CAEF9}" srcOrd="1" destOrd="0" presId="urn:microsoft.com/office/officeart/2008/layout/HorizontalMultiLevelHierarchy"/>
    <dgm:cxn modelId="{DD7A0188-49CF-48DE-BF31-9743B2FF268D}" type="presParOf" srcId="{7DFED663-A0D1-41B3-9377-E2A3441B791E}" destId="{8E101560-0B9A-4434-AD5C-33DB475DED45}" srcOrd="22" destOrd="0" presId="urn:microsoft.com/office/officeart/2008/layout/HorizontalMultiLevelHierarchy"/>
    <dgm:cxn modelId="{615CB716-B7EF-414A-9088-BABBA3AB240F}" type="presParOf" srcId="{8E101560-0B9A-4434-AD5C-33DB475DED45}" destId="{F7221451-54C5-465F-9B13-50C6C4F16DAD}" srcOrd="0" destOrd="0" presId="urn:microsoft.com/office/officeart/2008/layout/HorizontalMultiLevelHierarchy"/>
    <dgm:cxn modelId="{5BF4E62E-BC5F-4C9B-9CF0-840E657281BA}" type="presParOf" srcId="{7DFED663-A0D1-41B3-9377-E2A3441B791E}" destId="{556DFF15-7625-463F-8B15-DD7209590FAA}" srcOrd="23" destOrd="0" presId="urn:microsoft.com/office/officeart/2008/layout/HorizontalMultiLevelHierarchy"/>
    <dgm:cxn modelId="{12149F50-6611-49D8-BD84-65CB5E7A0E91}" type="presParOf" srcId="{556DFF15-7625-463F-8B15-DD7209590FAA}" destId="{6D1F36F4-9B53-4006-B5C9-99268DEBE27E}" srcOrd="0" destOrd="0" presId="urn:microsoft.com/office/officeart/2008/layout/HorizontalMultiLevelHierarchy"/>
    <dgm:cxn modelId="{62830CEE-5DFB-47C2-A8CE-D5EF2AB654C3}" type="presParOf" srcId="{556DFF15-7625-463F-8B15-DD7209590FAA}" destId="{DB95D088-AD6E-455C-B1CB-64F5B87E2F6B}" srcOrd="1" destOrd="0" presId="urn:microsoft.com/office/officeart/2008/layout/HorizontalMultiLevelHierarchy"/>
    <dgm:cxn modelId="{9406C9A6-607D-43CB-9262-0C6E8B309CB4}" type="presParOf" srcId="{7DFED663-A0D1-41B3-9377-E2A3441B791E}" destId="{5D7620B9-1286-48F4-B1E8-B3A494505000}" srcOrd="24" destOrd="0" presId="urn:microsoft.com/office/officeart/2008/layout/HorizontalMultiLevelHierarchy"/>
    <dgm:cxn modelId="{B5E03907-06C1-42FC-9DE6-848CC417AE27}" type="presParOf" srcId="{5D7620B9-1286-48F4-B1E8-B3A494505000}" destId="{A1D50D52-4569-46FF-AB7C-3962E3EC552C}" srcOrd="0" destOrd="0" presId="urn:microsoft.com/office/officeart/2008/layout/HorizontalMultiLevelHierarchy"/>
    <dgm:cxn modelId="{9475F7EF-6D0E-4E88-9CD8-BD5B4E8C7E27}" type="presParOf" srcId="{7DFED663-A0D1-41B3-9377-E2A3441B791E}" destId="{0F76D7A1-3BBB-477A-8372-D52F8FD6E4CA}" srcOrd="25" destOrd="0" presId="urn:microsoft.com/office/officeart/2008/layout/HorizontalMultiLevelHierarchy"/>
    <dgm:cxn modelId="{124F6C75-B2ED-4DE7-8106-B03BDD4ED530}" type="presParOf" srcId="{0F76D7A1-3BBB-477A-8372-D52F8FD6E4CA}" destId="{887FD9BB-CEFC-4569-B0B9-20FD7844E942}" srcOrd="0" destOrd="0" presId="urn:microsoft.com/office/officeart/2008/layout/HorizontalMultiLevelHierarchy"/>
    <dgm:cxn modelId="{A7F4A48A-25BB-41CA-81F3-C06CF8806BD8}" type="presParOf" srcId="{0F76D7A1-3BBB-477A-8372-D52F8FD6E4CA}" destId="{08955ABC-81FB-4B45-9C25-98AE27E0644F}" srcOrd="1" destOrd="0" presId="urn:microsoft.com/office/officeart/2008/layout/HorizontalMultiLevelHierarchy"/>
    <dgm:cxn modelId="{CC15E80A-5DBE-4316-8785-8B63AED8411A}" type="presParOf" srcId="{7DFED663-A0D1-41B3-9377-E2A3441B791E}" destId="{510968A2-BCD9-419D-A72A-C6BEC309096C}" srcOrd="26" destOrd="0" presId="urn:microsoft.com/office/officeart/2008/layout/HorizontalMultiLevelHierarchy"/>
    <dgm:cxn modelId="{8F34D1B2-853B-4B78-9506-9F42B7C18BD9}" type="presParOf" srcId="{510968A2-BCD9-419D-A72A-C6BEC309096C}" destId="{103C990F-9612-49BA-97B8-0CD13023581F}" srcOrd="0" destOrd="0" presId="urn:microsoft.com/office/officeart/2008/layout/HorizontalMultiLevelHierarchy"/>
    <dgm:cxn modelId="{F835978B-8749-48DE-91BB-D0D1C302D444}" type="presParOf" srcId="{7DFED663-A0D1-41B3-9377-E2A3441B791E}" destId="{0517F6AE-4985-4E14-B1DC-E91A8C0A6467}" srcOrd="27" destOrd="0" presId="urn:microsoft.com/office/officeart/2008/layout/HorizontalMultiLevelHierarchy"/>
    <dgm:cxn modelId="{26F38348-6F84-47A6-B2AC-41B2B2EEB824}" type="presParOf" srcId="{0517F6AE-4985-4E14-B1DC-E91A8C0A6467}" destId="{17C396CA-76AB-4321-A2B2-36FD25CBC164}" srcOrd="0" destOrd="0" presId="urn:microsoft.com/office/officeart/2008/layout/HorizontalMultiLevelHierarchy"/>
    <dgm:cxn modelId="{56F73742-C260-4E74-BA5B-7957166744D7}" type="presParOf" srcId="{0517F6AE-4985-4E14-B1DC-E91A8C0A6467}" destId="{30C98CF0-9314-42FE-BE44-F08078B0C440}" srcOrd="1" destOrd="0" presId="urn:microsoft.com/office/officeart/2008/layout/HorizontalMultiLevelHierarchy"/>
    <dgm:cxn modelId="{ABC3D658-DDED-4E0A-AF09-174898AAFF8E}" type="presParOf" srcId="{30C98CF0-9314-42FE-BE44-F08078B0C440}" destId="{1E0CA994-4AC2-4F24-8908-3812E5165614}" srcOrd="0" destOrd="0" presId="urn:microsoft.com/office/officeart/2008/layout/HorizontalMultiLevelHierarchy"/>
    <dgm:cxn modelId="{9931C305-4803-4787-B662-A2222759CE96}" type="presParOf" srcId="{1E0CA994-4AC2-4F24-8908-3812E5165614}" destId="{69B4D0BB-0EEE-4995-A295-77C260C5C3A8}" srcOrd="0" destOrd="0" presId="urn:microsoft.com/office/officeart/2008/layout/HorizontalMultiLevelHierarchy"/>
    <dgm:cxn modelId="{70A5BADF-C41C-4D8A-A264-3D0DD8BE34AE}" type="presParOf" srcId="{30C98CF0-9314-42FE-BE44-F08078B0C440}" destId="{1B4AF314-CEBD-4BE9-A191-25D41D0E5A9C}" srcOrd="1" destOrd="0" presId="urn:microsoft.com/office/officeart/2008/layout/HorizontalMultiLevelHierarchy"/>
    <dgm:cxn modelId="{83555327-7330-48D6-AE05-F59A6432A3EC}" type="presParOf" srcId="{1B4AF314-CEBD-4BE9-A191-25D41D0E5A9C}" destId="{E7B8F850-288B-42D0-84B9-4BE75168F612}" srcOrd="0" destOrd="0" presId="urn:microsoft.com/office/officeart/2008/layout/HorizontalMultiLevelHierarchy"/>
    <dgm:cxn modelId="{55A7AF60-09B2-4EB3-A153-7A59D93DF0BA}" type="presParOf" srcId="{1B4AF314-CEBD-4BE9-A191-25D41D0E5A9C}" destId="{C3ED0269-F173-4796-AE7B-E10D254D45DA}" srcOrd="1" destOrd="0" presId="urn:microsoft.com/office/officeart/2008/layout/HorizontalMultiLevelHierarchy"/>
    <dgm:cxn modelId="{3575EC05-C0B0-43E4-A106-F1C02281C069}" type="presParOf" srcId="{30C98CF0-9314-42FE-BE44-F08078B0C440}" destId="{9AB21D9D-56CC-4C49-9075-C5CED49E6372}" srcOrd="2" destOrd="0" presId="urn:microsoft.com/office/officeart/2008/layout/HorizontalMultiLevelHierarchy"/>
    <dgm:cxn modelId="{364FA27A-AD9A-4BC6-BCB3-714CD72AFE2F}" type="presParOf" srcId="{9AB21D9D-56CC-4C49-9075-C5CED49E6372}" destId="{D799F420-6FE5-468A-A005-93C2DF9D5902}" srcOrd="0" destOrd="0" presId="urn:microsoft.com/office/officeart/2008/layout/HorizontalMultiLevelHierarchy"/>
    <dgm:cxn modelId="{402F3387-C741-462B-AB87-B9FE2D3783D4}" type="presParOf" srcId="{30C98CF0-9314-42FE-BE44-F08078B0C440}" destId="{CDDDF705-ADB6-48CD-A7D8-C2EF63EF542B}" srcOrd="3" destOrd="0" presId="urn:microsoft.com/office/officeart/2008/layout/HorizontalMultiLevelHierarchy"/>
    <dgm:cxn modelId="{F8F6E58F-0B7D-4018-90BA-13D65D69F3AF}" type="presParOf" srcId="{CDDDF705-ADB6-48CD-A7D8-C2EF63EF542B}" destId="{EB597045-0F31-407F-AB7F-4EF692DD4915}" srcOrd="0" destOrd="0" presId="urn:microsoft.com/office/officeart/2008/layout/HorizontalMultiLevelHierarchy"/>
    <dgm:cxn modelId="{0E96396E-39BE-4E93-B6C0-4E743963A29D}" type="presParOf" srcId="{CDDDF705-ADB6-48CD-A7D8-C2EF63EF542B}" destId="{ADE4BB1B-6713-4D77-80E9-C34996CEBDC0}" srcOrd="1" destOrd="0" presId="urn:microsoft.com/office/officeart/2008/layout/HorizontalMultiLevelHierarchy"/>
    <dgm:cxn modelId="{02E1C041-9CF2-4BAC-9D01-60C868ED66A6}" type="presParOf" srcId="{30C98CF0-9314-42FE-BE44-F08078B0C440}" destId="{31C03E5A-6D59-438C-A1EC-5763E1173696}" srcOrd="4" destOrd="0" presId="urn:microsoft.com/office/officeart/2008/layout/HorizontalMultiLevelHierarchy"/>
    <dgm:cxn modelId="{12092A78-5646-404A-9FB7-911FD16E9714}" type="presParOf" srcId="{31C03E5A-6D59-438C-A1EC-5763E1173696}" destId="{84E7BBF7-0BE3-4E7B-B8D7-9D049D3132D0}" srcOrd="0" destOrd="0" presId="urn:microsoft.com/office/officeart/2008/layout/HorizontalMultiLevelHierarchy"/>
    <dgm:cxn modelId="{F64086A3-A2A3-475A-8DC6-A96CB28B3C1E}" type="presParOf" srcId="{30C98CF0-9314-42FE-BE44-F08078B0C440}" destId="{C009C7AE-08B9-4CB4-A82C-68B44AFD96D6}" srcOrd="5" destOrd="0" presId="urn:microsoft.com/office/officeart/2008/layout/HorizontalMultiLevelHierarchy"/>
    <dgm:cxn modelId="{10F26CC9-F563-4123-A176-E4F361A75916}" type="presParOf" srcId="{C009C7AE-08B9-4CB4-A82C-68B44AFD96D6}" destId="{1E7A3BFC-6A82-4245-86A4-9EC1393B4B4E}" srcOrd="0" destOrd="0" presId="urn:microsoft.com/office/officeart/2008/layout/HorizontalMultiLevelHierarchy"/>
    <dgm:cxn modelId="{53CD4E57-8491-4BE9-930A-1CC89E4FFFB3}" type="presParOf" srcId="{C009C7AE-08B9-4CB4-A82C-68B44AFD96D6}" destId="{DF72EE37-6AAB-4242-BF96-0B867797CDF0}" srcOrd="1" destOrd="0" presId="urn:microsoft.com/office/officeart/2008/layout/HorizontalMultiLevelHierarchy"/>
    <dgm:cxn modelId="{BDE03E61-AFF8-4A1C-A4D8-A1D8998BB133}" type="presParOf" srcId="{30C98CF0-9314-42FE-BE44-F08078B0C440}" destId="{BDAB9649-917E-4AE7-A460-F8CCFD54CBDF}" srcOrd="6" destOrd="0" presId="urn:microsoft.com/office/officeart/2008/layout/HorizontalMultiLevelHierarchy"/>
    <dgm:cxn modelId="{12F5E9ED-E73A-4B4E-9D7A-D325A0255E75}" type="presParOf" srcId="{BDAB9649-917E-4AE7-A460-F8CCFD54CBDF}" destId="{8321C360-E018-48BA-89BF-C68E13C37A40}" srcOrd="0" destOrd="0" presId="urn:microsoft.com/office/officeart/2008/layout/HorizontalMultiLevelHierarchy"/>
    <dgm:cxn modelId="{09005DBF-1D72-49E2-AC02-65A47E5D3AF9}" type="presParOf" srcId="{30C98CF0-9314-42FE-BE44-F08078B0C440}" destId="{5664E619-DA16-45EA-98D2-FD6658CAE682}" srcOrd="7" destOrd="0" presId="urn:microsoft.com/office/officeart/2008/layout/HorizontalMultiLevelHierarchy"/>
    <dgm:cxn modelId="{B08752EB-EBA4-4A03-AB7D-D051AC291FFA}" type="presParOf" srcId="{5664E619-DA16-45EA-98D2-FD6658CAE682}" destId="{BBD6366E-E2E4-4523-AB21-7BCBD95A7EAC}" srcOrd="0" destOrd="0" presId="urn:microsoft.com/office/officeart/2008/layout/HorizontalMultiLevelHierarchy"/>
    <dgm:cxn modelId="{7DD95568-D0AC-4661-B0DA-638B9F80B6DA}" type="presParOf" srcId="{5664E619-DA16-45EA-98D2-FD6658CAE682}" destId="{C9550DE5-DF2B-428B-B5D8-4D0AD6218EF1}" srcOrd="1" destOrd="0" presId="urn:microsoft.com/office/officeart/2008/layout/HorizontalMultiLevelHierarchy"/>
    <dgm:cxn modelId="{DA1990FF-8054-46EE-9094-80B47D6FA9D3}" type="presParOf" srcId="{30C98CF0-9314-42FE-BE44-F08078B0C440}" destId="{D24E73FA-D1F6-491B-BC6E-0537B568A966}" srcOrd="8" destOrd="0" presId="urn:microsoft.com/office/officeart/2008/layout/HorizontalMultiLevelHierarchy"/>
    <dgm:cxn modelId="{3BAD1E23-D2B5-4045-9B4A-91E480FA9E54}" type="presParOf" srcId="{D24E73FA-D1F6-491B-BC6E-0537B568A966}" destId="{0487F900-2A85-4352-8891-A61AD8EC2E15}" srcOrd="0" destOrd="0" presId="urn:microsoft.com/office/officeart/2008/layout/HorizontalMultiLevelHierarchy"/>
    <dgm:cxn modelId="{8E8A5464-1784-45F6-A882-EE6CA677722C}" type="presParOf" srcId="{30C98CF0-9314-42FE-BE44-F08078B0C440}" destId="{872D82F4-00D2-4FA2-933F-67DEDFDAFF6C}" srcOrd="9" destOrd="0" presId="urn:microsoft.com/office/officeart/2008/layout/HorizontalMultiLevelHierarchy"/>
    <dgm:cxn modelId="{5C0CCD0A-C592-48AD-8E7E-0D6B40BEFB9B}" type="presParOf" srcId="{872D82F4-00D2-4FA2-933F-67DEDFDAFF6C}" destId="{3E52655C-B43C-4941-999D-059B9FB88911}" srcOrd="0" destOrd="0" presId="urn:microsoft.com/office/officeart/2008/layout/HorizontalMultiLevelHierarchy"/>
    <dgm:cxn modelId="{DF8D71F3-3656-4C88-A9E0-CA94DF9F7385}" type="presParOf" srcId="{872D82F4-00D2-4FA2-933F-67DEDFDAFF6C}" destId="{91E9D6A8-523E-40A1-B436-C4127729960A}" srcOrd="1" destOrd="0" presId="urn:microsoft.com/office/officeart/2008/layout/HorizontalMultiLevelHierarchy"/>
    <dgm:cxn modelId="{F3B15278-3A5A-489D-BB8D-0A315AAE9E3D}" type="presParOf" srcId="{30C98CF0-9314-42FE-BE44-F08078B0C440}" destId="{59D588E4-5782-46FB-84D3-4510FB2D2CDB}" srcOrd="10" destOrd="0" presId="urn:microsoft.com/office/officeart/2008/layout/HorizontalMultiLevelHierarchy"/>
    <dgm:cxn modelId="{73383287-71EF-494A-AEC4-8B1184EE708D}" type="presParOf" srcId="{59D588E4-5782-46FB-84D3-4510FB2D2CDB}" destId="{587785C8-C9FA-42DA-8139-A129F416420E}" srcOrd="0" destOrd="0" presId="urn:microsoft.com/office/officeart/2008/layout/HorizontalMultiLevelHierarchy"/>
    <dgm:cxn modelId="{CA569122-EF90-4393-898F-C4C2017BB95C}" type="presParOf" srcId="{30C98CF0-9314-42FE-BE44-F08078B0C440}" destId="{6A6983B7-6FB1-4385-82C9-1A87DDDBE4D4}" srcOrd="11" destOrd="0" presId="urn:microsoft.com/office/officeart/2008/layout/HorizontalMultiLevelHierarchy"/>
    <dgm:cxn modelId="{95B06298-7F4B-4D7D-B898-DEEDE7E213CE}" type="presParOf" srcId="{6A6983B7-6FB1-4385-82C9-1A87DDDBE4D4}" destId="{A4BF3538-77D4-4626-B6C8-B05163083EFC}" srcOrd="0" destOrd="0" presId="urn:microsoft.com/office/officeart/2008/layout/HorizontalMultiLevelHierarchy"/>
    <dgm:cxn modelId="{CFB34D10-CB29-47DB-BB62-CE1A42DEADEF}" type="presParOf" srcId="{6A6983B7-6FB1-4385-82C9-1A87DDDBE4D4}" destId="{DC54A104-A666-42BD-BE4A-6BF5C30A97A9}" srcOrd="1" destOrd="0" presId="urn:microsoft.com/office/officeart/2008/layout/HorizontalMultiLevelHierarchy"/>
    <dgm:cxn modelId="{76706EA3-6217-446D-B477-C501E4A2D649}" type="presParOf" srcId="{30C98CF0-9314-42FE-BE44-F08078B0C440}" destId="{AA389617-403D-4CA0-8F3B-A8BBD80EC500}" srcOrd="12" destOrd="0" presId="urn:microsoft.com/office/officeart/2008/layout/HorizontalMultiLevelHierarchy"/>
    <dgm:cxn modelId="{18E8ADA6-241E-4B48-873F-CA9A1A9467B5}" type="presParOf" srcId="{AA389617-403D-4CA0-8F3B-A8BBD80EC500}" destId="{3FD02962-3ADE-4DB0-A14A-3756588603C9}" srcOrd="0" destOrd="0" presId="urn:microsoft.com/office/officeart/2008/layout/HorizontalMultiLevelHierarchy"/>
    <dgm:cxn modelId="{8F7D102C-4301-489D-A826-10475D065DFA}" type="presParOf" srcId="{30C98CF0-9314-42FE-BE44-F08078B0C440}" destId="{70F36FB5-D8E3-4EB8-A85F-0772F0198D8D}" srcOrd="13" destOrd="0" presId="urn:microsoft.com/office/officeart/2008/layout/HorizontalMultiLevelHierarchy"/>
    <dgm:cxn modelId="{EA33EC3C-79FB-428D-8D1E-93D28B4EB2C4}" type="presParOf" srcId="{70F36FB5-D8E3-4EB8-A85F-0772F0198D8D}" destId="{1FE91509-4115-45D9-A6B7-9FE9461B6BB8}" srcOrd="0" destOrd="0" presId="urn:microsoft.com/office/officeart/2008/layout/HorizontalMultiLevelHierarchy"/>
    <dgm:cxn modelId="{7BC638A4-2061-45F0-A377-7B84E7AD2B23}" type="presParOf" srcId="{70F36FB5-D8E3-4EB8-A85F-0772F0198D8D}" destId="{43C4FCEE-DFA8-4859-8EBB-6E36A9C26E2A}" srcOrd="1" destOrd="0" presId="urn:microsoft.com/office/officeart/2008/layout/HorizontalMultiLevelHierarchy"/>
    <dgm:cxn modelId="{DDE3D9E7-5604-4B05-A786-9308916ACCE9}" type="presParOf" srcId="{30C98CF0-9314-42FE-BE44-F08078B0C440}" destId="{F753B17C-750C-4D18-A904-65924CA0DD9F}" srcOrd="14" destOrd="0" presId="urn:microsoft.com/office/officeart/2008/layout/HorizontalMultiLevelHierarchy"/>
    <dgm:cxn modelId="{F1C3AE63-35BD-4963-88B0-4B509B76D45F}" type="presParOf" srcId="{F753B17C-750C-4D18-A904-65924CA0DD9F}" destId="{D83BC2B3-11D3-4CE0-AA41-7CF23AA051C6}" srcOrd="0" destOrd="0" presId="urn:microsoft.com/office/officeart/2008/layout/HorizontalMultiLevelHierarchy"/>
    <dgm:cxn modelId="{1E3CA107-D74C-4B9A-B5B6-BF753C1B3778}" type="presParOf" srcId="{30C98CF0-9314-42FE-BE44-F08078B0C440}" destId="{838D70CF-5A19-4A94-8EEA-23FB24AF43CD}" srcOrd="15" destOrd="0" presId="urn:microsoft.com/office/officeart/2008/layout/HorizontalMultiLevelHierarchy"/>
    <dgm:cxn modelId="{37624873-7382-4A87-A42C-BC03A1826AAA}" type="presParOf" srcId="{838D70CF-5A19-4A94-8EEA-23FB24AF43CD}" destId="{75C3CDCB-16C0-4D8F-A463-3DB92B1962E7}" srcOrd="0" destOrd="0" presId="urn:microsoft.com/office/officeart/2008/layout/HorizontalMultiLevelHierarchy"/>
    <dgm:cxn modelId="{49282189-B993-412B-A0A6-137CBCF7B8D0}" type="presParOf" srcId="{838D70CF-5A19-4A94-8EEA-23FB24AF43CD}" destId="{DEE68D5E-7144-443E-8251-A1A3FBCA8FAF}" srcOrd="1" destOrd="0" presId="urn:microsoft.com/office/officeart/2008/layout/HorizontalMultiLevelHierarchy"/>
    <dgm:cxn modelId="{04F91772-95B4-4FA2-83DA-D50724834351}" type="presParOf" srcId="{30C98CF0-9314-42FE-BE44-F08078B0C440}" destId="{21C2DAAB-BD1A-4FDA-8CA9-A28949528166}" srcOrd="16" destOrd="0" presId="urn:microsoft.com/office/officeart/2008/layout/HorizontalMultiLevelHierarchy"/>
    <dgm:cxn modelId="{56A29F9B-D50B-4AE4-B4BC-018F794E5224}" type="presParOf" srcId="{21C2DAAB-BD1A-4FDA-8CA9-A28949528166}" destId="{48333414-57DE-4EBB-8053-3C9DAAECD0AE}" srcOrd="0" destOrd="0" presId="urn:microsoft.com/office/officeart/2008/layout/HorizontalMultiLevelHierarchy"/>
    <dgm:cxn modelId="{033B9647-9997-40D2-8F96-43FF928F685E}" type="presParOf" srcId="{30C98CF0-9314-42FE-BE44-F08078B0C440}" destId="{08D154D3-C4F6-4ABA-95FF-F61E5B45FA13}" srcOrd="17" destOrd="0" presId="urn:microsoft.com/office/officeart/2008/layout/HorizontalMultiLevelHierarchy"/>
    <dgm:cxn modelId="{60BC3CAA-A290-48A9-82F5-EFC2119B1145}" type="presParOf" srcId="{08D154D3-C4F6-4ABA-95FF-F61E5B45FA13}" destId="{B213E384-67E6-49D9-80E0-7D3D9A08D0E0}" srcOrd="0" destOrd="0" presId="urn:microsoft.com/office/officeart/2008/layout/HorizontalMultiLevelHierarchy"/>
    <dgm:cxn modelId="{AA17B0AC-BC2A-4C69-94AE-70789586EAAD}" type="presParOf" srcId="{08D154D3-C4F6-4ABA-95FF-F61E5B45FA13}" destId="{2BC5F8F0-3662-4D41-8112-BE07B022BA86}" srcOrd="1" destOrd="0" presId="urn:microsoft.com/office/officeart/2008/layout/HorizontalMultiLevelHierarchy"/>
    <dgm:cxn modelId="{1B71E7D5-0FB8-438D-BE99-E32F4A11CECA}" type="presParOf" srcId="{2BC5F8F0-3662-4D41-8112-BE07B022BA86}" destId="{1F812084-6AF6-4DEE-B4A7-A031504D0144}" srcOrd="0" destOrd="0" presId="urn:microsoft.com/office/officeart/2008/layout/HorizontalMultiLevelHierarchy"/>
    <dgm:cxn modelId="{A5969B16-1CB2-43A3-B7DE-402FBB564843}" type="presParOf" srcId="{1F812084-6AF6-4DEE-B4A7-A031504D0144}" destId="{39E7FEF5-45B3-4923-818E-3481B28674A4}" srcOrd="0" destOrd="0" presId="urn:microsoft.com/office/officeart/2008/layout/HorizontalMultiLevelHierarchy"/>
    <dgm:cxn modelId="{9B4228CE-5AD7-467B-BA76-B5E815E45CEF}" type="presParOf" srcId="{2BC5F8F0-3662-4D41-8112-BE07B022BA86}" destId="{7E188550-8365-42FF-BC5F-0A196D56E719}" srcOrd="1" destOrd="0" presId="urn:microsoft.com/office/officeart/2008/layout/HorizontalMultiLevelHierarchy"/>
    <dgm:cxn modelId="{8E145F4A-96A7-4088-A1D7-5337FA26EBC1}" type="presParOf" srcId="{7E188550-8365-42FF-BC5F-0A196D56E719}" destId="{9D0710C3-4A1E-40FF-9355-94139A25EF62}" srcOrd="0" destOrd="0" presId="urn:microsoft.com/office/officeart/2008/layout/HorizontalMultiLevelHierarchy"/>
    <dgm:cxn modelId="{AC4AF2EC-3414-4782-9F0F-E9F55956C361}" type="presParOf" srcId="{7E188550-8365-42FF-BC5F-0A196D56E719}" destId="{24AD5426-6240-47B3-974F-4A2D277A6686}" srcOrd="1" destOrd="0" presId="urn:microsoft.com/office/officeart/2008/layout/HorizontalMultiLevelHierarchy"/>
    <dgm:cxn modelId="{D5068ABE-7E41-452F-9CE1-4FDE08878F66}" type="presParOf" srcId="{30C98CF0-9314-42FE-BE44-F08078B0C440}" destId="{0F2F0D34-E440-42E6-8F85-A5CC138DC0C2}" srcOrd="18" destOrd="0" presId="urn:microsoft.com/office/officeart/2008/layout/HorizontalMultiLevelHierarchy"/>
    <dgm:cxn modelId="{21D631E1-F8DF-4A39-9CEB-37C917ED59FD}" type="presParOf" srcId="{0F2F0D34-E440-42E6-8F85-A5CC138DC0C2}" destId="{95A38009-8F7D-4DDD-8A53-520069B1D723}" srcOrd="0" destOrd="0" presId="urn:microsoft.com/office/officeart/2008/layout/HorizontalMultiLevelHierarchy"/>
    <dgm:cxn modelId="{2FB3ED0B-0977-4782-A7F7-1D65EA83CBDB}" type="presParOf" srcId="{30C98CF0-9314-42FE-BE44-F08078B0C440}" destId="{8CDA7AE8-D308-44C8-A1A2-F3F47C2EEE40}" srcOrd="19" destOrd="0" presId="urn:microsoft.com/office/officeart/2008/layout/HorizontalMultiLevelHierarchy"/>
    <dgm:cxn modelId="{CD334224-A774-4EC4-AC5A-64378F2154F5}" type="presParOf" srcId="{8CDA7AE8-D308-44C8-A1A2-F3F47C2EEE40}" destId="{E1BB065A-C44C-4DAC-B530-0616E70A8606}" srcOrd="0" destOrd="0" presId="urn:microsoft.com/office/officeart/2008/layout/HorizontalMultiLevelHierarchy"/>
    <dgm:cxn modelId="{EE9BFB19-B90C-418E-9348-2652BAD6040A}" type="presParOf" srcId="{8CDA7AE8-D308-44C8-A1A2-F3F47C2EEE40}" destId="{ADAC09C7-44A9-4D66-9581-F456CC56D37E}" srcOrd="1" destOrd="0" presId="urn:microsoft.com/office/officeart/2008/layout/HorizontalMultiLevelHierarchy"/>
    <dgm:cxn modelId="{A18B9D1B-96B2-47F5-B0EB-773E581D53D2}" type="presParOf" srcId="{2E330932-6855-47AA-9702-32134C8EF16A}" destId="{7EB31323-B8EA-4DB0-A705-5DE528839FF9}" srcOrd="2" destOrd="0" presId="urn:microsoft.com/office/officeart/2008/layout/HorizontalMultiLevelHierarchy"/>
    <dgm:cxn modelId="{A8F3A220-D286-449D-B478-2E9B95C88146}" type="presParOf" srcId="{7EB31323-B8EA-4DB0-A705-5DE528839FF9}" destId="{EADF74B8-CF40-40EA-AFA7-72FDFD369E0F}" srcOrd="0" destOrd="0" presId="urn:microsoft.com/office/officeart/2008/layout/HorizontalMultiLevelHierarchy"/>
    <dgm:cxn modelId="{BF04B294-E8FD-4CEF-8D78-D6BFE2A7C923}" type="presParOf" srcId="{2E330932-6855-47AA-9702-32134C8EF16A}" destId="{87C91D5C-FB91-420E-8820-6F20C880E702}" srcOrd="3" destOrd="0" presId="urn:microsoft.com/office/officeart/2008/layout/HorizontalMultiLevelHierarchy"/>
    <dgm:cxn modelId="{13432375-14A8-46F5-BE3B-7B4BDFC731C2}" type="presParOf" srcId="{87C91D5C-FB91-420E-8820-6F20C880E702}" destId="{784B33C8-7C0C-4D49-8CAA-42C6B2AD0AF6}" srcOrd="0" destOrd="0" presId="urn:microsoft.com/office/officeart/2008/layout/HorizontalMultiLevelHierarchy"/>
    <dgm:cxn modelId="{4EA7AA43-2B85-4297-AA21-625101236FFC}" type="presParOf" srcId="{87C91D5C-FB91-420E-8820-6F20C880E702}" destId="{3A40DF5B-3B72-4075-9BFA-6A02426B57CA}" srcOrd="1" destOrd="0" presId="urn:microsoft.com/office/officeart/2008/layout/HorizontalMultiLevelHierarchy"/>
    <dgm:cxn modelId="{F1D9CAF0-605B-42D7-BE4F-66C250C03B4F}" type="presParOf" srcId="{2E330932-6855-47AA-9702-32134C8EF16A}" destId="{BE5DB694-7BC7-4596-A0BD-6C35002B8064}" srcOrd="4" destOrd="0" presId="urn:microsoft.com/office/officeart/2008/layout/HorizontalMultiLevelHierarchy"/>
    <dgm:cxn modelId="{7254CDFC-4A26-4418-B4E1-921FCDDC3600}" type="presParOf" srcId="{BE5DB694-7BC7-4596-A0BD-6C35002B8064}" destId="{A07044D4-4ED5-4C49-A078-7A37F134A0AB}" srcOrd="0" destOrd="0" presId="urn:microsoft.com/office/officeart/2008/layout/HorizontalMultiLevelHierarchy"/>
    <dgm:cxn modelId="{0F6481FC-1C94-48B6-BBD6-6F62BD5B24DA}" type="presParOf" srcId="{2E330932-6855-47AA-9702-32134C8EF16A}" destId="{FE57C040-BF39-4A17-A681-2895FC153187}" srcOrd="5" destOrd="0" presId="urn:microsoft.com/office/officeart/2008/layout/HorizontalMultiLevelHierarchy"/>
    <dgm:cxn modelId="{21CCA842-091B-49E3-BB65-1E2525C19980}" type="presParOf" srcId="{FE57C040-BF39-4A17-A681-2895FC153187}" destId="{E988489F-0F9C-421A-91A0-7DC33542677C}" srcOrd="0" destOrd="0" presId="urn:microsoft.com/office/officeart/2008/layout/HorizontalMultiLevelHierarchy"/>
    <dgm:cxn modelId="{7C9441F4-24A0-483B-ADDD-6586F2D68A6E}" type="presParOf" srcId="{FE57C040-BF39-4A17-A681-2895FC153187}" destId="{F9ECF59E-5365-4EB1-B7E5-21DB30533C95}" srcOrd="1" destOrd="0" presId="urn:microsoft.com/office/officeart/2008/layout/HorizontalMultiLevelHierarchy"/>
    <dgm:cxn modelId="{F5A2D40B-DF67-4696-B701-EE3D93A2F083}" type="presParOf" srcId="{2E330932-6855-47AA-9702-32134C8EF16A}" destId="{76B974E5-F0F0-4678-A196-4AF9B9C211F6}" srcOrd="6" destOrd="0" presId="urn:microsoft.com/office/officeart/2008/layout/HorizontalMultiLevelHierarchy"/>
    <dgm:cxn modelId="{9649F14C-972B-447E-9F30-7EA90B81D5D8}" type="presParOf" srcId="{76B974E5-F0F0-4678-A196-4AF9B9C211F6}" destId="{43CA6A71-A91E-4E9F-9CE3-0A5AB66F70AD}" srcOrd="0" destOrd="0" presId="urn:microsoft.com/office/officeart/2008/layout/HorizontalMultiLevelHierarchy"/>
    <dgm:cxn modelId="{07498642-9AC8-4C03-BA0C-018D3FAB3291}" type="presParOf" srcId="{2E330932-6855-47AA-9702-32134C8EF16A}" destId="{9E81F1DB-229A-4718-B37D-6CBB23EB1A4D}" srcOrd="7" destOrd="0" presId="urn:microsoft.com/office/officeart/2008/layout/HorizontalMultiLevelHierarchy"/>
    <dgm:cxn modelId="{A8103CB3-0B5A-4A1A-B36C-05E5BF49C1DD}" type="presParOf" srcId="{9E81F1DB-229A-4718-B37D-6CBB23EB1A4D}" destId="{7F81A147-41D9-4188-B80C-7AAEB8387801}" srcOrd="0" destOrd="0" presId="urn:microsoft.com/office/officeart/2008/layout/HorizontalMultiLevelHierarchy"/>
    <dgm:cxn modelId="{732CCDB1-FF17-4271-9B6E-AE3EB85655CC}" type="presParOf" srcId="{9E81F1DB-229A-4718-B37D-6CBB23EB1A4D}" destId="{FD4B3566-BF24-40F6-A455-1DE6A6FE691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534550-4C55-491D-BD73-A54261C10081}"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FFB26E73-3552-4727-BD6D-C55A2F4BB5D6}">
      <dgm:prSet phldrT="[Text]" custT="1"/>
      <dgm:spPr/>
      <dgm:t>
        <a:bodyPr/>
        <a:lstStyle/>
        <a:p>
          <a:r>
            <a:rPr lang="en-GB" sz="1600" b="1" dirty="0">
              <a:latin typeface="Arial" pitchFamily="34" charset="0"/>
              <a:cs typeface="Arial" pitchFamily="34" charset="0"/>
            </a:rPr>
            <a:t>Political</a:t>
          </a:r>
        </a:p>
      </dgm:t>
    </dgm:pt>
    <dgm:pt modelId="{600F22A4-5C59-4E50-9FD2-320967333B74}" type="parTrans" cxnId="{D31EB531-B1AD-4319-A05D-8C16823145FB}">
      <dgm:prSet/>
      <dgm:spPr/>
      <dgm:t>
        <a:bodyPr/>
        <a:lstStyle/>
        <a:p>
          <a:endParaRPr lang="en-GB"/>
        </a:p>
      </dgm:t>
    </dgm:pt>
    <dgm:pt modelId="{69C74A72-CAA9-4ADF-B420-58914D66DC05}" type="sibTrans" cxnId="{D31EB531-B1AD-4319-A05D-8C16823145FB}">
      <dgm:prSet/>
      <dgm:spPr/>
      <dgm:t>
        <a:bodyPr/>
        <a:lstStyle/>
        <a:p>
          <a:endParaRPr lang="en-GB"/>
        </a:p>
      </dgm:t>
    </dgm:pt>
    <dgm:pt modelId="{86849845-37E2-4A5E-898F-7974156D93D4}">
      <dgm:prSet phldrT="[Text]" custT="1"/>
      <dgm:spPr/>
      <dgm:t>
        <a:bodyPr/>
        <a:lstStyle/>
        <a:p>
          <a:r>
            <a:rPr lang="en-GB" sz="1000" dirty="0" smtClean="0">
              <a:latin typeface="Arial" pitchFamily="34" charset="0"/>
              <a:cs typeface="Arial" pitchFamily="34" charset="0"/>
            </a:rPr>
            <a:t>Ministers</a:t>
          </a:r>
          <a:endParaRPr lang="en-GB" sz="1000" dirty="0">
            <a:latin typeface="Arial" pitchFamily="34" charset="0"/>
            <a:cs typeface="Arial" pitchFamily="34" charset="0"/>
          </a:endParaRPr>
        </a:p>
      </dgm:t>
    </dgm:pt>
    <dgm:pt modelId="{2C45FB5E-D912-44A0-9CCC-C2D713FF3635}" type="parTrans" cxnId="{C794C0F0-CB69-475A-A75C-CEDE83FF844C}">
      <dgm:prSet/>
      <dgm:spPr/>
      <dgm:t>
        <a:bodyPr/>
        <a:lstStyle/>
        <a:p>
          <a:endParaRPr lang="en-GB"/>
        </a:p>
      </dgm:t>
    </dgm:pt>
    <dgm:pt modelId="{AEDE3CB4-3F0B-4C29-9BE8-CF3D2EA318BC}" type="sibTrans" cxnId="{C794C0F0-CB69-475A-A75C-CEDE83FF844C}">
      <dgm:prSet/>
      <dgm:spPr/>
      <dgm:t>
        <a:bodyPr/>
        <a:lstStyle/>
        <a:p>
          <a:endParaRPr lang="en-GB"/>
        </a:p>
      </dgm:t>
    </dgm:pt>
    <dgm:pt modelId="{245502DB-FF9E-48EE-A0D0-970E2B3F47DF}">
      <dgm:prSet phldrT="[Text]" custT="1"/>
      <dgm:spPr/>
      <dgm:t>
        <a:bodyPr/>
        <a:lstStyle/>
        <a:p>
          <a:r>
            <a:rPr lang="en-GB" sz="1600" b="1" dirty="0">
              <a:latin typeface="Arial" pitchFamily="34" charset="0"/>
              <a:cs typeface="Arial" pitchFamily="34" charset="0"/>
            </a:rPr>
            <a:t>Industrial</a:t>
          </a:r>
        </a:p>
      </dgm:t>
    </dgm:pt>
    <dgm:pt modelId="{EC06CFB0-5D0C-4C23-94D2-FE58414FF753}" type="parTrans" cxnId="{CADA24A0-1F6C-49EC-9A1F-A0C7568EDC7E}">
      <dgm:prSet/>
      <dgm:spPr/>
      <dgm:t>
        <a:bodyPr/>
        <a:lstStyle/>
        <a:p>
          <a:endParaRPr lang="en-GB"/>
        </a:p>
      </dgm:t>
    </dgm:pt>
    <dgm:pt modelId="{216D8682-D713-490D-826A-C9DCEF7B92D6}" type="sibTrans" cxnId="{CADA24A0-1F6C-49EC-9A1F-A0C7568EDC7E}">
      <dgm:prSet/>
      <dgm:spPr/>
      <dgm:t>
        <a:bodyPr/>
        <a:lstStyle/>
        <a:p>
          <a:endParaRPr lang="en-GB"/>
        </a:p>
      </dgm:t>
    </dgm:pt>
    <dgm:pt modelId="{CF25CAF0-5B81-4F18-B669-84AF35C39004}">
      <dgm:prSet phldrT="[Text]" custT="1"/>
      <dgm:spPr/>
      <dgm:t>
        <a:bodyPr/>
        <a:lstStyle/>
        <a:p>
          <a:r>
            <a:rPr lang="en-GB" sz="1000" dirty="0">
              <a:latin typeface="Arial" pitchFamily="34" charset="0"/>
              <a:cs typeface="Arial" pitchFamily="34" charset="0"/>
            </a:rPr>
            <a:t>National Fisheries Authority</a:t>
          </a:r>
        </a:p>
      </dgm:t>
    </dgm:pt>
    <dgm:pt modelId="{4C953C77-1171-48FE-9B6D-A4496457CFCA}" type="parTrans" cxnId="{EEBED552-787A-4EAE-8FFF-C95687E7CEE1}">
      <dgm:prSet/>
      <dgm:spPr/>
      <dgm:t>
        <a:bodyPr/>
        <a:lstStyle/>
        <a:p>
          <a:endParaRPr lang="en-GB"/>
        </a:p>
      </dgm:t>
    </dgm:pt>
    <dgm:pt modelId="{2C564EED-4CD0-4524-BCC5-E5B1C709D47F}" type="sibTrans" cxnId="{EEBED552-787A-4EAE-8FFF-C95687E7CEE1}">
      <dgm:prSet/>
      <dgm:spPr/>
      <dgm:t>
        <a:bodyPr/>
        <a:lstStyle/>
        <a:p>
          <a:endParaRPr lang="en-GB"/>
        </a:p>
      </dgm:t>
    </dgm:pt>
    <dgm:pt modelId="{1026F865-01B0-442C-BF54-9EC03979C947}">
      <dgm:prSet phldrT="[Text]" custT="1"/>
      <dgm:spPr/>
      <dgm:t>
        <a:bodyPr/>
        <a:lstStyle/>
        <a:p>
          <a:r>
            <a:rPr lang="en-GB" sz="1500" b="1" dirty="0">
              <a:latin typeface="Arial" pitchFamily="34" charset="0"/>
              <a:cs typeface="Arial" pitchFamily="34" charset="0"/>
            </a:rPr>
            <a:t>Community</a:t>
          </a:r>
        </a:p>
      </dgm:t>
    </dgm:pt>
    <dgm:pt modelId="{94071546-7330-4D4B-A20E-B2BBC6F7F110}" type="parTrans" cxnId="{AC7DF34D-9C57-4A64-886B-8E4C7DEC0EB7}">
      <dgm:prSet/>
      <dgm:spPr/>
      <dgm:t>
        <a:bodyPr/>
        <a:lstStyle/>
        <a:p>
          <a:endParaRPr lang="en-GB"/>
        </a:p>
      </dgm:t>
    </dgm:pt>
    <dgm:pt modelId="{7C0BD9D4-7358-4B9E-8655-F845A479068C}" type="sibTrans" cxnId="{AC7DF34D-9C57-4A64-886B-8E4C7DEC0EB7}">
      <dgm:prSet/>
      <dgm:spPr/>
      <dgm:t>
        <a:bodyPr/>
        <a:lstStyle/>
        <a:p>
          <a:endParaRPr lang="en-GB"/>
        </a:p>
      </dgm:t>
    </dgm:pt>
    <dgm:pt modelId="{3CF3A8D7-5A3E-4319-BCCE-FC44B6EDD8C7}">
      <dgm:prSet phldrT="[Text]" custT="1"/>
      <dgm:spPr/>
      <dgm:t>
        <a:bodyPr/>
        <a:lstStyle/>
        <a:p>
          <a:r>
            <a:rPr lang="en-GB" sz="1400" b="1" dirty="0">
              <a:latin typeface="Arial" pitchFamily="34" charset="0"/>
              <a:cs typeface="Arial" pitchFamily="34" charset="0"/>
            </a:rPr>
            <a:t>Commercial</a:t>
          </a:r>
        </a:p>
      </dgm:t>
    </dgm:pt>
    <dgm:pt modelId="{E7FE0E35-1331-432E-917B-F4F2E893F817}" type="parTrans" cxnId="{9A2EACAF-65FD-468F-938A-A122A17661CC}">
      <dgm:prSet/>
      <dgm:spPr/>
      <dgm:t>
        <a:bodyPr/>
        <a:lstStyle/>
        <a:p>
          <a:endParaRPr lang="en-GB"/>
        </a:p>
      </dgm:t>
    </dgm:pt>
    <dgm:pt modelId="{B0FEF906-1BD0-407B-BDF9-CC1AB24A6B1C}" type="sibTrans" cxnId="{9A2EACAF-65FD-468F-938A-A122A17661CC}">
      <dgm:prSet/>
      <dgm:spPr/>
      <dgm:t>
        <a:bodyPr/>
        <a:lstStyle/>
        <a:p>
          <a:endParaRPr lang="en-GB"/>
        </a:p>
      </dgm:t>
    </dgm:pt>
    <dgm:pt modelId="{D809559E-7016-404D-8A9C-207ADEFFA256}">
      <dgm:prSet phldrT="[Text]" custT="1"/>
      <dgm:spPr/>
      <dgm:t>
        <a:bodyPr/>
        <a:lstStyle/>
        <a:p>
          <a:r>
            <a:rPr lang="en-GB" sz="1000" dirty="0">
              <a:latin typeface="Arial" pitchFamily="34" charset="0"/>
              <a:cs typeface="Arial" pitchFamily="34" charset="0"/>
            </a:rPr>
            <a:t>Brand retailers</a:t>
          </a:r>
        </a:p>
      </dgm:t>
    </dgm:pt>
    <dgm:pt modelId="{A61BBC3B-85A9-4C0D-829A-5A03975A8634}" type="parTrans" cxnId="{8BFE9318-D0AB-4696-951C-8B045D9D0043}">
      <dgm:prSet/>
      <dgm:spPr/>
      <dgm:t>
        <a:bodyPr/>
        <a:lstStyle/>
        <a:p>
          <a:endParaRPr lang="en-GB"/>
        </a:p>
      </dgm:t>
    </dgm:pt>
    <dgm:pt modelId="{450A07A5-A9C3-4071-AF5F-65518F9C5F68}" type="sibTrans" cxnId="{8BFE9318-D0AB-4696-951C-8B045D9D0043}">
      <dgm:prSet/>
      <dgm:spPr/>
      <dgm:t>
        <a:bodyPr/>
        <a:lstStyle/>
        <a:p>
          <a:endParaRPr lang="en-GB"/>
        </a:p>
      </dgm:t>
    </dgm:pt>
    <dgm:pt modelId="{100C2A03-FE5E-4F89-A3A3-80244C82CF55}">
      <dgm:prSet phldrT="[Text]" custT="1"/>
      <dgm:spPr/>
      <dgm:t>
        <a:bodyPr/>
        <a:lstStyle/>
        <a:p>
          <a:r>
            <a:rPr lang="en-GB" sz="1000" dirty="0">
              <a:latin typeface="Arial" pitchFamily="34" charset="0"/>
              <a:cs typeface="Arial" pitchFamily="34" charset="0"/>
            </a:rPr>
            <a:t>TUC</a:t>
          </a:r>
        </a:p>
      </dgm:t>
    </dgm:pt>
    <dgm:pt modelId="{2BF575F0-D8ED-423A-BEF5-5F8C4D3DD8E0}" type="parTrans" cxnId="{9981D384-1451-4E66-9FB7-CB5195BFD111}">
      <dgm:prSet/>
      <dgm:spPr/>
      <dgm:t>
        <a:bodyPr/>
        <a:lstStyle/>
        <a:p>
          <a:endParaRPr lang="en-GB"/>
        </a:p>
      </dgm:t>
    </dgm:pt>
    <dgm:pt modelId="{831D7E97-AC2F-4A04-82CF-03EF974021BF}" type="sibTrans" cxnId="{9981D384-1451-4E66-9FB7-CB5195BFD111}">
      <dgm:prSet/>
      <dgm:spPr/>
      <dgm:t>
        <a:bodyPr/>
        <a:lstStyle/>
        <a:p>
          <a:endParaRPr lang="en-GB"/>
        </a:p>
      </dgm:t>
    </dgm:pt>
    <dgm:pt modelId="{85FB1AA2-0AD4-4C98-A203-50627D461DE2}">
      <dgm:prSet phldrT="[Text]" custT="1"/>
      <dgm:spPr/>
      <dgm:t>
        <a:bodyPr/>
        <a:lstStyle/>
        <a:p>
          <a:r>
            <a:rPr lang="en-GB" sz="1000" dirty="0">
              <a:latin typeface="Arial" pitchFamily="34" charset="0"/>
              <a:cs typeface="Arial" pitchFamily="34" charset="0"/>
            </a:rPr>
            <a:t>Wider movement </a:t>
          </a:r>
          <a:r>
            <a:rPr lang="en-GB" sz="1000" dirty="0" smtClean="0">
              <a:latin typeface="Arial" pitchFamily="34" charset="0"/>
              <a:cs typeface="Arial" pitchFamily="34" charset="0"/>
            </a:rPr>
            <a:t>/ GUFs</a:t>
          </a:r>
          <a:endParaRPr lang="en-GB" sz="1000" dirty="0">
            <a:latin typeface="Arial" pitchFamily="34" charset="0"/>
            <a:cs typeface="Arial" pitchFamily="34" charset="0"/>
          </a:endParaRPr>
        </a:p>
      </dgm:t>
    </dgm:pt>
    <dgm:pt modelId="{E5A0D9F4-6CA7-47FA-BB85-36C01959859F}" type="parTrans" cxnId="{16D10FEF-1077-4CD6-A040-73D90E78C48D}">
      <dgm:prSet/>
      <dgm:spPr/>
      <dgm:t>
        <a:bodyPr/>
        <a:lstStyle/>
        <a:p>
          <a:endParaRPr lang="en-GB"/>
        </a:p>
      </dgm:t>
    </dgm:pt>
    <dgm:pt modelId="{496D5C87-B087-4539-A7B2-F8504E4A0887}" type="sibTrans" cxnId="{16D10FEF-1077-4CD6-A040-73D90E78C48D}">
      <dgm:prSet/>
      <dgm:spPr/>
      <dgm:t>
        <a:bodyPr/>
        <a:lstStyle/>
        <a:p>
          <a:endParaRPr lang="en-GB"/>
        </a:p>
      </dgm:t>
    </dgm:pt>
    <dgm:pt modelId="{E0624DF2-F409-4FE9-9FAA-CEE9F3112DE8}">
      <dgm:prSet phldrT="[Text]" custT="1"/>
      <dgm:spPr/>
      <dgm:t>
        <a:bodyPr/>
        <a:lstStyle/>
        <a:p>
          <a:r>
            <a:rPr lang="en-GB" sz="1000" dirty="0">
              <a:latin typeface="Arial" pitchFamily="34" charset="0"/>
              <a:cs typeface="Arial" pitchFamily="34" charset="0"/>
            </a:rPr>
            <a:t>Employer </a:t>
          </a:r>
          <a:r>
            <a:rPr lang="en-GB" sz="1000" dirty="0" smtClean="0">
              <a:latin typeface="Arial" pitchFamily="34" charset="0"/>
              <a:cs typeface="Arial" pitchFamily="34" charset="0"/>
            </a:rPr>
            <a:t>Bodies/ Organisations</a:t>
          </a:r>
          <a:endParaRPr lang="en-GB" sz="1000" dirty="0">
            <a:latin typeface="Arial" pitchFamily="34" charset="0"/>
            <a:cs typeface="Arial" pitchFamily="34" charset="0"/>
          </a:endParaRPr>
        </a:p>
      </dgm:t>
    </dgm:pt>
    <dgm:pt modelId="{CA148986-3E48-4387-A0A3-AA78F3FA0F27}" type="parTrans" cxnId="{E0CDBC33-B09A-492D-8B5F-02E6BE7343A0}">
      <dgm:prSet/>
      <dgm:spPr/>
      <dgm:t>
        <a:bodyPr/>
        <a:lstStyle/>
        <a:p>
          <a:endParaRPr lang="en-GB"/>
        </a:p>
      </dgm:t>
    </dgm:pt>
    <dgm:pt modelId="{A9B36BF1-8AC7-4ED8-B096-8BB682F8FE63}" type="sibTrans" cxnId="{E0CDBC33-B09A-492D-8B5F-02E6BE7343A0}">
      <dgm:prSet/>
      <dgm:spPr/>
      <dgm:t>
        <a:bodyPr/>
        <a:lstStyle/>
        <a:p>
          <a:endParaRPr lang="en-GB"/>
        </a:p>
      </dgm:t>
    </dgm:pt>
    <dgm:pt modelId="{E78AB418-7B93-4D94-879A-5E4F0FFEF0D7}">
      <dgm:prSet phldrT="[Text]" custT="1"/>
      <dgm:spPr/>
      <dgm:t>
        <a:bodyPr/>
        <a:lstStyle/>
        <a:p>
          <a:r>
            <a:rPr lang="en-GB" sz="1000" dirty="0">
              <a:latin typeface="Arial" pitchFamily="34" charset="0"/>
              <a:cs typeface="Arial" pitchFamily="34" charset="0"/>
            </a:rPr>
            <a:t>Regional Fisheries </a:t>
          </a:r>
          <a:r>
            <a:rPr lang="en-GB" sz="1000" dirty="0" smtClean="0">
              <a:latin typeface="Arial" pitchFamily="34" charset="0"/>
              <a:cs typeface="Arial" pitchFamily="34" charset="0"/>
            </a:rPr>
            <a:t>Management Organisation</a:t>
          </a:r>
          <a:endParaRPr lang="en-GB" sz="1000" dirty="0">
            <a:latin typeface="Arial" pitchFamily="34" charset="0"/>
            <a:cs typeface="Arial" pitchFamily="34" charset="0"/>
          </a:endParaRPr>
        </a:p>
      </dgm:t>
    </dgm:pt>
    <dgm:pt modelId="{4F77A92C-9030-4B8F-B9C4-84D205D7B568}" type="parTrans" cxnId="{F1042756-E4AA-427D-9FEC-DD35388F36FC}">
      <dgm:prSet/>
      <dgm:spPr/>
      <dgm:t>
        <a:bodyPr/>
        <a:lstStyle/>
        <a:p>
          <a:endParaRPr lang="en-GB"/>
        </a:p>
      </dgm:t>
    </dgm:pt>
    <dgm:pt modelId="{463FEC67-E58F-4164-A801-7B1703388B1B}" type="sibTrans" cxnId="{F1042756-E4AA-427D-9FEC-DD35388F36FC}">
      <dgm:prSet/>
      <dgm:spPr/>
      <dgm:t>
        <a:bodyPr/>
        <a:lstStyle/>
        <a:p>
          <a:endParaRPr lang="en-GB"/>
        </a:p>
      </dgm:t>
    </dgm:pt>
    <dgm:pt modelId="{84C5BC94-A250-4B87-B645-17ED923DFD87}">
      <dgm:prSet phldrT="[Text]" custT="1"/>
      <dgm:spPr/>
      <dgm:t>
        <a:bodyPr/>
        <a:lstStyle/>
        <a:p>
          <a:r>
            <a:rPr lang="en-GB" sz="1000" dirty="0" smtClean="0">
              <a:latin typeface="Arial" pitchFamily="34" charset="0"/>
              <a:cs typeface="Arial" pitchFamily="34" charset="0"/>
            </a:rPr>
            <a:t>Other unions</a:t>
          </a:r>
          <a:endParaRPr lang="en-GB" sz="1000" dirty="0">
            <a:latin typeface="Arial" pitchFamily="34" charset="0"/>
            <a:cs typeface="Arial" pitchFamily="34" charset="0"/>
          </a:endParaRPr>
        </a:p>
      </dgm:t>
    </dgm:pt>
    <dgm:pt modelId="{F3D557C6-75FB-4AFE-83D1-B86E3994EA31}" type="parTrans" cxnId="{878373D2-4C8A-4B6A-87FB-846A512E33FC}">
      <dgm:prSet/>
      <dgm:spPr/>
      <dgm:t>
        <a:bodyPr/>
        <a:lstStyle/>
        <a:p>
          <a:endParaRPr lang="en-GB"/>
        </a:p>
      </dgm:t>
    </dgm:pt>
    <dgm:pt modelId="{0DC4E65F-E4AA-4ECD-849D-B2668F3AABFD}" type="sibTrans" cxnId="{878373D2-4C8A-4B6A-87FB-846A512E33FC}">
      <dgm:prSet/>
      <dgm:spPr/>
      <dgm:t>
        <a:bodyPr/>
        <a:lstStyle/>
        <a:p>
          <a:endParaRPr lang="en-GB"/>
        </a:p>
      </dgm:t>
    </dgm:pt>
    <dgm:pt modelId="{1DCBF488-6927-45C4-BA64-D513A512291D}">
      <dgm:prSet phldrT="[Text]" custT="1"/>
      <dgm:spPr/>
      <dgm:t>
        <a:bodyPr/>
        <a:lstStyle/>
        <a:p>
          <a:r>
            <a:rPr lang="en-GB" sz="1000" dirty="0" smtClean="0">
              <a:latin typeface="Arial" pitchFamily="34" charset="0"/>
              <a:cs typeface="Arial" pitchFamily="34" charset="0"/>
            </a:rPr>
            <a:t>Communities</a:t>
          </a:r>
          <a:endParaRPr lang="en-GB" sz="1000" dirty="0">
            <a:latin typeface="Arial" pitchFamily="34" charset="0"/>
            <a:cs typeface="Arial" pitchFamily="34" charset="0"/>
          </a:endParaRPr>
        </a:p>
      </dgm:t>
    </dgm:pt>
    <dgm:pt modelId="{1E445654-7217-4EFA-ACA6-AC5B5BD3B73B}" type="parTrans" cxnId="{5C9D1AF1-9E64-4EF5-95C2-97C056539751}">
      <dgm:prSet/>
      <dgm:spPr/>
      <dgm:t>
        <a:bodyPr/>
        <a:lstStyle/>
        <a:p>
          <a:endParaRPr lang="en-GB"/>
        </a:p>
      </dgm:t>
    </dgm:pt>
    <dgm:pt modelId="{7BE7A3E7-E596-482B-8A18-9F5EE1992BD2}" type="sibTrans" cxnId="{5C9D1AF1-9E64-4EF5-95C2-97C056539751}">
      <dgm:prSet/>
      <dgm:spPr/>
      <dgm:t>
        <a:bodyPr/>
        <a:lstStyle/>
        <a:p>
          <a:endParaRPr lang="en-GB"/>
        </a:p>
      </dgm:t>
    </dgm:pt>
    <dgm:pt modelId="{7FFB3C99-8283-4E3E-935E-4392125DD600}">
      <dgm:prSet phldrT="[Text]" custT="1"/>
      <dgm:spPr/>
      <dgm:t>
        <a:bodyPr/>
        <a:lstStyle/>
        <a:p>
          <a:r>
            <a:rPr lang="en-GB" sz="1000" dirty="0">
              <a:latin typeface="Arial" pitchFamily="34" charset="0"/>
              <a:cs typeface="Arial" pitchFamily="34" charset="0"/>
            </a:rPr>
            <a:t>Export market retailers</a:t>
          </a:r>
        </a:p>
      </dgm:t>
    </dgm:pt>
    <dgm:pt modelId="{AEEC9E5B-0575-4BA6-908B-E97542F6C7B9}" type="parTrans" cxnId="{ACF50029-CB70-4761-A584-BED4C739BC45}">
      <dgm:prSet/>
      <dgm:spPr/>
      <dgm:t>
        <a:bodyPr/>
        <a:lstStyle/>
        <a:p>
          <a:endParaRPr lang="en-GB"/>
        </a:p>
      </dgm:t>
    </dgm:pt>
    <dgm:pt modelId="{46887FDC-6DA9-4565-9C28-40BB90EFF315}" type="sibTrans" cxnId="{ACF50029-CB70-4761-A584-BED4C739BC45}">
      <dgm:prSet/>
      <dgm:spPr/>
      <dgm:t>
        <a:bodyPr/>
        <a:lstStyle/>
        <a:p>
          <a:endParaRPr lang="en-GB"/>
        </a:p>
      </dgm:t>
    </dgm:pt>
    <dgm:pt modelId="{C11A55D3-C2FF-498D-9CD2-C63AC723EC17}">
      <dgm:prSet phldrT="[Text]" custT="1"/>
      <dgm:spPr/>
      <dgm:t>
        <a:bodyPr/>
        <a:lstStyle/>
        <a:p>
          <a:r>
            <a:rPr lang="en-GB" sz="1000" dirty="0">
              <a:latin typeface="Arial" pitchFamily="34" charset="0"/>
              <a:cs typeface="Arial" pitchFamily="34" charset="0"/>
            </a:rPr>
            <a:t>Bi-lateral access </a:t>
          </a:r>
          <a:r>
            <a:rPr lang="en-GB" sz="1000" dirty="0" smtClean="0">
              <a:latin typeface="Arial" pitchFamily="34" charset="0"/>
              <a:cs typeface="Arial" pitchFamily="34" charset="0"/>
            </a:rPr>
            <a:t>governors</a:t>
          </a:r>
          <a:endParaRPr lang="en-GB" sz="1000" dirty="0">
            <a:latin typeface="Arial" pitchFamily="34" charset="0"/>
            <a:cs typeface="Arial" pitchFamily="34" charset="0"/>
          </a:endParaRPr>
        </a:p>
      </dgm:t>
    </dgm:pt>
    <dgm:pt modelId="{F0DFE93E-A8E4-4F28-879B-37F3F0F47143}" type="parTrans" cxnId="{7B63BA4F-5BC9-45C1-8F69-CD73BC2723E9}">
      <dgm:prSet/>
      <dgm:spPr/>
      <dgm:t>
        <a:bodyPr/>
        <a:lstStyle/>
        <a:p>
          <a:endParaRPr lang="en-GB"/>
        </a:p>
      </dgm:t>
    </dgm:pt>
    <dgm:pt modelId="{B9559329-6B5D-4097-8AF0-8BB8266DF8FC}" type="sibTrans" cxnId="{7B63BA4F-5BC9-45C1-8F69-CD73BC2723E9}">
      <dgm:prSet/>
      <dgm:spPr/>
      <dgm:t>
        <a:bodyPr/>
        <a:lstStyle/>
        <a:p>
          <a:endParaRPr lang="en-GB"/>
        </a:p>
      </dgm:t>
    </dgm:pt>
    <dgm:pt modelId="{8B04F090-2CEC-4EBB-A4D5-99303C96D36B}">
      <dgm:prSet phldrT="[Text]"/>
      <dgm:spPr/>
      <dgm:t>
        <a:bodyPr/>
        <a:lstStyle/>
        <a:p>
          <a:endParaRPr lang="en-GB" sz="900" dirty="0"/>
        </a:p>
      </dgm:t>
    </dgm:pt>
    <dgm:pt modelId="{8FBE1C67-3B08-4214-86AE-A44A8C1FBC9E}" type="parTrans" cxnId="{F94D3D65-9ECE-4253-9636-4CBE433E2E5D}">
      <dgm:prSet/>
      <dgm:spPr/>
      <dgm:t>
        <a:bodyPr/>
        <a:lstStyle/>
        <a:p>
          <a:endParaRPr lang="en-GB"/>
        </a:p>
      </dgm:t>
    </dgm:pt>
    <dgm:pt modelId="{941ED7E7-93ED-4BCC-BA23-58D1C99AB54A}" type="sibTrans" cxnId="{F94D3D65-9ECE-4253-9636-4CBE433E2E5D}">
      <dgm:prSet/>
      <dgm:spPr/>
      <dgm:t>
        <a:bodyPr/>
        <a:lstStyle/>
        <a:p>
          <a:endParaRPr lang="en-GB"/>
        </a:p>
      </dgm:t>
    </dgm:pt>
    <dgm:pt modelId="{752ABFC6-5CE0-4454-AAB6-59D522C0AB91}">
      <dgm:prSet phldrT="[Text]"/>
      <dgm:spPr/>
      <dgm:t>
        <a:bodyPr/>
        <a:lstStyle/>
        <a:p>
          <a:endParaRPr lang="en-GB" sz="1100" dirty="0"/>
        </a:p>
      </dgm:t>
    </dgm:pt>
    <dgm:pt modelId="{8866CB36-3ACF-415B-92C2-3EC57C546122}" type="parTrans" cxnId="{EB48FE1C-440C-4084-8FBB-F4B9358E74E5}">
      <dgm:prSet/>
      <dgm:spPr/>
      <dgm:t>
        <a:bodyPr/>
        <a:lstStyle/>
        <a:p>
          <a:endParaRPr lang="en-GB"/>
        </a:p>
      </dgm:t>
    </dgm:pt>
    <dgm:pt modelId="{89990E74-CD8D-4465-8DCB-153A69419589}" type="sibTrans" cxnId="{EB48FE1C-440C-4084-8FBB-F4B9358E74E5}">
      <dgm:prSet/>
      <dgm:spPr/>
      <dgm:t>
        <a:bodyPr/>
        <a:lstStyle/>
        <a:p>
          <a:endParaRPr lang="en-GB"/>
        </a:p>
      </dgm:t>
    </dgm:pt>
    <dgm:pt modelId="{E9318D1B-ADCC-4CAE-B043-31701C59BFD1}">
      <dgm:prSet phldrT="[Text]" custT="1"/>
      <dgm:spPr/>
      <dgm:t>
        <a:bodyPr/>
        <a:lstStyle/>
        <a:p>
          <a:r>
            <a:rPr lang="en-GB" sz="1000" dirty="0" smtClean="0">
              <a:latin typeface="Arial" pitchFamily="34" charset="0"/>
              <a:cs typeface="Arial" pitchFamily="34" charset="0"/>
            </a:rPr>
            <a:t>NGOs</a:t>
          </a:r>
          <a:endParaRPr lang="en-GB" sz="1000" dirty="0">
            <a:latin typeface="Arial" pitchFamily="34" charset="0"/>
            <a:cs typeface="Arial" pitchFamily="34" charset="0"/>
          </a:endParaRPr>
        </a:p>
      </dgm:t>
    </dgm:pt>
    <dgm:pt modelId="{F4A587FE-CB00-44CE-896F-B5B7E087AC9F}" type="parTrans" cxnId="{38DCF299-C702-415A-8003-E8359C3691A7}">
      <dgm:prSet/>
      <dgm:spPr/>
      <dgm:t>
        <a:bodyPr/>
        <a:lstStyle/>
        <a:p>
          <a:endParaRPr lang="en-GB"/>
        </a:p>
      </dgm:t>
    </dgm:pt>
    <dgm:pt modelId="{E4F59941-B1E5-4EA4-AA40-E543C092CB14}" type="sibTrans" cxnId="{38DCF299-C702-415A-8003-E8359C3691A7}">
      <dgm:prSet/>
      <dgm:spPr/>
      <dgm:t>
        <a:bodyPr/>
        <a:lstStyle/>
        <a:p>
          <a:endParaRPr lang="en-GB"/>
        </a:p>
      </dgm:t>
    </dgm:pt>
    <dgm:pt modelId="{5C2B83F0-40E0-4F03-AD43-3A658A296378}">
      <dgm:prSet phldrT="[Text]" custT="1"/>
      <dgm:spPr/>
      <dgm:t>
        <a:bodyPr/>
        <a:lstStyle/>
        <a:p>
          <a:r>
            <a:rPr lang="en-GB" sz="1000" dirty="0" smtClean="0">
              <a:latin typeface="Arial" pitchFamily="34" charset="0"/>
              <a:cs typeface="Arial" pitchFamily="34" charset="0"/>
            </a:rPr>
            <a:t>Suppliers</a:t>
          </a:r>
          <a:endParaRPr lang="en-GB" sz="1000" dirty="0">
            <a:latin typeface="Arial" pitchFamily="34" charset="0"/>
            <a:cs typeface="Arial" pitchFamily="34" charset="0"/>
          </a:endParaRPr>
        </a:p>
      </dgm:t>
    </dgm:pt>
    <dgm:pt modelId="{04014252-D9DE-40CA-AACA-29498B16DE01}" type="parTrans" cxnId="{1A589F01-3C66-4576-B640-443602C3FEFA}">
      <dgm:prSet/>
      <dgm:spPr/>
      <dgm:t>
        <a:bodyPr/>
        <a:lstStyle/>
        <a:p>
          <a:endParaRPr lang="en-GB"/>
        </a:p>
      </dgm:t>
    </dgm:pt>
    <dgm:pt modelId="{6DB8C90B-FDEE-419E-BD5F-913D779B2154}" type="sibTrans" cxnId="{1A589F01-3C66-4576-B640-443602C3FEFA}">
      <dgm:prSet/>
      <dgm:spPr/>
      <dgm:t>
        <a:bodyPr/>
        <a:lstStyle/>
        <a:p>
          <a:endParaRPr lang="en-GB"/>
        </a:p>
      </dgm:t>
    </dgm:pt>
    <dgm:pt modelId="{2F73B3F9-87CD-444A-B203-4C7FF8AC25D2}">
      <dgm:prSet phldrT="[Text]" custT="1"/>
      <dgm:spPr/>
      <dgm:t>
        <a:bodyPr/>
        <a:lstStyle/>
        <a:p>
          <a:r>
            <a:rPr lang="en-GB" sz="1000" dirty="0" smtClean="0">
              <a:latin typeface="Arial" pitchFamily="34" charset="0"/>
              <a:cs typeface="Arial" pitchFamily="34" charset="0"/>
            </a:rPr>
            <a:t>ILO</a:t>
          </a:r>
          <a:endParaRPr lang="en-GB" sz="1000" dirty="0">
            <a:latin typeface="Arial" pitchFamily="34" charset="0"/>
            <a:cs typeface="Arial" pitchFamily="34" charset="0"/>
          </a:endParaRPr>
        </a:p>
      </dgm:t>
    </dgm:pt>
    <dgm:pt modelId="{6D6E2B7C-EEC9-429E-B751-E3E004F74509}" type="parTrans" cxnId="{98FF6631-9A88-41AE-B2B5-E8B17D7055A0}">
      <dgm:prSet/>
      <dgm:spPr/>
      <dgm:t>
        <a:bodyPr/>
        <a:lstStyle/>
        <a:p>
          <a:endParaRPr lang="en-GB"/>
        </a:p>
      </dgm:t>
    </dgm:pt>
    <dgm:pt modelId="{5CCD315F-DFF5-497B-BD61-5ED3DBB583F3}" type="sibTrans" cxnId="{98FF6631-9A88-41AE-B2B5-E8B17D7055A0}">
      <dgm:prSet/>
      <dgm:spPr/>
      <dgm:t>
        <a:bodyPr/>
        <a:lstStyle/>
        <a:p>
          <a:endParaRPr lang="en-GB"/>
        </a:p>
      </dgm:t>
    </dgm:pt>
    <dgm:pt modelId="{90974519-DC54-4ABA-B39C-EABABD4CEE71}">
      <dgm:prSet phldrT="[Text]" custT="1"/>
      <dgm:spPr/>
      <dgm:t>
        <a:bodyPr/>
        <a:lstStyle/>
        <a:p>
          <a:r>
            <a:rPr lang="en-GB" sz="1000" dirty="0" smtClean="0">
              <a:latin typeface="Arial" pitchFamily="34" charset="0"/>
              <a:cs typeface="Arial" pitchFamily="34" charset="0"/>
            </a:rPr>
            <a:t>Domestic laws</a:t>
          </a:r>
          <a:endParaRPr lang="en-GB" sz="1000" dirty="0">
            <a:latin typeface="Arial" pitchFamily="34" charset="0"/>
            <a:cs typeface="Arial" pitchFamily="34" charset="0"/>
          </a:endParaRPr>
        </a:p>
      </dgm:t>
    </dgm:pt>
    <dgm:pt modelId="{0C7D0F20-CA32-4559-BB81-6510522E52C8}" type="parTrans" cxnId="{9DD497C8-533B-465F-BABB-21FE2B15D04B}">
      <dgm:prSet/>
      <dgm:spPr/>
      <dgm:t>
        <a:bodyPr/>
        <a:lstStyle/>
        <a:p>
          <a:endParaRPr lang="en-GB"/>
        </a:p>
      </dgm:t>
    </dgm:pt>
    <dgm:pt modelId="{9D2C6F87-7B89-4F0B-A18C-9D9C800D7E87}" type="sibTrans" cxnId="{9DD497C8-533B-465F-BABB-21FE2B15D04B}">
      <dgm:prSet/>
      <dgm:spPr/>
      <dgm:t>
        <a:bodyPr/>
        <a:lstStyle/>
        <a:p>
          <a:endParaRPr lang="en-GB"/>
        </a:p>
      </dgm:t>
    </dgm:pt>
    <dgm:pt modelId="{4C3C5989-C99D-4357-AAEB-254FFD291249}">
      <dgm:prSet phldrT="[Text]" custT="1"/>
      <dgm:spPr/>
      <dgm:t>
        <a:bodyPr/>
        <a:lstStyle/>
        <a:p>
          <a:endParaRPr lang="en-GB" sz="1000" dirty="0">
            <a:latin typeface="Arial" pitchFamily="34" charset="0"/>
            <a:cs typeface="Arial" pitchFamily="34" charset="0"/>
          </a:endParaRPr>
        </a:p>
      </dgm:t>
    </dgm:pt>
    <dgm:pt modelId="{669FDF1B-B8FB-418E-AE99-B8CCFB4EC7BD}" type="parTrans" cxnId="{4AF22745-2F3B-412F-BADB-4713E00E1021}">
      <dgm:prSet/>
      <dgm:spPr/>
      <dgm:t>
        <a:bodyPr/>
        <a:lstStyle/>
        <a:p>
          <a:endParaRPr lang="en-GB"/>
        </a:p>
      </dgm:t>
    </dgm:pt>
    <dgm:pt modelId="{F6D29ABF-5EC5-4FE0-8FC8-1D58F417157F}" type="sibTrans" cxnId="{4AF22745-2F3B-412F-BADB-4713E00E1021}">
      <dgm:prSet/>
      <dgm:spPr/>
      <dgm:t>
        <a:bodyPr/>
        <a:lstStyle/>
        <a:p>
          <a:endParaRPr lang="en-GB"/>
        </a:p>
      </dgm:t>
    </dgm:pt>
    <dgm:pt modelId="{EA008BA8-40D7-4993-BA88-9C1A2717AAD4}">
      <dgm:prSet phldrT="[Text]" custT="1"/>
      <dgm:spPr/>
      <dgm:t>
        <a:bodyPr/>
        <a:lstStyle/>
        <a:p>
          <a:endParaRPr lang="en-GB" sz="1000" dirty="0">
            <a:latin typeface="Arial" pitchFamily="34" charset="0"/>
            <a:cs typeface="Arial" pitchFamily="34" charset="0"/>
          </a:endParaRPr>
        </a:p>
      </dgm:t>
    </dgm:pt>
    <dgm:pt modelId="{F4F1DF94-234A-4193-BC07-E8CCF4074F0C}" type="parTrans" cxnId="{1D6A44C2-3EF8-4E15-8F16-6E339149EF18}">
      <dgm:prSet/>
      <dgm:spPr/>
      <dgm:t>
        <a:bodyPr/>
        <a:lstStyle/>
        <a:p>
          <a:endParaRPr lang="en-GB"/>
        </a:p>
      </dgm:t>
    </dgm:pt>
    <dgm:pt modelId="{D35D3074-92EA-4309-8D61-C25DDF081B91}" type="sibTrans" cxnId="{1D6A44C2-3EF8-4E15-8F16-6E339149EF18}">
      <dgm:prSet/>
      <dgm:spPr/>
      <dgm:t>
        <a:bodyPr/>
        <a:lstStyle/>
        <a:p>
          <a:endParaRPr lang="en-GB"/>
        </a:p>
      </dgm:t>
    </dgm:pt>
    <dgm:pt modelId="{7991D9F1-CDC0-4378-8003-4D962C016A1B}">
      <dgm:prSet phldrT="[Text]" custT="1"/>
      <dgm:spPr/>
      <dgm:t>
        <a:bodyPr/>
        <a:lstStyle/>
        <a:p>
          <a:r>
            <a:rPr lang="en-GB" sz="1000" dirty="0" smtClean="0">
              <a:latin typeface="Arial" pitchFamily="34" charset="0"/>
              <a:cs typeface="Arial" pitchFamily="34" charset="0"/>
            </a:rPr>
            <a:t>Families</a:t>
          </a:r>
          <a:endParaRPr lang="en-GB" sz="1000" dirty="0">
            <a:latin typeface="Arial" pitchFamily="34" charset="0"/>
            <a:cs typeface="Arial" pitchFamily="34" charset="0"/>
          </a:endParaRPr>
        </a:p>
      </dgm:t>
    </dgm:pt>
    <dgm:pt modelId="{C4744405-4FBE-4571-B493-A1A3EA783E46}" type="parTrans" cxnId="{A33F7365-E9B6-46BE-AD94-AE9E6C06E6C7}">
      <dgm:prSet/>
      <dgm:spPr/>
      <dgm:t>
        <a:bodyPr/>
        <a:lstStyle/>
        <a:p>
          <a:endParaRPr lang="en-GB"/>
        </a:p>
      </dgm:t>
    </dgm:pt>
    <dgm:pt modelId="{D6CAA44B-34B6-4980-94E8-899C9805B12B}" type="sibTrans" cxnId="{A33F7365-E9B6-46BE-AD94-AE9E6C06E6C7}">
      <dgm:prSet/>
      <dgm:spPr/>
      <dgm:t>
        <a:bodyPr/>
        <a:lstStyle/>
        <a:p>
          <a:endParaRPr lang="en-GB"/>
        </a:p>
      </dgm:t>
    </dgm:pt>
    <dgm:pt modelId="{F9BA3C99-8C65-4A1D-8299-5E0E486B0567}" type="pres">
      <dgm:prSet presAssocID="{9F534550-4C55-491D-BD73-A54261C10081}" presName="cycleMatrixDiagram" presStyleCnt="0">
        <dgm:presLayoutVars>
          <dgm:chMax val="1"/>
          <dgm:dir/>
          <dgm:animLvl val="lvl"/>
          <dgm:resizeHandles val="exact"/>
        </dgm:presLayoutVars>
      </dgm:prSet>
      <dgm:spPr/>
      <dgm:t>
        <a:bodyPr/>
        <a:lstStyle/>
        <a:p>
          <a:endParaRPr lang="en-GB"/>
        </a:p>
      </dgm:t>
    </dgm:pt>
    <dgm:pt modelId="{8A3576F3-A571-47AC-9E10-20A7DC7E5708}" type="pres">
      <dgm:prSet presAssocID="{9F534550-4C55-491D-BD73-A54261C10081}" presName="children" presStyleCnt="0"/>
      <dgm:spPr/>
    </dgm:pt>
    <dgm:pt modelId="{C3618A9D-9EF5-4E81-B986-F4119F84A05F}" type="pres">
      <dgm:prSet presAssocID="{9F534550-4C55-491D-BD73-A54261C10081}" presName="child1group" presStyleCnt="0"/>
      <dgm:spPr/>
    </dgm:pt>
    <dgm:pt modelId="{CA708E05-BAB8-49E4-9111-76289A0101E2}" type="pres">
      <dgm:prSet presAssocID="{9F534550-4C55-491D-BD73-A54261C10081}" presName="child1" presStyleLbl="bgAcc1" presStyleIdx="0" presStyleCnt="4" custScaleX="118536" custLinFactNeighborX="-14784" custLinFactNeighborY="26820"/>
      <dgm:spPr/>
      <dgm:t>
        <a:bodyPr/>
        <a:lstStyle/>
        <a:p>
          <a:endParaRPr lang="en-GB"/>
        </a:p>
      </dgm:t>
    </dgm:pt>
    <dgm:pt modelId="{841F5CB7-BC67-4A20-9A6E-EC13B38243BE}" type="pres">
      <dgm:prSet presAssocID="{9F534550-4C55-491D-BD73-A54261C10081}" presName="child1Text" presStyleLbl="bgAcc1" presStyleIdx="0" presStyleCnt="4">
        <dgm:presLayoutVars>
          <dgm:bulletEnabled val="1"/>
        </dgm:presLayoutVars>
      </dgm:prSet>
      <dgm:spPr/>
      <dgm:t>
        <a:bodyPr/>
        <a:lstStyle/>
        <a:p>
          <a:endParaRPr lang="en-GB"/>
        </a:p>
      </dgm:t>
    </dgm:pt>
    <dgm:pt modelId="{B76CD243-9C54-44BA-BFC2-44ED38FA6A34}" type="pres">
      <dgm:prSet presAssocID="{9F534550-4C55-491D-BD73-A54261C10081}" presName="child2group" presStyleCnt="0"/>
      <dgm:spPr/>
    </dgm:pt>
    <dgm:pt modelId="{B0181888-5514-4F1A-8CF3-01A7A127BBF2}" type="pres">
      <dgm:prSet presAssocID="{9F534550-4C55-491D-BD73-A54261C10081}" presName="child2" presStyleLbl="bgAcc1" presStyleIdx="1" presStyleCnt="4" custScaleX="144537" custLinFactNeighborX="34183" custLinFactNeighborY="32212"/>
      <dgm:spPr/>
      <dgm:t>
        <a:bodyPr/>
        <a:lstStyle/>
        <a:p>
          <a:endParaRPr lang="en-GB"/>
        </a:p>
      </dgm:t>
    </dgm:pt>
    <dgm:pt modelId="{1AAE6177-DA5E-405C-8904-F60684F643D7}" type="pres">
      <dgm:prSet presAssocID="{9F534550-4C55-491D-BD73-A54261C10081}" presName="child2Text" presStyleLbl="bgAcc1" presStyleIdx="1" presStyleCnt="4">
        <dgm:presLayoutVars>
          <dgm:bulletEnabled val="1"/>
        </dgm:presLayoutVars>
      </dgm:prSet>
      <dgm:spPr/>
      <dgm:t>
        <a:bodyPr/>
        <a:lstStyle/>
        <a:p>
          <a:endParaRPr lang="en-GB"/>
        </a:p>
      </dgm:t>
    </dgm:pt>
    <dgm:pt modelId="{4EE22AC8-8B32-451B-9CD1-8479BADBF768}" type="pres">
      <dgm:prSet presAssocID="{9F534550-4C55-491D-BD73-A54261C10081}" presName="child3group" presStyleCnt="0"/>
      <dgm:spPr/>
    </dgm:pt>
    <dgm:pt modelId="{1EBF0518-A56F-46BE-A97B-CD99029851AB}" type="pres">
      <dgm:prSet presAssocID="{9F534550-4C55-491D-BD73-A54261C10081}" presName="child3" presStyleLbl="bgAcc1" presStyleIdx="2" presStyleCnt="4" custScaleX="133433" custLinFactNeighborX="32124" custLinFactNeighborY="-2321"/>
      <dgm:spPr/>
      <dgm:t>
        <a:bodyPr/>
        <a:lstStyle/>
        <a:p>
          <a:endParaRPr lang="en-GB"/>
        </a:p>
      </dgm:t>
    </dgm:pt>
    <dgm:pt modelId="{99BCAE3C-1F75-4E83-957A-03FE4C5C0C3A}" type="pres">
      <dgm:prSet presAssocID="{9F534550-4C55-491D-BD73-A54261C10081}" presName="child3Text" presStyleLbl="bgAcc1" presStyleIdx="2" presStyleCnt="4">
        <dgm:presLayoutVars>
          <dgm:bulletEnabled val="1"/>
        </dgm:presLayoutVars>
      </dgm:prSet>
      <dgm:spPr/>
      <dgm:t>
        <a:bodyPr/>
        <a:lstStyle/>
        <a:p>
          <a:endParaRPr lang="en-GB"/>
        </a:p>
      </dgm:t>
    </dgm:pt>
    <dgm:pt modelId="{EEA68FB8-D6E0-4CC4-8ECC-F1E568924A46}" type="pres">
      <dgm:prSet presAssocID="{9F534550-4C55-491D-BD73-A54261C10081}" presName="child4group" presStyleCnt="0"/>
      <dgm:spPr/>
    </dgm:pt>
    <dgm:pt modelId="{387B75E5-CC25-4DEC-B4C1-CB3B9B758BA1}" type="pres">
      <dgm:prSet presAssocID="{9F534550-4C55-491D-BD73-A54261C10081}" presName="child4" presStyleLbl="bgAcc1" presStyleIdx="3" presStyleCnt="4" custScaleX="124274" custLinFactNeighborY="-1104"/>
      <dgm:spPr/>
      <dgm:t>
        <a:bodyPr/>
        <a:lstStyle/>
        <a:p>
          <a:endParaRPr lang="en-GB"/>
        </a:p>
      </dgm:t>
    </dgm:pt>
    <dgm:pt modelId="{5334EF15-A9CA-4855-8F80-AA40EB406863}" type="pres">
      <dgm:prSet presAssocID="{9F534550-4C55-491D-BD73-A54261C10081}" presName="child4Text" presStyleLbl="bgAcc1" presStyleIdx="3" presStyleCnt="4">
        <dgm:presLayoutVars>
          <dgm:bulletEnabled val="1"/>
        </dgm:presLayoutVars>
      </dgm:prSet>
      <dgm:spPr/>
      <dgm:t>
        <a:bodyPr/>
        <a:lstStyle/>
        <a:p>
          <a:endParaRPr lang="en-GB"/>
        </a:p>
      </dgm:t>
    </dgm:pt>
    <dgm:pt modelId="{4E12681E-278A-4136-808F-B1F5391CE748}" type="pres">
      <dgm:prSet presAssocID="{9F534550-4C55-491D-BD73-A54261C10081}" presName="childPlaceholder" presStyleCnt="0"/>
      <dgm:spPr/>
    </dgm:pt>
    <dgm:pt modelId="{2FFAE4ED-97BB-4C5F-B6CF-F910ACDC3FEA}" type="pres">
      <dgm:prSet presAssocID="{9F534550-4C55-491D-BD73-A54261C10081}" presName="circle" presStyleCnt="0"/>
      <dgm:spPr/>
    </dgm:pt>
    <dgm:pt modelId="{B4D0496C-479F-4DF4-97B8-A548363C615D}" type="pres">
      <dgm:prSet presAssocID="{9F534550-4C55-491D-BD73-A54261C10081}" presName="quadrant1" presStyleLbl="node1" presStyleIdx="0" presStyleCnt="4">
        <dgm:presLayoutVars>
          <dgm:chMax val="1"/>
          <dgm:bulletEnabled val="1"/>
        </dgm:presLayoutVars>
      </dgm:prSet>
      <dgm:spPr/>
      <dgm:t>
        <a:bodyPr/>
        <a:lstStyle/>
        <a:p>
          <a:endParaRPr lang="en-GB"/>
        </a:p>
      </dgm:t>
    </dgm:pt>
    <dgm:pt modelId="{B68607E8-B1CC-4883-B53F-CA47D6243C52}" type="pres">
      <dgm:prSet presAssocID="{9F534550-4C55-491D-BD73-A54261C10081}" presName="quadrant2" presStyleLbl="node1" presStyleIdx="1" presStyleCnt="4">
        <dgm:presLayoutVars>
          <dgm:chMax val="1"/>
          <dgm:bulletEnabled val="1"/>
        </dgm:presLayoutVars>
      </dgm:prSet>
      <dgm:spPr/>
      <dgm:t>
        <a:bodyPr/>
        <a:lstStyle/>
        <a:p>
          <a:endParaRPr lang="en-GB"/>
        </a:p>
      </dgm:t>
    </dgm:pt>
    <dgm:pt modelId="{1381269D-E413-49FE-ABD9-88CCB942FC4F}" type="pres">
      <dgm:prSet presAssocID="{9F534550-4C55-491D-BD73-A54261C10081}" presName="quadrant3" presStyleLbl="node1" presStyleIdx="2" presStyleCnt="4" custLinFactNeighborX="1676" custLinFactNeighborY="1676">
        <dgm:presLayoutVars>
          <dgm:chMax val="1"/>
          <dgm:bulletEnabled val="1"/>
        </dgm:presLayoutVars>
      </dgm:prSet>
      <dgm:spPr/>
      <dgm:t>
        <a:bodyPr/>
        <a:lstStyle/>
        <a:p>
          <a:endParaRPr lang="en-GB"/>
        </a:p>
      </dgm:t>
    </dgm:pt>
    <dgm:pt modelId="{917430C4-6E0B-4EE0-A60F-C712BCD22C2D}" type="pres">
      <dgm:prSet presAssocID="{9F534550-4C55-491D-BD73-A54261C10081}" presName="quadrant4" presStyleLbl="node1" presStyleIdx="3" presStyleCnt="4" custScaleX="99999" custLinFactNeighborX="2310" custLinFactNeighborY="1676">
        <dgm:presLayoutVars>
          <dgm:chMax val="1"/>
          <dgm:bulletEnabled val="1"/>
        </dgm:presLayoutVars>
      </dgm:prSet>
      <dgm:spPr/>
      <dgm:t>
        <a:bodyPr/>
        <a:lstStyle/>
        <a:p>
          <a:endParaRPr lang="en-GB"/>
        </a:p>
      </dgm:t>
    </dgm:pt>
    <dgm:pt modelId="{FC8BBFFB-CC0E-4EBE-BA81-66C06EFCA207}" type="pres">
      <dgm:prSet presAssocID="{9F534550-4C55-491D-BD73-A54261C10081}" presName="quadrantPlaceholder" presStyleCnt="0"/>
      <dgm:spPr/>
    </dgm:pt>
    <dgm:pt modelId="{1695C076-E662-4D97-B242-D47372124084}" type="pres">
      <dgm:prSet presAssocID="{9F534550-4C55-491D-BD73-A54261C10081}" presName="center1" presStyleLbl="fgShp" presStyleIdx="0" presStyleCnt="2"/>
      <dgm:spPr/>
    </dgm:pt>
    <dgm:pt modelId="{9C39684C-F982-4BE7-A1BF-394CF594A027}" type="pres">
      <dgm:prSet presAssocID="{9F534550-4C55-491D-BD73-A54261C10081}" presName="center2" presStyleLbl="fgShp" presStyleIdx="1" presStyleCnt="2"/>
      <dgm:spPr/>
    </dgm:pt>
  </dgm:ptLst>
  <dgm:cxnLst>
    <dgm:cxn modelId="{2260BA26-3E94-4ED9-B290-AE4EEA08660B}" type="presOf" srcId="{752ABFC6-5CE0-4454-AAB6-59D522C0AB91}" destId="{99BCAE3C-1F75-4E83-957A-03FE4C5C0C3A}" srcOrd="1" destOrd="0" presId="urn:microsoft.com/office/officeart/2005/8/layout/cycle4"/>
    <dgm:cxn modelId="{E0CDBC33-B09A-492D-8B5F-02E6BE7343A0}" srcId="{245502DB-FF9E-48EE-A0D0-970E2B3F47DF}" destId="{E0624DF2-F409-4FE9-9FAA-CEE9F3112DE8}" srcOrd="2" destOrd="0" parTransId="{CA148986-3E48-4387-A0A3-AA78F3FA0F27}" sibTransId="{A9B36BF1-8AC7-4ED8-B096-8BB682F8FE63}"/>
    <dgm:cxn modelId="{AF73C3AE-71D4-4E18-B868-142F88FB1B02}" type="presOf" srcId="{D809559E-7016-404D-8A9C-207ADEFFA256}" destId="{387B75E5-CC25-4DEC-B4C1-CB3B9B758BA1}" srcOrd="0" destOrd="0" presId="urn:microsoft.com/office/officeart/2005/8/layout/cycle4"/>
    <dgm:cxn modelId="{A2F75F09-8C20-4999-8B7D-D2A0C6B04B1B}" type="presOf" srcId="{7991D9F1-CDC0-4378-8003-4D962C016A1B}" destId="{99BCAE3C-1F75-4E83-957A-03FE4C5C0C3A}" srcOrd="1" destOrd="2" presId="urn:microsoft.com/office/officeart/2005/8/layout/cycle4"/>
    <dgm:cxn modelId="{32471B28-A7FB-4737-B1D7-2BEB0E234591}" type="presOf" srcId="{E9318D1B-ADCC-4CAE-B043-31701C59BFD1}" destId="{1EBF0518-A56F-46BE-A97B-CD99029851AB}" srcOrd="0" destOrd="4" presId="urn:microsoft.com/office/officeart/2005/8/layout/cycle4"/>
    <dgm:cxn modelId="{E7DFC101-42E9-4CC7-B502-589001AE1B10}" type="presOf" srcId="{86849845-37E2-4A5E-898F-7974156D93D4}" destId="{CA708E05-BAB8-49E4-9111-76289A0101E2}" srcOrd="0" destOrd="1" presId="urn:microsoft.com/office/officeart/2005/8/layout/cycle4"/>
    <dgm:cxn modelId="{E7387496-AB09-41A1-83EF-C986129B60A6}" type="presOf" srcId="{4C3C5989-C99D-4357-AAEB-254FFD291249}" destId="{1AAE6177-DA5E-405C-8904-F60684F643D7}" srcOrd="1" destOrd="0" presId="urn:microsoft.com/office/officeart/2005/8/layout/cycle4"/>
    <dgm:cxn modelId="{13EE797D-2A3C-4E98-ADAB-AC27C71BFF82}" type="presOf" srcId="{90974519-DC54-4ABA-B39C-EABABD4CEE71}" destId="{CA708E05-BAB8-49E4-9111-76289A0101E2}" srcOrd="0" destOrd="5" presId="urn:microsoft.com/office/officeart/2005/8/layout/cycle4"/>
    <dgm:cxn modelId="{0CA83AC1-AF66-4136-806E-C0F4317B4A83}" type="presOf" srcId="{2F73B3F9-87CD-444A-B203-4C7FF8AC25D2}" destId="{CA708E05-BAB8-49E4-9111-76289A0101E2}" srcOrd="0" destOrd="2" presId="urn:microsoft.com/office/officeart/2005/8/layout/cycle4"/>
    <dgm:cxn modelId="{8F040D8B-646F-4BFB-B5BB-F9F6F725B3CE}" type="presOf" srcId="{D809559E-7016-404D-8A9C-207ADEFFA256}" destId="{5334EF15-A9CA-4855-8F80-AA40EB406863}" srcOrd="1" destOrd="0" presId="urn:microsoft.com/office/officeart/2005/8/layout/cycle4"/>
    <dgm:cxn modelId="{FEEF2217-D33F-4922-84FB-6E0E494771CD}" type="presOf" srcId="{84C5BC94-A250-4B87-B645-17ED923DFD87}" destId="{1EBF0518-A56F-46BE-A97B-CD99029851AB}" srcOrd="0" destOrd="1" presId="urn:microsoft.com/office/officeart/2005/8/layout/cycle4"/>
    <dgm:cxn modelId="{F1042756-E4AA-427D-9FEC-DD35388F36FC}" srcId="{245502DB-FF9E-48EE-A0D0-970E2B3F47DF}" destId="{E78AB418-7B93-4D94-879A-5E4F0FFEF0D7}" srcOrd="3" destOrd="0" parTransId="{4F77A92C-9030-4B8F-B9C4-84D205D7B568}" sibTransId="{463FEC67-E58F-4164-A801-7B1703388B1B}"/>
    <dgm:cxn modelId="{ACF50029-CB70-4761-A584-BED4C739BC45}" srcId="{3CF3A8D7-5A3E-4319-BCCE-FC44B6EDD8C7}" destId="{7FFB3C99-8283-4E3E-935E-4392125DD600}" srcOrd="1" destOrd="0" parTransId="{AEEC9E5B-0575-4BA6-908B-E97542F6C7B9}" sibTransId="{46887FDC-6DA9-4565-9C28-40BB90EFF315}"/>
    <dgm:cxn modelId="{0EFD1585-2E6A-4C2E-B9D6-DECB67BFA75F}" type="presOf" srcId="{E9318D1B-ADCC-4CAE-B043-31701C59BFD1}" destId="{99BCAE3C-1F75-4E83-957A-03FE4C5C0C3A}" srcOrd="1" destOrd="4" presId="urn:microsoft.com/office/officeart/2005/8/layout/cycle4"/>
    <dgm:cxn modelId="{ECB9A030-214F-4988-85AD-AED74926E90D}" type="presOf" srcId="{8B04F090-2CEC-4EBB-A4D5-99303C96D36B}" destId="{387B75E5-CC25-4DEC-B4C1-CB3B9B758BA1}" srcOrd="0" destOrd="4" presId="urn:microsoft.com/office/officeart/2005/8/layout/cycle4"/>
    <dgm:cxn modelId="{712A51A7-09D0-4B1D-9957-F7EA58B125AE}" type="presOf" srcId="{7991D9F1-CDC0-4378-8003-4D962C016A1B}" destId="{1EBF0518-A56F-46BE-A97B-CD99029851AB}" srcOrd="0" destOrd="2" presId="urn:microsoft.com/office/officeart/2005/8/layout/cycle4"/>
    <dgm:cxn modelId="{E16B6D63-A9C2-4A67-B7C6-34EA2175A04A}" type="presOf" srcId="{8B04F090-2CEC-4EBB-A4D5-99303C96D36B}" destId="{5334EF15-A9CA-4855-8F80-AA40EB406863}" srcOrd="1" destOrd="4" presId="urn:microsoft.com/office/officeart/2005/8/layout/cycle4"/>
    <dgm:cxn modelId="{878373D2-4C8A-4B6A-87FB-846A512E33FC}" srcId="{1026F865-01B0-442C-BF54-9EC03979C947}" destId="{84C5BC94-A250-4B87-B645-17ED923DFD87}" srcOrd="1" destOrd="0" parTransId="{F3D557C6-75FB-4AFE-83D1-B86E3994EA31}" sibTransId="{0DC4E65F-E4AA-4ECD-849D-B2668F3AABFD}"/>
    <dgm:cxn modelId="{0657C0F0-A43E-4C7C-A1D0-0203C6D528B1}" type="presOf" srcId="{EA008BA8-40D7-4993-BA88-9C1A2717AAD4}" destId="{841F5CB7-BC67-4A20-9A6E-EC13B38243BE}" srcOrd="1" destOrd="0" presId="urn:microsoft.com/office/officeart/2005/8/layout/cycle4"/>
    <dgm:cxn modelId="{C794C0F0-CB69-475A-A75C-CEDE83FF844C}" srcId="{FFB26E73-3552-4727-BD6D-C55A2F4BB5D6}" destId="{86849845-37E2-4A5E-898F-7974156D93D4}" srcOrd="1" destOrd="0" parTransId="{2C45FB5E-D912-44A0-9CCC-C2D713FF3635}" sibTransId="{AEDE3CB4-3F0B-4C29-9BE8-CF3D2EA318BC}"/>
    <dgm:cxn modelId="{38DCF299-C702-415A-8003-E8359C3691A7}" srcId="{1026F865-01B0-442C-BF54-9EC03979C947}" destId="{E9318D1B-ADCC-4CAE-B043-31701C59BFD1}" srcOrd="4" destOrd="0" parTransId="{F4A587FE-CB00-44CE-896F-B5B7E087AC9F}" sibTransId="{E4F59941-B1E5-4EA4-AA40-E543C092CB14}"/>
    <dgm:cxn modelId="{0BF56795-13C5-4F5E-8E23-F842FBE23918}" type="presOf" srcId="{9F534550-4C55-491D-BD73-A54261C10081}" destId="{F9BA3C99-8C65-4A1D-8299-5E0E486B0567}" srcOrd="0" destOrd="0" presId="urn:microsoft.com/office/officeart/2005/8/layout/cycle4"/>
    <dgm:cxn modelId="{7B63BA4F-5BC9-45C1-8F69-CD73BC2723E9}" srcId="{3CF3A8D7-5A3E-4319-BCCE-FC44B6EDD8C7}" destId="{C11A55D3-C2FF-498D-9CD2-C63AC723EC17}" srcOrd="2" destOrd="0" parTransId="{F0DFE93E-A8E4-4F28-879B-37F3F0F47143}" sibTransId="{B9559329-6B5D-4097-8AF0-8BB8266DF8FC}"/>
    <dgm:cxn modelId="{D74659E4-9C93-4538-9679-53BEC561C1B8}" type="presOf" srcId="{7FFB3C99-8283-4E3E-935E-4392125DD600}" destId="{5334EF15-A9CA-4855-8F80-AA40EB406863}" srcOrd="1" destOrd="1" presId="urn:microsoft.com/office/officeart/2005/8/layout/cycle4"/>
    <dgm:cxn modelId="{EA7217C6-4FCD-4560-BD10-35532C766643}" type="presOf" srcId="{CF25CAF0-5B81-4F18-B669-84AF35C39004}" destId="{B0181888-5514-4F1A-8CF3-01A7A127BBF2}" srcOrd="0" destOrd="1" presId="urn:microsoft.com/office/officeart/2005/8/layout/cycle4"/>
    <dgm:cxn modelId="{86FE7C8C-FD4F-4642-91AA-587AC0E08D20}" type="presOf" srcId="{E0624DF2-F409-4FE9-9FAA-CEE9F3112DE8}" destId="{B0181888-5514-4F1A-8CF3-01A7A127BBF2}" srcOrd="0" destOrd="2" presId="urn:microsoft.com/office/officeart/2005/8/layout/cycle4"/>
    <dgm:cxn modelId="{8BFE9318-D0AB-4696-951C-8B045D9D0043}" srcId="{3CF3A8D7-5A3E-4319-BCCE-FC44B6EDD8C7}" destId="{D809559E-7016-404D-8A9C-207ADEFFA256}" srcOrd="0" destOrd="0" parTransId="{A61BBC3B-85A9-4C0D-829A-5A03975A8634}" sibTransId="{450A07A5-A9C3-4071-AF5F-65518F9C5F68}"/>
    <dgm:cxn modelId="{3FCA2566-196D-4494-9233-C1BAC28074D6}" type="presOf" srcId="{86849845-37E2-4A5E-898F-7974156D93D4}" destId="{841F5CB7-BC67-4A20-9A6E-EC13B38243BE}" srcOrd="1" destOrd="1" presId="urn:microsoft.com/office/officeart/2005/8/layout/cycle4"/>
    <dgm:cxn modelId="{C1ED5A4B-53BA-4E3D-A8AC-470CB93C5AA9}" type="presOf" srcId="{4C3C5989-C99D-4357-AAEB-254FFD291249}" destId="{B0181888-5514-4F1A-8CF3-01A7A127BBF2}" srcOrd="0" destOrd="0" presId="urn:microsoft.com/office/officeart/2005/8/layout/cycle4"/>
    <dgm:cxn modelId="{AC7DF34D-9C57-4A64-886B-8E4C7DEC0EB7}" srcId="{9F534550-4C55-491D-BD73-A54261C10081}" destId="{1026F865-01B0-442C-BF54-9EC03979C947}" srcOrd="2" destOrd="0" parTransId="{94071546-7330-4D4B-A20E-B2BBC6F7F110}" sibTransId="{7C0BD9D4-7358-4B9E-8655-F845A479068C}"/>
    <dgm:cxn modelId="{EEBED552-787A-4EAE-8FFF-C95687E7CEE1}" srcId="{245502DB-FF9E-48EE-A0D0-970E2B3F47DF}" destId="{CF25CAF0-5B81-4F18-B669-84AF35C39004}" srcOrd="1" destOrd="0" parTransId="{4C953C77-1171-48FE-9B6D-A4496457CFCA}" sibTransId="{2C564EED-4CD0-4524-BCC5-E5B1C709D47F}"/>
    <dgm:cxn modelId="{EB48FE1C-440C-4084-8FBB-F4B9358E74E5}" srcId="{1026F865-01B0-442C-BF54-9EC03979C947}" destId="{752ABFC6-5CE0-4454-AAB6-59D522C0AB91}" srcOrd="0" destOrd="0" parTransId="{8866CB36-3ACF-415B-92C2-3EC57C546122}" sibTransId="{89990E74-CD8D-4465-8DCB-153A69419589}"/>
    <dgm:cxn modelId="{5C9D1AF1-9E64-4EF5-95C2-97C056539751}" srcId="{1026F865-01B0-442C-BF54-9EC03979C947}" destId="{1DCBF488-6927-45C4-BA64-D513A512291D}" srcOrd="3" destOrd="0" parTransId="{1E445654-7217-4EFA-ACA6-AC5B5BD3B73B}" sibTransId="{7BE7A3E7-E596-482B-8A18-9F5EE1992BD2}"/>
    <dgm:cxn modelId="{4A8DD5D9-C4D9-4FEC-B172-5999846C2B9E}" type="presOf" srcId="{EA008BA8-40D7-4993-BA88-9C1A2717AAD4}" destId="{CA708E05-BAB8-49E4-9111-76289A0101E2}" srcOrd="0" destOrd="0" presId="urn:microsoft.com/office/officeart/2005/8/layout/cycle4"/>
    <dgm:cxn modelId="{E020CD32-167A-4708-9B6F-76707011141A}" type="presOf" srcId="{1DCBF488-6927-45C4-BA64-D513A512291D}" destId="{1EBF0518-A56F-46BE-A97B-CD99029851AB}" srcOrd="0" destOrd="3" presId="urn:microsoft.com/office/officeart/2005/8/layout/cycle4"/>
    <dgm:cxn modelId="{AE820851-574C-47E3-A496-F58E39FE2FD7}" type="presOf" srcId="{85FB1AA2-0AD4-4C98-A203-50627D461DE2}" destId="{CA708E05-BAB8-49E4-9111-76289A0101E2}" srcOrd="0" destOrd="4" presId="urn:microsoft.com/office/officeart/2005/8/layout/cycle4"/>
    <dgm:cxn modelId="{B715F496-7892-4C0C-B9FB-BC6991F1A102}" type="presOf" srcId="{1DCBF488-6927-45C4-BA64-D513A512291D}" destId="{99BCAE3C-1F75-4E83-957A-03FE4C5C0C3A}" srcOrd="1" destOrd="3" presId="urn:microsoft.com/office/officeart/2005/8/layout/cycle4"/>
    <dgm:cxn modelId="{E0F7E112-3309-44BC-9925-9660ED57B6FE}" type="presOf" srcId="{100C2A03-FE5E-4F89-A3A3-80244C82CF55}" destId="{841F5CB7-BC67-4A20-9A6E-EC13B38243BE}" srcOrd="1" destOrd="3" presId="urn:microsoft.com/office/officeart/2005/8/layout/cycle4"/>
    <dgm:cxn modelId="{CADA24A0-1F6C-49EC-9A1F-A0C7568EDC7E}" srcId="{9F534550-4C55-491D-BD73-A54261C10081}" destId="{245502DB-FF9E-48EE-A0D0-970E2B3F47DF}" srcOrd="1" destOrd="0" parTransId="{EC06CFB0-5D0C-4C23-94D2-FE58414FF753}" sibTransId="{216D8682-D713-490D-826A-C9DCEF7B92D6}"/>
    <dgm:cxn modelId="{F870AB0C-7B69-4905-A445-205D2BE944DE}" type="presOf" srcId="{752ABFC6-5CE0-4454-AAB6-59D522C0AB91}" destId="{1EBF0518-A56F-46BE-A97B-CD99029851AB}" srcOrd="0" destOrd="0" presId="urn:microsoft.com/office/officeart/2005/8/layout/cycle4"/>
    <dgm:cxn modelId="{546A4DFE-45E2-4599-94D7-2165097FACFA}" type="presOf" srcId="{FFB26E73-3552-4727-BD6D-C55A2F4BB5D6}" destId="{B4D0496C-479F-4DF4-97B8-A548363C615D}" srcOrd="0" destOrd="0" presId="urn:microsoft.com/office/officeart/2005/8/layout/cycle4"/>
    <dgm:cxn modelId="{9981D384-1451-4E66-9FB7-CB5195BFD111}" srcId="{FFB26E73-3552-4727-BD6D-C55A2F4BB5D6}" destId="{100C2A03-FE5E-4F89-A3A3-80244C82CF55}" srcOrd="3" destOrd="0" parTransId="{2BF575F0-D8ED-423A-BEF5-5F8C4D3DD8E0}" sibTransId="{831D7E97-AC2F-4A04-82CF-03EF974021BF}"/>
    <dgm:cxn modelId="{2672F4C7-17D1-484A-A7A2-1D1789C7FF4B}" type="presOf" srcId="{2F73B3F9-87CD-444A-B203-4C7FF8AC25D2}" destId="{841F5CB7-BC67-4A20-9A6E-EC13B38243BE}" srcOrd="1" destOrd="2" presId="urn:microsoft.com/office/officeart/2005/8/layout/cycle4"/>
    <dgm:cxn modelId="{A0F7DAF4-FF41-465F-8E70-814CF40A12F4}" type="presOf" srcId="{90974519-DC54-4ABA-B39C-EABABD4CEE71}" destId="{841F5CB7-BC67-4A20-9A6E-EC13B38243BE}" srcOrd="1" destOrd="5" presId="urn:microsoft.com/office/officeart/2005/8/layout/cycle4"/>
    <dgm:cxn modelId="{F94D3D65-9ECE-4253-9636-4CBE433E2E5D}" srcId="{3CF3A8D7-5A3E-4319-BCCE-FC44B6EDD8C7}" destId="{8B04F090-2CEC-4EBB-A4D5-99303C96D36B}" srcOrd="4" destOrd="0" parTransId="{8FBE1C67-3B08-4214-86AE-A44A8C1FBC9E}" sibTransId="{941ED7E7-93ED-4BCC-BA23-58D1C99AB54A}"/>
    <dgm:cxn modelId="{5AA8B859-1102-4238-A38D-38CE4F894015}" type="presOf" srcId="{C11A55D3-C2FF-498D-9CD2-C63AC723EC17}" destId="{387B75E5-CC25-4DEC-B4C1-CB3B9B758BA1}" srcOrd="0" destOrd="2" presId="urn:microsoft.com/office/officeart/2005/8/layout/cycle4"/>
    <dgm:cxn modelId="{9DD497C8-533B-465F-BABB-21FE2B15D04B}" srcId="{FFB26E73-3552-4727-BD6D-C55A2F4BB5D6}" destId="{90974519-DC54-4ABA-B39C-EABABD4CEE71}" srcOrd="5" destOrd="0" parTransId="{0C7D0F20-CA32-4559-BB81-6510522E52C8}" sibTransId="{9D2C6F87-7B89-4F0B-A18C-9D9C800D7E87}"/>
    <dgm:cxn modelId="{A33F7365-E9B6-46BE-AD94-AE9E6C06E6C7}" srcId="{1026F865-01B0-442C-BF54-9EC03979C947}" destId="{7991D9F1-CDC0-4378-8003-4D962C016A1B}" srcOrd="2" destOrd="0" parTransId="{C4744405-4FBE-4571-B493-A1A3EA783E46}" sibTransId="{D6CAA44B-34B6-4980-94E8-899C9805B12B}"/>
    <dgm:cxn modelId="{0258449B-5D7B-4DDA-8B3F-25DD7B0577B8}" type="presOf" srcId="{7FFB3C99-8283-4E3E-935E-4392125DD600}" destId="{387B75E5-CC25-4DEC-B4C1-CB3B9B758BA1}" srcOrd="0" destOrd="1" presId="urn:microsoft.com/office/officeart/2005/8/layout/cycle4"/>
    <dgm:cxn modelId="{9976B1D6-85DE-4CEA-B062-FA99604BC88B}" type="presOf" srcId="{E0624DF2-F409-4FE9-9FAA-CEE9F3112DE8}" destId="{1AAE6177-DA5E-405C-8904-F60684F643D7}" srcOrd="1" destOrd="2" presId="urn:microsoft.com/office/officeart/2005/8/layout/cycle4"/>
    <dgm:cxn modelId="{16D10FEF-1077-4CD6-A040-73D90E78C48D}" srcId="{FFB26E73-3552-4727-BD6D-C55A2F4BB5D6}" destId="{85FB1AA2-0AD4-4C98-A203-50627D461DE2}" srcOrd="4" destOrd="0" parTransId="{E5A0D9F4-6CA7-47FA-BB85-36C01959859F}" sibTransId="{496D5C87-B087-4539-A7B2-F8504E4A0887}"/>
    <dgm:cxn modelId="{7C8420DC-3147-4411-B480-67A6DD7F5D62}" type="presOf" srcId="{245502DB-FF9E-48EE-A0D0-970E2B3F47DF}" destId="{B68607E8-B1CC-4883-B53F-CA47D6243C52}" srcOrd="0" destOrd="0" presId="urn:microsoft.com/office/officeart/2005/8/layout/cycle4"/>
    <dgm:cxn modelId="{5C7F493B-AACF-4E1E-96DD-EB9ADCEFD15F}" type="presOf" srcId="{CF25CAF0-5B81-4F18-B669-84AF35C39004}" destId="{1AAE6177-DA5E-405C-8904-F60684F643D7}" srcOrd="1" destOrd="1" presId="urn:microsoft.com/office/officeart/2005/8/layout/cycle4"/>
    <dgm:cxn modelId="{9D485BA6-CBC9-4396-BC1D-94AB4FC88F5E}" type="presOf" srcId="{85FB1AA2-0AD4-4C98-A203-50627D461DE2}" destId="{841F5CB7-BC67-4A20-9A6E-EC13B38243BE}" srcOrd="1" destOrd="4" presId="urn:microsoft.com/office/officeart/2005/8/layout/cycle4"/>
    <dgm:cxn modelId="{9A2EACAF-65FD-468F-938A-A122A17661CC}" srcId="{9F534550-4C55-491D-BD73-A54261C10081}" destId="{3CF3A8D7-5A3E-4319-BCCE-FC44B6EDD8C7}" srcOrd="3" destOrd="0" parTransId="{E7FE0E35-1331-432E-917B-F4F2E893F817}" sibTransId="{B0FEF906-1BD0-407B-BDF9-CC1AB24A6B1C}"/>
    <dgm:cxn modelId="{25705B9E-D044-4CC2-9E99-0CB41FA5CE17}" type="presOf" srcId="{3CF3A8D7-5A3E-4319-BCCE-FC44B6EDD8C7}" destId="{917430C4-6E0B-4EE0-A60F-C712BCD22C2D}" srcOrd="0" destOrd="0" presId="urn:microsoft.com/office/officeart/2005/8/layout/cycle4"/>
    <dgm:cxn modelId="{4890CC13-75C0-4CFE-B78E-7DB8B49C99EC}" type="presOf" srcId="{84C5BC94-A250-4B87-B645-17ED923DFD87}" destId="{99BCAE3C-1F75-4E83-957A-03FE4C5C0C3A}" srcOrd="1" destOrd="1" presId="urn:microsoft.com/office/officeart/2005/8/layout/cycle4"/>
    <dgm:cxn modelId="{8CC52BB2-3F4B-4519-844F-C030E5AD980C}" type="presOf" srcId="{1026F865-01B0-442C-BF54-9EC03979C947}" destId="{1381269D-E413-49FE-ABD9-88CCB942FC4F}" srcOrd="0" destOrd="0" presId="urn:microsoft.com/office/officeart/2005/8/layout/cycle4"/>
    <dgm:cxn modelId="{D31EB531-B1AD-4319-A05D-8C16823145FB}" srcId="{9F534550-4C55-491D-BD73-A54261C10081}" destId="{FFB26E73-3552-4727-BD6D-C55A2F4BB5D6}" srcOrd="0" destOrd="0" parTransId="{600F22A4-5C59-4E50-9FD2-320967333B74}" sibTransId="{69C74A72-CAA9-4ADF-B420-58914D66DC05}"/>
    <dgm:cxn modelId="{83111CBB-2C5E-4FFB-ADBC-FFAAC63C96F3}" type="presOf" srcId="{5C2B83F0-40E0-4F03-AD43-3A658A296378}" destId="{5334EF15-A9CA-4855-8F80-AA40EB406863}" srcOrd="1" destOrd="3" presId="urn:microsoft.com/office/officeart/2005/8/layout/cycle4"/>
    <dgm:cxn modelId="{89121F42-D4CB-48FC-B918-F6D064412AF8}" type="presOf" srcId="{5C2B83F0-40E0-4F03-AD43-3A658A296378}" destId="{387B75E5-CC25-4DEC-B4C1-CB3B9B758BA1}" srcOrd="0" destOrd="3" presId="urn:microsoft.com/office/officeart/2005/8/layout/cycle4"/>
    <dgm:cxn modelId="{1A589F01-3C66-4576-B640-443602C3FEFA}" srcId="{3CF3A8D7-5A3E-4319-BCCE-FC44B6EDD8C7}" destId="{5C2B83F0-40E0-4F03-AD43-3A658A296378}" srcOrd="3" destOrd="0" parTransId="{04014252-D9DE-40CA-AACA-29498B16DE01}" sibTransId="{6DB8C90B-FDEE-419E-BD5F-913D779B2154}"/>
    <dgm:cxn modelId="{C826AECB-B9FD-4779-8B93-50C648A1EA19}" type="presOf" srcId="{C11A55D3-C2FF-498D-9CD2-C63AC723EC17}" destId="{5334EF15-A9CA-4855-8F80-AA40EB406863}" srcOrd="1" destOrd="2" presId="urn:microsoft.com/office/officeart/2005/8/layout/cycle4"/>
    <dgm:cxn modelId="{BCDEFED8-66AF-4388-BE2A-B3145EE27F8A}" type="presOf" srcId="{100C2A03-FE5E-4F89-A3A3-80244C82CF55}" destId="{CA708E05-BAB8-49E4-9111-76289A0101E2}" srcOrd="0" destOrd="3" presId="urn:microsoft.com/office/officeart/2005/8/layout/cycle4"/>
    <dgm:cxn modelId="{98FF6631-9A88-41AE-B2B5-E8B17D7055A0}" srcId="{FFB26E73-3552-4727-BD6D-C55A2F4BB5D6}" destId="{2F73B3F9-87CD-444A-B203-4C7FF8AC25D2}" srcOrd="2" destOrd="0" parTransId="{6D6E2B7C-EEC9-429E-B751-E3E004F74509}" sibTransId="{5CCD315F-DFF5-497B-BD61-5ED3DBB583F3}"/>
    <dgm:cxn modelId="{1D6A44C2-3EF8-4E15-8F16-6E339149EF18}" srcId="{FFB26E73-3552-4727-BD6D-C55A2F4BB5D6}" destId="{EA008BA8-40D7-4993-BA88-9C1A2717AAD4}" srcOrd="0" destOrd="0" parTransId="{F4F1DF94-234A-4193-BC07-E8CCF4074F0C}" sibTransId="{D35D3074-92EA-4309-8D61-C25DDF081B91}"/>
    <dgm:cxn modelId="{8C962F6E-5678-40B4-8300-3952999A6B36}" type="presOf" srcId="{E78AB418-7B93-4D94-879A-5E4F0FFEF0D7}" destId="{1AAE6177-DA5E-405C-8904-F60684F643D7}" srcOrd="1" destOrd="3" presId="urn:microsoft.com/office/officeart/2005/8/layout/cycle4"/>
    <dgm:cxn modelId="{4AF22745-2F3B-412F-BADB-4713E00E1021}" srcId="{245502DB-FF9E-48EE-A0D0-970E2B3F47DF}" destId="{4C3C5989-C99D-4357-AAEB-254FFD291249}" srcOrd="0" destOrd="0" parTransId="{669FDF1B-B8FB-418E-AE99-B8CCFB4EC7BD}" sibTransId="{F6D29ABF-5EC5-4FE0-8FC8-1D58F417157F}"/>
    <dgm:cxn modelId="{C743ECD2-8F7C-48C7-A21D-84DF64672A32}" type="presOf" srcId="{E78AB418-7B93-4D94-879A-5E4F0FFEF0D7}" destId="{B0181888-5514-4F1A-8CF3-01A7A127BBF2}" srcOrd="0" destOrd="3" presId="urn:microsoft.com/office/officeart/2005/8/layout/cycle4"/>
    <dgm:cxn modelId="{E0A0BC26-375D-4BAA-9263-8E8C1EF5D4F8}" type="presParOf" srcId="{F9BA3C99-8C65-4A1D-8299-5E0E486B0567}" destId="{8A3576F3-A571-47AC-9E10-20A7DC7E5708}" srcOrd="0" destOrd="0" presId="urn:microsoft.com/office/officeart/2005/8/layout/cycle4"/>
    <dgm:cxn modelId="{4D8036DB-215F-4404-925B-60421CF70D03}" type="presParOf" srcId="{8A3576F3-A571-47AC-9E10-20A7DC7E5708}" destId="{C3618A9D-9EF5-4E81-B986-F4119F84A05F}" srcOrd="0" destOrd="0" presId="urn:microsoft.com/office/officeart/2005/8/layout/cycle4"/>
    <dgm:cxn modelId="{15DC2B16-9EB8-4BDE-8657-1891CC90449D}" type="presParOf" srcId="{C3618A9D-9EF5-4E81-B986-F4119F84A05F}" destId="{CA708E05-BAB8-49E4-9111-76289A0101E2}" srcOrd="0" destOrd="0" presId="urn:microsoft.com/office/officeart/2005/8/layout/cycle4"/>
    <dgm:cxn modelId="{12FC6C60-266F-466B-84C7-1C9A5976A7AE}" type="presParOf" srcId="{C3618A9D-9EF5-4E81-B986-F4119F84A05F}" destId="{841F5CB7-BC67-4A20-9A6E-EC13B38243BE}" srcOrd="1" destOrd="0" presId="urn:microsoft.com/office/officeart/2005/8/layout/cycle4"/>
    <dgm:cxn modelId="{5191622A-FFCA-4146-A546-16A3A401858E}" type="presParOf" srcId="{8A3576F3-A571-47AC-9E10-20A7DC7E5708}" destId="{B76CD243-9C54-44BA-BFC2-44ED38FA6A34}" srcOrd="1" destOrd="0" presId="urn:microsoft.com/office/officeart/2005/8/layout/cycle4"/>
    <dgm:cxn modelId="{4788350E-CE0B-4B6E-964F-CBB76A4C6BC3}" type="presParOf" srcId="{B76CD243-9C54-44BA-BFC2-44ED38FA6A34}" destId="{B0181888-5514-4F1A-8CF3-01A7A127BBF2}" srcOrd="0" destOrd="0" presId="urn:microsoft.com/office/officeart/2005/8/layout/cycle4"/>
    <dgm:cxn modelId="{E91B4706-8609-45FF-84E6-A31ABAA907D1}" type="presParOf" srcId="{B76CD243-9C54-44BA-BFC2-44ED38FA6A34}" destId="{1AAE6177-DA5E-405C-8904-F60684F643D7}" srcOrd="1" destOrd="0" presId="urn:microsoft.com/office/officeart/2005/8/layout/cycle4"/>
    <dgm:cxn modelId="{1123A8C7-87BA-4505-9B70-D62CAF5D2FD0}" type="presParOf" srcId="{8A3576F3-A571-47AC-9E10-20A7DC7E5708}" destId="{4EE22AC8-8B32-451B-9CD1-8479BADBF768}" srcOrd="2" destOrd="0" presId="urn:microsoft.com/office/officeart/2005/8/layout/cycle4"/>
    <dgm:cxn modelId="{148DC445-3E37-4829-8E64-6F8208B77923}" type="presParOf" srcId="{4EE22AC8-8B32-451B-9CD1-8479BADBF768}" destId="{1EBF0518-A56F-46BE-A97B-CD99029851AB}" srcOrd="0" destOrd="0" presId="urn:microsoft.com/office/officeart/2005/8/layout/cycle4"/>
    <dgm:cxn modelId="{9C5CCB59-E333-4249-9BFE-E418C5F3BA64}" type="presParOf" srcId="{4EE22AC8-8B32-451B-9CD1-8479BADBF768}" destId="{99BCAE3C-1F75-4E83-957A-03FE4C5C0C3A}" srcOrd="1" destOrd="0" presId="urn:microsoft.com/office/officeart/2005/8/layout/cycle4"/>
    <dgm:cxn modelId="{FEA45A9F-E42F-469A-83AA-ED540BAAB0DF}" type="presParOf" srcId="{8A3576F3-A571-47AC-9E10-20A7DC7E5708}" destId="{EEA68FB8-D6E0-4CC4-8ECC-F1E568924A46}" srcOrd="3" destOrd="0" presId="urn:microsoft.com/office/officeart/2005/8/layout/cycle4"/>
    <dgm:cxn modelId="{D9E9BDA5-7BAD-4743-AA82-F0E654DD2477}" type="presParOf" srcId="{EEA68FB8-D6E0-4CC4-8ECC-F1E568924A46}" destId="{387B75E5-CC25-4DEC-B4C1-CB3B9B758BA1}" srcOrd="0" destOrd="0" presId="urn:microsoft.com/office/officeart/2005/8/layout/cycle4"/>
    <dgm:cxn modelId="{4A272CCF-5132-473E-AE2A-400E57B8B9F3}" type="presParOf" srcId="{EEA68FB8-D6E0-4CC4-8ECC-F1E568924A46}" destId="{5334EF15-A9CA-4855-8F80-AA40EB406863}" srcOrd="1" destOrd="0" presId="urn:microsoft.com/office/officeart/2005/8/layout/cycle4"/>
    <dgm:cxn modelId="{DBD1CA19-012E-487F-9237-6B9953A48295}" type="presParOf" srcId="{8A3576F3-A571-47AC-9E10-20A7DC7E5708}" destId="{4E12681E-278A-4136-808F-B1F5391CE748}" srcOrd="4" destOrd="0" presId="urn:microsoft.com/office/officeart/2005/8/layout/cycle4"/>
    <dgm:cxn modelId="{78629E58-76EA-4208-B378-6D5AE0DA01F8}" type="presParOf" srcId="{F9BA3C99-8C65-4A1D-8299-5E0E486B0567}" destId="{2FFAE4ED-97BB-4C5F-B6CF-F910ACDC3FEA}" srcOrd="1" destOrd="0" presId="urn:microsoft.com/office/officeart/2005/8/layout/cycle4"/>
    <dgm:cxn modelId="{CB465D40-DF81-4B27-8E69-98BCFC5E8607}" type="presParOf" srcId="{2FFAE4ED-97BB-4C5F-B6CF-F910ACDC3FEA}" destId="{B4D0496C-479F-4DF4-97B8-A548363C615D}" srcOrd="0" destOrd="0" presId="urn:microsoft.com/office/officeart/2005/8/layout/cycle4"/>
    <dgm:cxn modelId="{2FEA9233-6A0C-4996-9229-D6257E1D853B}" type="presParOf" srcId="{2FFAE4ED-97BB-4C5F-B6CF-F910ACDC3FEA}" destId="{B68607E8-B1CC-4883-B53F-CA47D6243C52}" srcOrd="1" destOrd="0" presId="urn:microsoft.com/office/officeart/2005/8/layout/cycle4"/>
    <dgm:cxn modelId="{6B1981FF-184B-433A-82ED-C5D7B19DE35C}" type="presParOf" srcId="{2FFAE4ED-97BB-4C5F-B6CF-F910ACDC3FEA}" destId="{1381269D-E413-49FE-ABD9-88CCB942FC4F}" srcOrd="2" destOrd="0" presId="urn:microsoft.com/office/officeart/2005/8/layout/cycle4"/>
    <dgm:cxn modelId="{2E7334EB-6206-4983-8F15-4BEB366105A8}" type="presParOf" srcId="{2FFAE4ED-97BB-4C5F-B6CF-F910ACDC3FEA}" destId="{917430C4-6E0B-4EE0-A60F-C712BCD22C2D}" srcOrd="3" destOrd="0" presId="urn:microsoft.com/office/officeart/2005/8/layout/cycle4"/>
    <dgm:cxn modelId="{84FCD158-A7A8-4B2A-8C83-EE4978343FCA}" type="presParOf" srcId="{2FFAE4ED-97BB-4C5F-B6CF-F910ACDC3FEA}" destId="{FC8BBFFB-CC0E-4EBE-BA81-66C06EFCA207}" srcOrd="4" destOrd="0" presId="urn:microsoft.com/office/officeart/2005/8/layout/cycle4"/>
    <dgm:cxn modelId="{161B5709-2B09-4020-9FB6-C9F38941D9C4}" type="presParOf" srcId="{F9BA3C99-8C65-4A1D-8299-5E0E486B0567}" destId="{1695C076-E662-4D97-B242-D47372124084}" srcOrd="2" destOrd="0" presId="urn:microsoft.com/office/officeart/2005/8/layout/cycle4"/>
    <dgm:cxn modelId="{86D938D1-2AC0-4D23-BF19-35A9B9C12401}" type="presParOf" srcId="{F9BA3C99-8C65-4A1D-8299-5E0E486B0567}" destId="{9C39684C-F982-4BE7-A1BF-394CF594A02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74166-03A6-4B12-B528-E266384F528B}">
      <dsp:nvSpPr>
        <dsp:cNvPr id="0" name=""/>
        <dsp:cNvSpPr/>
      </dsp:nvSpPr>
      <dsp:spPr>
        <a:xfrm>
          <a:off x="4215159" y="404399"/>
          <a:ext cx="475872" cy="582718"/>
        </a:xfrm>
        <a:custGeom>
          <a:avLst/>
          <a:gdLst/>
          <a:ahLst/>
          <a:cxnLst/>
          <a:rect l="0" t="0" r="0" b="0"/>
          <a:pathLst>
            <a:path>
              <a:moveTo>
                <a:pt x="0" y="0"/>
              </a:moveTo>
              <a:lnTo>
                <a:pt x="0" y="582718"/>
              </a:lnTo>
              <a:lnTo>
                <a:pt x="475872" y="582718"/>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57B8723D-8256-4649-ADB3-6FEA426F9BF7}">
      <dsp:nvSpPr>
        <dsp:cNvPr id="0" name=""/>
        <dsp:cNvSpPr/>
      </dsp:nvSpPr>
      <dsp:spPr>
        <a:xfrm>
          <a:off x="2865655" y="895514"/>
          <a:ext cx="236271" cy="419751"/>
        </a:xfrm>
        <a:custGeom>
          <a:avLst/>
          <a:gdLst/>
          <a:ahLst/>
          <a:cxnLst/>
          <a:rect l="0" t="0" r="0" b="0"/>
          <a:pathLst>
            <a:path>
              <a:moveTo>
                <a:pt x="236271" y="0"/>
              </a:moveTo>
              <a:lnTo>
                <a:pt x="236271" y="419751"/>
              </a:lnTo>
              <a:lnTo>
                <a:pt x="0" y="419751"/>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A1DD7140-988C-475B-BE22-68B9F7543208}">
      <dsp:nvSpPr>
        <dsp:cNvPr id="0" name=""/>
        <dsp:cNvSpPr/>
      </dsp:nvSpPr>
      <dsp:spPr>
        <a:xfrm>
          <a:off x="3503135" y="404399"/>
          <a:ext cx="712023" cy="290510"/>
        </a:xfrm>
        <a:custGeom>
          <a:avLst/>
          <a:gdLst/>
          <a:ahLst/>
          <a:cxnLst/>
          <a:rect l="0" t="0" r="0" b="0"/>
          <a:pathLst>
            <a:path>
              <a:moveTo>
                <a:pt x="712023" y="0"/>
              </a:moveTo>
              <a:lnTo>
                <a:pt x="712023" y="290510"/>
              </a:lnTo>
              <a:lnTo>
                <a:pt x="0" y="29051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1C4C0F13-2BC7-4FC2-9DD4-2CEE712B9624}">
      <dsp:nvSpPr>
        <dsp:cNvPr id="0" name=""/>
        <dsp:cNvSpPr/>
      </dsp:nvSpPr>
      <dsp:spPr>
        <a:xfrm>
          <a:off x="7381128" y="3120337"/>
          <a:ext cx="91440" cy="460031"/>
        </a:xfrm>
        <a:custGeom>
          <a:avLst/>
          <a:gdLst/>
          <a:ahLst/>
          <a:cxnLst/>
          <a:rect l="0" t="0" r="0" b="0"/>
          <a:pathLst>
            <a:path>
              <a:moveTo>
                <a:pt x="129973" y="0"/>
              </a:moveTo>
              <a:lnTo>
                <a:pt x="129973" y="460031"/>
              </a:lnTo>
              <a:lnTo>
                <a:pt x="45720" y="460031"/>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EEF8DB44-DFC9-4900-B14D-FFEB283C08BA}">
      <dsp:nvSpPr>
        <dsp:cNvPr id="0" name=""/>
        <dsp:cNvSpPr/>
      </dsp:nvSpPr>
      <dsp:spPr>
        <a:xfrm>
          <a:off x="6459899" y="2370050"/>
          <a:ext cx="1051203" cy="168507"/>
        </a:xfrm>
        <a:custGeom>
          <a:avLst/>
          <a:gdLst/>
          <a:ahLst/>
          <a:cxnLst/>
          <a:rect l="0" t="0" r="0" b="0"/>
          <a:pathLst>
            <a:path>
              <a:moveTo>
                <a:pt x="0" y="0"/>
              </a:moveTo>
              <a:lnTo>
                <a:pt x="0" y="84253"/>
              </a:lnTo>
              <a:lnTo>
                <a:pt x="1051203" y="84253"/>
              </a:lnTo>
              <a:lnTo>
                <a:pt x="1051203" y="168507"/>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8D32D359-44B3-4E07-91F8-4E3320A9DF1E}">
      <dsp:nvSpPr>
        <dsp:cNvPr id="0" name=""/>
        <dsp:cNvSpPr/>
      </dsp:nvSpPr>
      <dsp:spPr>
        <a:xfrm>
          <a:off x="5523535" y="2939765"/>
          <a:ext cx="91440" cy="369111"/>
        </a:xfrm>
        <a:custGeom>
          <a:avLst/>
          <a:gdLst/>
          <a:ahLst/>
          <a:cxnLst/>
          <a:rect l="0" t="0" r="0" b="0"/>
          <a:pathLst>
            <a:path>
              <a:moveTo>
                <a:pt x="45720" y="0"/>
              </a:moveTo>
              <a:lnTo>
                <a:pt x="45720" y="369111"/>
              </a:lnTo>
              <a:lnTo>
                <a:pt x="129973" y="369111"/>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8FEF8B06-0C76-4F63-B08C-3DA69CE4EAB7}">
      <dsp:nvSpPr>
        <dsp:cNvPr id="0" name=""/>
        <dsp:cNvSpPr/>
      </dsp:nvSpPr>
      <dsp:spPr>
        <a:xfrm>
          <a:off x="5439281" y="2939765"/>
          <a:ext cx="91440" cy="369111"/>
        </a:xfrm>
        <a:custGeom>
          <a:avLst/>
          <a:gdLst/>
          <a:ahLst/>
          <a:cxnLst/>
          <a:rect l="0" t="0" r="0" b="0"/>
          <a:pathLst>
            <a:path>
              <a:moveTo>
                <a:pt x="129973" y="0"/>
              </a:moveTo>
              <a:lnTo>
                <a:pt x="129973" y="369111"/>
              </a:lnTo>
              <a:lnTo>
                <a:pt x="45720" y="369111"/>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EC4493C8-3E1B-4B75-B67B-274B3AEB3136}">
      <dsp:nvSpPr>
        <dsp:cNvPr id="0" name=""/>
        <dsp:cNvSpPr/>
      </dsp:nvSpPr>
      <dsp:spPr>
        <a:xfrm>
          <a:off x="5569255" y="2370050"/>
          <a:ext cx="890643" cy="168507"/>
        </a:xfrm>
        <a:custGeom>
          <a:avLst/>
          <a:gdLst/>
          <a:ahLst/>
          <a:cxnLst/>
          <a:rect l="0" t="0" r="0" b="0"/>
          <a:pathLst>
            <a:path>
              <a:moveTo>
                <a:pt x="890643" y="0"/>
              </a:moveTo>
              <a:lnTo>
                <a:pt x="890643" y="84253"/>
              </a:lnTo>
              <a:lnTo>
                <a:pt x="0" y="84253"/>
              </a:lnTo>
              <a:lnTo>
                <a:pt x="0" y="168507"/>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C136A03F-77B8-4CD9-9480-E818AF6D3E0C}">
      <dsp:nvSpPr>
        <dsp:cNvPr id="0" name=""/>
        <dsp:cNvSpPr/>
      </dsp:nvSpPr>
      <dsp:spPr>
        <a:xfrm>
          <a:off x="4215159" y="404399"/>
          <a:ext cx="2244740" cy="1307938"/>
        </a:xfrm>
        <a:custGeom>
          <a:avLst/>
          <a:gdLst/>
          <a:ahLst/>
          <a:cxnLst/>
          <a:rect l="0" t="0" r="0" b="0"/>
          <a:pathLst>
            <a:path>
              <a:moveTo>
                <a:pt x="0" y="0"/>
              </a:moveTo>
              <a:lnTo>
                <a:pt x="0" y="1223684"/>
              </a:lnTo>
              <a:lnTo>
                <a:pt x="2244740" y="1223684"/>
              </a:lnTo>
              <a:lnTo>
                <a:pt x="2244740" y="1307938"/>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F7FF7C3A-307F-4B01-99C8-55F8082FCD27}">
      <dsp:nvSpPr>
        <dsp:cNvPr id="0" name=""/>
        <dsp:cNvSpPr/>
      </dsp:nvSpPr>
      <dsp:spPr>
        <a:xfrm>
          <a:off x="3591299" y="2113545"/>
          <a:ext cx="120362" cy="938826"/>
        </a:xfrm>
        <a:custGeom>
          <a:avLst/>
          <a:gdLst/>
          <a:ahLst/>
          <a:cxnLst/>
          <a:rect l="0" t="0" r="0" b="0"/>
          <a:pathLst>
            <a:path>
              <a:moveTo>
                <a:pt x="0" y="0"/>
              </a:moveTo>
              <a:lnTo>
                <a:pt x="0" y="938826"/>
              </a:lnTo>
              <a:lnTo>
                <a:pt x="120362" y="938826"/>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376A58F4-9234-44D2-B58C-003F1CC5CC71}">
      <dsp:nvSpPr>
        <dsp:cNvPr id="0" name=""/>
        <dsp:cNvSpPr/>
      </dsp:nvSpPr>
      <dsp:spPr>
        <a:xfrm>
          <a:off x="3591299" y="2113545"/>
          <a:ext cx="120362" cy="369111"/>
        </a:xfrm>
        <a:custGeom>
          <a:avLst/>
          <a:gdLst/>
          <a:ahLst/>
          <a:cxnLst/>
          <a:rect l="0" t="0" r="0" b="0"/>
          <a:pathLst>
            <a:path>
              <a:moveTo>
                <a:pt x="0" y="0"/>
              </a:moveTo>
              <a:lnTo>
                <a:pt x="0" y="369111"/>
              </a:lnTo>
              <a:lnTo>
                <a:pt x="120362" y="369111"/>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9C344612-843F-4BFB-9601-C2CFA7788FBF}">
      <dsp:nvSpPr>
        <dsp:cNvPr id="0" name=""/>
        <dsp:cNvSpPr/>
      </dsp:nvSpPr>
      <dsp:spPr>
        <a:xfrm>
          <a:off x="3912266" y="404399"/>
          <a:ext cx="302893" cy="1307938"/>
        </a:xfrm>
        <a:custGeom>
          <a:avLst/>
          <a:gdLst/>
          <a:ahLst/>
          <a:cxnLst/>
          <a:rect l="0" t="0" r="0" b="0"/>
          <a:pathLst>
            <a:path>
              <a:moveTo>
                <a:pt x="302893" y="0"/>
              </a:moveTo>
              <a:lnTo>
                <a:pt x="302893" y="1223684"/>
              </a:lnTo>
              <a:lnTo>
                <a:pt x="0" y="1223684"/>
              </a:lnTo>
              <a:lnTo>
                <a:pt x="0" y="1307938"/>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63F98C2C-B52E-4725-BAA2-811D2A9E66E4}">
      <dsp:nvSpPr>
        <dsp:cNvPr id="0" name=""/>
        <dsp:cNvSpPr/>
      </dsp:nvSpPr>
      <dsp:spPr>
        <a:xfrm>
          <a:off x="2811368" y="2113545"/>
          <a:ext cx="91440" cy="455997"/>
        </a:xfrm>
        <a:custGeom>
          <a:avLst/>
          <a:gdLst/>
          <a:ahLst/>
          <a:cxnLst/>
          <a:rect l="0" t="0" r="0" b="0"/>
          <a:pathLst>
            <a:path>
              <a:moveTo>
                <a:pt x="129973" y="0"/>
              </a:moveTo>
              <a:lnTo>
                <a:pt x="129973" y="455997"/>
              </a:lnTo>
              <a:lnTo>
                <a:pt x="45720" y="455997"/>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FC3F1DBC-0D73-4023-AB7F-39A0BDDFEF73}">
      <dsp:nvSpPr>
        <dsp:cNvPr id="0" name=""/>
        <dsp:cNvSpPr/>
      </dsp:nvSpPr>
      <dsp:spPr>
        <a:xfrm>
          <a:off x="2620376" y="3426747"/>
          <a:ext cx="120362" cy="938826"/>
        </a:xfrm>
        <a:custGeom>
          <a:avLst/>
          <a:gdLst/>
          <a:ahLst/>
          <a:cxnLst/>
          <a:rect l="0" t="0" r="0" b="0"/>
          <a:pathLst>
            <a:path>
              <a:moveTo>
                <a:pt x="0" y="0"/>
              </a:moveTo>
              <a:lnTo>
                <a:pt x="0" y="938826"/>
              </a:lnTo>
              <a:lnTo>
                <a:pt x="120362" y="938826"/>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D5672C2E-906B-46FC-B378-8AFCBCF021FC}">
      <dsp:nvSpPr>
        <dsp:cNvPr id="0" name=""/>
        <dsp:cNvSpPr/>
      </dsp:nvSpPr>
      <dsp:spPr>
        <a:xfrm>
          <a:off x="2620376" y="3426747"/>
          <a:ext cx="120362" cy="369111"/>
        </a:xfrm>
        <a:custGeom>
          <a:avLst/>
          <a:gdLst/>
          <a:ahLst/>
          <a:cxnLst/>
          <a:rect l="0" t="0" r="0" b="0"/>
          <a:pathLst>
            <a:path>
              <a:moveTo>
                <a:pt x="0" y="0"/>
              </a:moveTo>
              <a:lnTo>
                <a:pt x="0" y="369111"/>
              </a:lnTo>
              <a:lnTo>
                <a:pt x="120362" y="369111"/>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9EF9494A-AF9A-4002-8CD4-C600D112345C}">
      <dsp:nvSpPr>
        <dsp:cNvPr id="0" name=""/>
        <dsp:cNvSpPr/>
      </dsp:nvSpPr>
      <dsp:spPr>
        <a:xfrm>
          <a:off x="2895622" y="2113545"/>
          <a:ext cx="91440" cy="911994"/>
        </a:xfrm>
        <a:custGeom>
          <a:avLst/>
          <a:gdLst/>
          <a:ahLst/>
          <a:cxnLst/>
          <a:rect l="0" t="0" r="0" b="0"/>
          <a:pathLst>
            <a:path>
              <a:moveTo>
                <a:pt x="45720" y="0"/>
              </a:moveTo>
              <a:lnTo>
                <a:pt x="45720" y="911994"/>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8173859A-8175-4599-B15D-E17A49ECF3C6}">
      <dsp:nvSpPr>
        <dsp:cNvPr id="0" name=""/>
        <dsp:cNvSpPr/>
      </dsp:nvSpPr>
      <dsp:spPr>
        <a:xfrm>
          <a:off x="2941342" y="404399"/>
          <a:ext cx="1273816" cy="1307938"/>
        </a:xfrm>
        <a:custGeom>
          <a:avLst/>
          <a:gdLst/>
          <a:ahLst/>
          <a:cxnLst/>
          <a:rect l="0" t="0" r="0" b="0"/>
          <a:pathLst>
            <a:path>
              <a:moveTo>
                <a:pt x="1273816" y="0"/>
              </a:moveTo>
              <a:lnTo>
                <a:pt x="1273816" y="1223684"/>
              </a:lnTo>
              <a:lnTo>
                <a:pt x="0" y="1223684"/>
              </a:lnTo>
              <a:lnTo>
                <a:pt x="0" y="1307938"/>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12917525-44E7-4E26-9E36-E915EA8BE656}">
      <dsp:nvSpPr>
        <dsp:cNvPr id="0" name=""/>
        <dsp:cNvSpPr/>
      </dsp:nvSpPr>
      <dsp:spPr>
        <a:xfrm>
          <a:off x="1354983" y="2683261"/>
          <a:ext cx="91440" cy="369111"/>
        </a:xfrm>
        <a:custGeom>
          <a:avLst/>
          <a:gdLst/>
          <a:ahLst/>
          <a:cxnLst/>
          <a:rect l="0" t="0" r="0" b="0"/>
          <a:pathLst>
            <a:path>
              <a:moveTo>
                <a:pt x="129973" y="0"/>
              </a:moveTo>
              <a:lnTo>
                <a:pt x="129973" y="369111"/>
              </a:lnTo>
              <a:lnTo>
                <a:pt x="45720" y="369111"/>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65C408A8-4BF0-42CC-BF4B-2879C48DE96C}">
      <dsp:nvSpPr>
        <dsp:cNvPr id="0" name=""/>
        <dsp:cNvSpPr/>
      </dsp:nvSpPr>
      <dsp:spPr>
        <a:xfrm>
          <a:off x="1840445" y="2113545"/>
          <a:ext cx="91440" cy="369111"/>
        </a:xfrm>
        <a:custGeom>
          <a:avLst/>
          <a:gdLst/>
          <a:ahLst/>
          <a:cxnLst/>
          <a:rect l="0" t="0" r="0" b="0"/>
          <a:pathLst>
            <a:path>
              <a:moveTo>
                <a:pt x="129973" y="0"/>
              </a:moveTo>
              <a:lnTo>
                <a:pt x="129973" y="369111"/>
              </a:lnTo>
              <a:lnTo>
                <a:pt x="45720" y="369111"/>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589A9067-A850-4192-B92D-10EBF8929E5D}">
      <dsp:nvSpPr>
        <dsp:cNvPr id="0" name=""/>
        <dsp:cNvSpPr/>
      </dsp:nvSpPr>
      <dsp:spPr>
        <a:xfrm>
          <a:off x="1970419" y="404399"/>
          <a:ext cx="2244740" cy="1307938"/>
        </a:xfrm>
        <a:custGeom>
          <a:avLst/>
          <a:gdLst/>
          <a:ahLst/>
          <a:cxnLst/>
          <a:rect l="0" t="0" r="0" b="0"/>
          <a:pathLst>
            <a:path>
              <a:moveTo>
                <a:pt x="2244740" y="0"/>
              </a:moveTo>
              <a:lnTo>
                <a:pt x="2244740" y="1223684"/>
              </a:lnTo>
              <a:lnTo>
                <a:pt x="0" y="1223684"/>
              </a:lnTo>
              <a:lnTo>
                <a:pt x="0" y="1307938"/>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39590535-64DD-40D9-9C0E-4E67E77492E0}">
      <dsp:nvSpPr>
        <dsp:cNvPr id="0" name=""/>
        <dsp:cNvSpPr/>
      </dsp:nvSpPr>
      <dsp:spPr>
        <a:xfrm>
          <a:off x="3813951" y="3191"/>
          <a:ext cx="802416" cy="401208"/>
        </a:xfrm>
        <a:prstGeom prst="rect">
          <a:avLst/>
        </a:prstGeom>
        <a:solidFill>
          <a:schemeClr val="accent5"/>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a:latin typeface="Calibri" pitchFamily="34" charset="0"/>
            </a:rPr>
            <a:t>United Nations</a:t>
          </a:r>
        </a:p>
      </dsp:txBody>
      <dsp:txXfrm>
        <a:off x="3813951" y="3191"/>
        <a:ext cx="802416" cy="401208"/>
      </dsp:txXfrm>
    </dsp:sp>
    <dsp:sp modelId="{B3C63473-3CDB-4D2A-BFB5-9ED86DAEAC90}">
      <dsp:nvSpPr>
        <dsp:cNvPr id="0" name=""/>
        <dsp:cNvSpPr/>
      </dsp:nvSpPr>
      <dsp:spPr>
        <a:xfrm>
          <a:off x="1569211" y="1712337"/>
          <a:ext cx="802416" cy="401208"/>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a:latin typeface="Calibri" pitchFamily="34" charset="0"/>
            </a:rPr>
            <a:t>ILO</a:t>
          </a:r>
        </a:p>
      </dsp:txBody>
      <dsp:txXfrm>
        <a:off x="1569211" y="1712337"/>
        <a:ext cx="802416" cy="401208"/>
      </dsp:txXfrm>
    </dsp:sp>
    <dsp:sp modelId="{432F3DCD-3D69-4BF2-921D-ACF097E5E3F6}">
      <dsp:nvSpPr>
        <dsp:cNvPr id="0" name=""/>
        <dsp:cNvSpPr/>
      </dsp:nvSpPr>
      <dsp:spPr>
        <a:xfrm>
          <a:off x="1083749" y="2282053"/>
          <a:ext cx="802416" cy="401208"/>
        </a:xfrm>
        <a:prstGeom prst="rect">
          <a:avLst/>
        </a:prstGeom>
        <a:solidFill>
          <a:schemeClr val="accent5"/>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a:solidFill>
                <a:sysClr val="windowText" lastClr="000000"/>
              </a:solidFill>
              <a:latin typeface="Calibri" pitchFamily="34" charset="0"/>
            </a:rPr>
            <a:t>C188</a:t>
          </a:r>
        </a:p>
      </dsp:txBody>
      <dsp:txXfrm>
        <a:off x="1083749" y="2282053"/>
        <a:ext cx="802416" cy="401208"/>
      </dsp:txXfrm>
    </dsp:sp>
    <dsp:sp modelId="{9F5C6512-9AEB-4DDD-81CD-6FAAE41368A6}">
      <dsp:nvSpPr>
        <dsp:cNvPr id="0" name=""/>
        <dsp:cNvSpPr/>
      </dsp:nvSpPr>
      <dsp:spPr>
        <a:xfrm>
          <a:off x="317289" y="2851768"/>
          <a:ext cx="1083414" cy="401208"/>
        </a:xfrm>
        <a:prstGeom prst="rect">
          <a:avLst/>
        </a:prstGeom>
        <a:solidFill>
          <a:schemeClr val="accent5"/>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a:latin typeface="Calibri" pitchFamily="34" charset="0"/>
            </a:rPr>
            <a:t>ILO and ITF training</a:t>
          </a:r>
        </a:p>
      </dsp:txBody>
      <dsp:txXfrm>
        <a:off x="317289" y="2851768"/>
        <a:ext cx="1083414" cy="401208"/>
      </dsp:txXfrm>
    </dsp:sp>
    <dsp:sp modelId="{989293AB-C6AD-422C-BF3B-C76A1215D991}">
      <dsp:nvSpPr>
        <dsp:cNvPr id="0" name=""/>
        <dsp:cNvSpPr/>
      </dsp:nvSpPr>
      <dsp:spPr>
        <a:xfrm>
          <a:off x="2540134" y="1712337"/>
          <a:ext cx="802416" cy="401208"/>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a:latin typeface="Calibri" pitchFamily="34" charset="0"/>
            </a:rPr>
            <a:t>FAO</a:t>
          </a:r>
        </a:p>
      </dsp:txBody>
      <dsp:txXfrm>
        <a:off x="2540134" y="1712337"/>
        <a:ext cx="802416" cy="401208"/>
      </dsp:txXfrm>
    </dsp:sp>
    <dsp:sp modelId="{8F2EBF7A-A482-4BA9-AABB-8EB134934A28}">
      <dsp:nvSpPr>
        <dsp:cNvPr id="0" name=""/>
        <dsp:cNvSpPr/>
      </dsp:nvSpPr>
      <dsp:spPr>
        <a:xfrm>
          <a:off x="2540134" y="3025539"/>
          <a:ext cx="802416" cy="401208"/>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a:latin typeface="Calibri" pitchFamily="34" charset="0"/>
            </a:rPr>
            <a:t>COFI</a:t>
          </a:r>
        </a:p>
      </dsp:txBody>
      <dsp:txXfrm>
        <a:off x="2540134" y="3025539"/>
        <a:ext cx="802416" cy="401208"/>
      </dsp:txXfrm>
    </dsp:sp>
    <dsp:sp modelId="{A983E387-B55E-40F9-B02D-17298098454E}">
      <dsp:nvSpPr>
        <dsp:cNvPr id="0" name=""/>
        <dsp:cNvSpPr/>
      </dsp:nvSpPr>
      <dsp:spPr>
        <a:xfrm>
          <a:off x="2740738" y="3595255"/>
          <a:ext cx="1081608" cy="401208"/>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a:latin typeface="Calibri" pitchFamily="34" charset="0"/>
            </a:rPr>
            <a:t>Sub-Committee for Trade</a:t>
          </a:r>
        </a:p>
      </dsp:txBody>
      <dsp:txXfrm>
        <a:off x="2740738" y="3595255"/>
        <a:ext cx="1081608" cy="401208"/>
      </dsp:txXfrm>
    </dsp:sp>
    <dsp:sp modelId="{ABB87FD4-E68E-431A-8178-DAB1AA47B16E}">
      <dsp:nvSpPr>
        <dsp:cNvPr id="0" name=""/>
        <dsp:cNvSpPr/>
      </dsp:nvSpPr>
      <dsp:spPr>
        <a:xfrm>
          <a:off x="2740738" y="4164970"/>
          <a:ext cx="1081608" cy="401208"/>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a:latin typeface="Calibri" pitchFamily="34" charset="0"/>
            </a:rPr>
            <a:t>Sub-Committee for Aquaculture</a:t>
          </a:r>
        </a:p>
      </dsp:txBody>
      <dsp:txXfrm>
        <a:off x="2740738" y="4164970"/>
        <a:ext cx="1081608" cy="401208"/>
      </dsp:txXfrm>
    </dsp:sp>
    <dsp:sp modelId="{87E02D19-EAC3-4A49-857C-99AF0D552C45}">
      <dsp:nvSpPr>
        <dsp:cNvPr id="0" name=""/>
        <dsp:cNvSpPr/>
      </dsp:nvSpPr>
      <dsp:spPr>
        <a:xfrm>
          <a:off x="2054672" y="2282053"/>
          <a:ext cx="802416" cy="574979"/>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a:solidFill>
                <a:sysClr val="windowText" lastClr="000000"/>
              </a:solidFill>
              <a:latin typeface="Calibri" pitchFamily="34" charset="0"/>
            </a:rPr>
            <a:t>Code of Conduct on Sustainable Fisheries</a:t>
          </a:r>
        </a:p>
      </dsp:txBody>
      <dsp:txXfrm>
        <a:off x="2054672" y="2282053"/>
        <a:ext cx="802416" cy="574979"/>
      </dsp:txXfrm>
    </dsp:sp>
    <dsp:sp modelId="{FA05C3C2-25A7-4569-8788-3E2B679F7E0E}">
      <dsp:nvSpPr>
        <dsp:cNvPr id="0" name=""/>
        <dsp:cNvSpPr/>
      </dsp:nvSpPr>
      <dsp:spPr>
        <a:xfrm>
          <a:off x="3511058" y="1712337"/>
          <a:ext cx="802416" cy="401208"/>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a:latin typeface="Calibri" pitchFamily="34" charset="0"/>
            </a:rPr>
            <a:t>IMO</a:t>
          </a:r>
        </a:p>
      </dsp:txBody>
      <dsp:txXfrm>
        <a:off x="3511058" y="1712337"/>
        <a:ext cx="802416" cy="401208"/>
      </dsp:txXfrm>
    </dsp:sp>
    <dsp:sp modelId="{7E4B2F5D-8637-4245-B211-D55FA8AB86DE}">
      <dsp:nvSpPr>
        <dsp:cNvPr id="0" name=""/>
        <dsp:cNvSpPr/>
      </dsp:nvSpPr>
      <dsp:spPr>
        <a:xfrm>
          <a:off x="3711662" y="2282053"/>
          <a:ext cx="802416" cy="401208"/>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a:latin typeface="Calibri" pitchFamily="34" charset="0"/>
            </a:rPr>
            <a:t>STCW-F</a:t>
          </a:r>
        </a:p>
      </dsp:txBody>
      <dsp:txXfrm>
        <a:off x="3711662" y="2282053"/>
        <a:ext cx="802416" cy="401208"/>
      </dsp:txXfrm>
    </dsp:sp>
    <dsp:sp modelId="{07DE275C-8527-41EE-A5C8-E4C4FD0036CF}">
      <dsp:nvSpPr>
        <dsp:cNvPr id="0" name=""/>
        <dsp:cNvSpPr/>
      </dsp:nvSpPr>
      <dsp:spPr>
        <a:xfrm>
          <a:off x="3711662" y="2851768"/>
          <a:ext cx="802416" cy="401208"/>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a:latin typeface="Calibri" pitchFamily="34" charset="0"/>
            </a:rPr>
            <a:t>Torremolinos</a:t>
          </a:r>
        </a:p>
      </dsp:txBody>
      <dsp:txXfrm>
        <a:off x="3711662" y="2851768"/>
        <a:ext cx="802416" cy="401208"/>
      </dsp:txXfrm>
    </dsp:sp>
    <dsp:sp modelId="{9D0D6070-7EF2-4DDC-9630-EA52489AD75D}">
      <dsp:nvSpPr>
        <dsp:cNvPr id="0" name=""/>
        <dsp:cNvSpPr/>
      </dsp:nvSpPr>
      <dsp:spPr>
        <a:xfrm>
          <a:off x="6058691" y="1712337"/>
          <a:ext cx="802416" cy="657712"/>
        </a:xfrm>
        <a:prstGeom prst="rect">
          <a:avLst/>
        </a:prstGeom>
        <a:solidFill>
          <a:schemeClr val="accent5"/>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a:latin typeface="Calibri" pitchFamily="34" charset="0"/>
            </a:rPr>
            <a:t>Regional Fisheries Management Organisations</a:t>
          </a:r>
        </a:p>
      </dsp:txBody>
      <dsp:txXfrm>
        <a:off x="6058691" y="1712337"/>
        <a:ext cx="802416" cy="657712"/>
      </dsp:txXfrm>
    </dsp:sp>
    <dsp:sp modelId="{30D7A705-CD3F-49DA-9A0F-86A126A60CEB}">
      <dsp:nvSpPr>
        <dsp:cNvPr id="0" name=""/>
        <dsp:cNvSpPr/>
      </dsp:nvSpPr>
      <dsp:spPr>
        <a:xfrm>
          <a:off x="5007487" y="2538557"/>
          <a:ext cx="1123535" cy="401208"/>
        </a:xfrm>
        <a:prstGeom prst="rect">
          <a:avLst/>
        </a:prstGeom>
        <a:solidFill>
          <a:schemeClr val="accent5"/>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a:latin typeface="Calibri" pitchFamily="34" charset="0"/>
            </a:rPr>
            <a:t>Member States </a:t>
          </a:r>
          <a:r>
            <a:rPr lang="en-GB" sz="1000" b="1" kern="1200" dirty="0" smtClean="0">
              <a:latin typeface="Calibri" pitchFamily="34" charset="0"/>
            </a:rPr>
            <a:t>Fisheries </a:t>
          </a:r>
          <a:r>
            <a:rPr lang="en-GB" sz="1000" b="1" kern="1200" dirty="0">
              <a:latin typeface="Calibri" pitchFamily="34" charset="0"/>
            </a:rPr>
            <a:t>Authorities</a:t>
          </a:r>
        </a:p>
      </dsp:txBody>
      <dsp:txXfrm>
        <a:off x="5007487" y="2538557"/>
        <a:ext cx="1123535" cy="401208"/>
      </dsp:txXfrm>
    </dsp:sp>
    <dsp:sp modelId="{AD605B60-6222-4AB1-8DB6-85FEF9A58CE5}">
      <dsp:nvSpPr>
        <dsp:cNvPr id="0" name=""/>
        <dsp:cNvSpPr/>
      </dsp:nvSpPr>
      <dsp:spPr>
        <a:xfrm>
          <a:off x="4682585" y="3108272"/>
          <a:ext cx="802416" cy="401208"/>
        </a:xfrm>
        <a:prstGeom prst="rect">
          <a:avLst/>
        </a:prstGeom>
        <a:solidFill>
          <a:schemeClr val="accent5"/>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a:solidFill>
                <a:sysClr val="windowText" lastClr="000000"/>
              </a:solidFill>
              <a:latin typeface="Calibri" pitchFamily="34" charset="0"/>
            </a:rPr>
            <a:t>Allocation of Quotas</a:t>
          </a:r>
        </a:p>
      </dsp:txBody>
      <dsp:txXfrm>
        <a:off x="4682585" y="3108272"/>
        <a:ext cx="802416" cy="401208"/>
      </dsp:txXfrm>
    </dsp:sp>
    <dsp:sp modelId="{F06A1DF6-E235-4EA7-8AB9-4408A60D86D5}">
      <dsp:nvSpPr>
        <dsp:cNvPr id="0" name=""/>
        <dsp:cNvSpPr/>
      </dsp:nvSpPr>
      <dsp:spPr>
        <a:xfrm>
          <a:off x="5653509" y="3108272"/>
          <a:ext cx="802416" cy="401208"/>
        </a:xfrm>
        <a:prstGeom prst="rect">
          <a:avLst/>
        </a:prstGeom>
        <a:solidFill>
          <a:schemeClr val="accent5"/>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a:solidFill>
                <a:sysClr val="windowText" lastClr="000000"/>
              </a:solidFill>
              <a:latin typeface="Calibri" pitchFamily="34" charset="0"/>
            </a:rPr>
            <a:t>Fishing Licenses</a:t>
          </a:r>
        </a:p>
      </dsp:txBody>
      <dsp:txXfrm>
        <a:off x="5653509" y="3108272"/>
        <a:ext cx="802416" cy="401208"/>
      </dsp:txXfrm>
    </dsp:sp>
    <dsp:sp modelId="{5DEB537C-8739-47B1-9FB5-5716A9B2AF23}">
      <dsp:nvSpPr>
        <dsp:cNvPr id="0" name=""/>
        <dsp:cNvSpPr/>
      </dsp:nvSpPr>
      <dsp:spPr>
        <a:xfrm>
          <a:off x="7109894" y="2538557"/>
          <a:ext cx="802416" cy="581779"/>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a:solidFill>
                <a:sysClr val="windowText" lastClr="000000"/>
              </a:solidFill>
              <a:latin typeface="Calibri" pitchFamily="34" charset="0"/>
            </a:rPr>
            <a:t>Technical Management of Vessels</a:t>
          </a:r>
        </a:p>
      </dsp:txBody>
      <dsp:txXfrm>
        <a:off x="7109894" y="2538557"/>
        <a:ext cx="802416" cy="581779"/>
      </dsp:txXfrm>
    </dsp:sp>
    <dsp:sp modelId="{596FB8D7-2BD2-491D-9C52-66548154690D}">
      <dsp:nvSpPr>
        <dsp:cNvPr id="0" name=""/>
        <dsp:cNvSpPr/>
      </dsp:nvSpPr>
      <dsp:spPr>
        <a:xfrm>
          <a:off x="6624432" y="3288844"/>
          <a:ext cx="802416" cy="583047"/>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a:solidFill>
                <a:sysClr val="windowText" lastClr="000000"/>
              </a:solidFill>
              <a:latin typeface="Calibri" pitchFamily="34" charset="0"/>
            </a:rPr>
            <a:t>Monitoring and Surveillance</a:t>
          </a:r>
        </a:p>
      </dsp:txBody>
      <dsp:txXfrm>
        <a:off x="6624432" y="3288844"/>
        <a:ext cx="802416" cy="583047"/>
      </dsp:txXfrm>
    </dsp:sp>
    <dsp:sp modelId="{0C6326FD-D90F-4219-A613-C5C4CD66347E}">
      <dsp:nvSpPr>
        <dsp:cNvPr id="0" name=""/>
        <dsp:cNvSpPr/>
      </dsp:nvSpPr>
      <dsp:spPr>
        <a:xfrm>
          <a:off x="2700719" y="494306"/>
          <a:ext cx="802416" cy="401208"/>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a:solidFill>
                <a:sysClr val="windowText" lastClr="000000"/>
              </a:solidFill>
              <a:latin typeface="Calibri" pitchFamily="34" charset="0"/>
            </a:rPr>
            <a:t>UNCLOS</a:t>
          </a:r>
        </a:p>
      </dsp:txBody>
      <dsp:txXfrm>
        <a:off x="2700719" y="494306"/>
        <a:ext cx="802416" cy="401208"/>
      </dsp:txXfrm>
    </dsp:sp>
    <dsp:sp modelId="{0BA4BEE0-8ACE-4682-9F09-970111F1E2BC}">
      <dsp:nvSpPr>
        <dsp:cNvPr id="0" name=""/>
        <dsp:cNvSpPr/>
      </dsp:nvSpPr>
      <dsp:spPr>
        <a:xfrm>
          <a:off x="1877239" y="1114661"/>
          <a:ext cx="988416" cy="401208"/>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a:solidFill>
                <a:sysClr val="windowText" lastClr="000000"/>
              </a:solidFill>
              <a:latin typeface="Calibri" pitchFamily="34" charset="0"/>
            </a:rPr>
            <a:t>Straddling Fish Stocks Agreement</a:t>
          </a:r>
        </a:p>
      </dsp:txBody>
      <dsp:txXfrm>
        <a:off x="1877239" y="1114661"/>
        <a:ext cx="988416" cy="401208"/>
      </dsp:txXfrm>
    </dsp:sp>
    <dsp:sp modelId="{09171195-BAA9-4A84-8B1E-3E06A6DE7A59}">
      <dsp:nvSpPr>
        <dsp:cNvPr id="0" name=""/>
        <dsp:cNvSpPr/>
      </dsp:nvSpPr>
      <dsp:spPr>
        <a:xfrm>
          <a:off x="4691032" y="786513"/>
          <a:ext cx="802416" cy="401208"/>
        </a:xfrm>
        <a:prstGeom prst="rect">
          <a:avLst/>
        </a:prstGeom>
        <a:solidFill>
          <a:schemeClr val="accent5"/>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a:solidFill>
                <a:sysClr val="windowText" lastClr="000000"/>
              </a:solidFill>
              <a:latin typeface="Calibri" pitchFamily="34" charset="0"/>
            </a:rPr>
            <a:t>Global Compact</a:t>
          </a:r>
        </a:p>
      </dsp:txBody>
      <dsp:txXfrm>
        <a:off x="4691032" y="786513"/>
        <a:ext cx="802416" cy="401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974E5-F0F0-4678-A196-4AF9B9C211F6}">
      <dsp:nvSpPr>
        <dsp:cNvPr id="0" name=""/>
        <dsp:cNvSpPr/>
      </dsp:nvSpPr>
      <dsp:spPr>
        <a:xfrm>
          <a:off x="3407392" y="2479183"/>
          <a:ext cx="91440" cy="532533"/>
        </a:xfrm>
        <a:custGeom>
          <a:avLst/>
          <a:gdLst/>
          <a:ahLst/>
          <a:cxnLst/>
          <a:rect l="0" t="0" r="0" b="0"/>
          <a:pathLst>
            <a:path>
              <a:moveTo>
                <a:pt x="0" y="0"/>
              </a:moveTo>
              <a:lnTo>
                <a:pt x="72275" y="0"/>
              </a:lnTo>
              <a:lnTo>
                <a:pt x="72275" y="413159"/>
              </a:lnTo>
              <a:lnTo>
                <a:pt x="144550" y="41315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3439625" y="2731963"/>
        <a:ext cx="26973" cy="26973"/>
      </dsp:txXfrm>
    </dsp:sp>
    <dsp:sp modelId="{BE5DB694-7BC7-4596-A0BD-6C35002B8064}">
      <dsp:nvSpPr>
        <dsp:cNvPr id="0" name=""/>
        <dsp:cNvSpPr/>
      </dsp:nvSpPr>
      <dsp:spPr>
        <a:xfrm>
          <a:off x="3407392" y="2479183"/>
          <a:ext cx="91440" cy="368146"/>
        </a:xfrm>
        <a:custGeom>
          <a:avLst/>
          <a:gdLst/>
          <a:ahLst/>
          <a:cxnLst/>
          <a:rect l="0" t="0" r="0" b="0"/>
          <a:pathLst>
            <a:path>
              <a:moveTo>
                <a:pt x="0" y="0"/>
              </a:moveTo>
              <a:lnTo>
                <a:pt x="72275" y="0"/>
              </a:lnTo>
              <a:lnTo>
                <a:pt x="72275" y="137719"/>
              </a:lnTo>
              <a:lnTo>
                <a:pt x="144550" y="13771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3443659" y="2653803"/>
        <a:ext cx="18905" cy="18905"/>
      </dsp:txXfrm>
    </dsp:sp>
    <dsp:sp modelId="{7EB31323-B8EA-4DB0-A705-5DE528839FF9}">
      <dsp:nvSpPr>
        <dsp:cNvPr id="0" name=""/>
        <dsp:cNvSpPr/>
      </dsp:nvSpPr>
      <dsp:spPr>
        <a:xfrm>
          <a:off x="3407392" y="2479183"/>
          <a:ext cx="91440" cy="203759"/>
        </a:xfrm>
        <a:custGeom>
          <a:avLst/>
          <a:gdLst/>
          <a:ahLst/>
          <a:cxnLst/>
          <a:rect l="0" t="0" r="0" b="0"/>
          <a:pathLst>
            <a:path>
              <a:moveTo>
                <a:pt x="0" y="137719"/>
              </a:moveTo>
              <a:lnTo>
                <a:pt x="72275" y="137719"/>
              </a:lnTo>
              <a:lnTo>
                <a:pt x="72275" y="0"/>
              </a:lnTo>
              <a:lnTo>
                <a:pt x="144550"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3447580" y="2575531"/>
        <a:ext cx="11063" cy="11063"/>
      </dsp:txXfrm>
    </dsp:sp>
    <dsp:sp modelId="{0F2F0D34-E440-42E6-8F85-A5CC138DC0C2}">
      <dsp:nvSpPr>
        <dsp:cNvPr id="0" name=""/>
        <dsp:cNvSpPr/>
      </dsp:nvSpPr>
      <dsp:spPr>
        <a:xfrm>
          <a:off x="4901185" y="4230847"/>
          <a:ext cx="91440" cy="739739"/>
        </a:xfrm>
        <a:custGeom>
          <a:avLst/>
          <a:gdLst/>
          <a:ahLst/>
          <a:cxnLst/>
          <a:rect l="0" t="0" r="0" b="0"/>
          <a:pathLst>
            <a:path>
              <a:moveTo>
                <a:pt x="0" y="0"/>
              </a:moveTo>
              <a:lnTo>
                <a:pt x="72275" y="0"/>
              </a:lnTo>
              <a:lnTo>
                <a:pt x="72275" y="1239479"/>
              </a:lnTo>
              <a:lnTo>
                <a:pt x="144550" y="123947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928286" y="4582098"/>
        <a:ext cx="37237" cy="37237"/>
      </dsp:txXfrm>
    </dsp:sp>
    <dsp:sp modelId="{1F812084-6AF6-4DEE-B4A7-A031504D0144}">
      <dsp:nvSpPr>
        <dsp:cNvPr id="0" name=""/>
        <dsp:cNvSpPr/>
      </dsp:nvSpPr>
      <dsp:spPr>
        <a:xfrm>
          <a:off x="5418806" y="4760480"/>
          <a:ext cx="91440" cy="91440"/>
        </a:xfrm>
        <a:custGeom>
          <a:avLst/>
          <a:gdLst/>
          <a:ahLst/>
          <a:cxnLst/>
          <a:rect l="0" t="0" r="0" b="0"/>
          <a:pathLst>
            <a:path>
              <a:moveTo>
                <a:pt x="0" y="45720"/>
              </a:moveTo>
              <a:lnTo>
                <a:pt x="144550" y="4572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5462369" y="4804043"/>
        <a:ext cx="4313" cy="4313"/>
      </dsp:txXfrm>
    </dsp:sp>
    <dsp:sp modelId="{21C2DAAB-BD1A-4FDA-8CA9-A28949528166}">
      <dsp:nvSpPr>
        <dsp:cNvPr id="0" name=""/>
        <dsp:cNvSpPr/>
      </dsp:nvSpPr>
      <dsp:spPr>
        <a:xfrm>
          <a:off x="4901185" y="4230847"/>
          <a:ext cx="91440" cy="575353"/>
        </a:xfrm>
        <a:custGeom>
          <a:avLst/>
          <a:gdLst/>
          <a:ahLst/>
          <a:cxnLst/>
          <a:rect l="0" t="0" r="0" b="0"/>
          <a:pathLst>
            <a:path>
              <a:moveTo>
                <a:pt x="0" y="0"/>
              </a:moveTo>
              <a:lnTo>
                <a:pt x="72275" y="0"/>
              </a:lnTo>
              <a:lnTo>
                <a:pt x="72275" y="964039"/>
              </a:lnTo>
              <a:lnTo>
                <a:pt x="144550" y="96403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932360" y="4503979"/>
        <a:ext cx="29089" cy="29089"/>
      </dsp:txXfrm>
    </dsp:sp>
    <dsp:sp modelId="{F753B17C-750C-4D18-A904-65924CA0DD9F}">
      <dsp:nvSpPr>
        <dsp:cNvPr id="0" name=""/>
        <dsp:cNvSpPr/>
      </dsp:nvSpPr>
      <dsp:spPr>
        <a:xfrm>
          <a:off x="4901185" y="4230847"/>
          <a:ext cx="91440" cy="410966"/>
        </a:xfrm>
        <a:custGeom>
          <a:avLst/>
          <a:gdLst/>
          <a:ahLst/>
          <a:cxnLst/>
          <a:rect l="0" t="0" r="0" b="0"/>
          <a:pathLst>
            <a:path>
              <a:moveTo>
                <a:pt x="0" y="0"/>
              </a:moveTo>
              <a:lnTo>
                <a:pt x="72275" y="0"/>
              </a:lnTo>
              <a:lnTo>
                <a:pt x="72275" y="688599"/>
              </a:lnTo>
              <a:lnTo>
                <a:pt x="144550" y="68859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936407" y="4425832"/>
        <a:ext cx="20996" cy="20996"/>
      </dsp:txXfrm>
    </dsp:sp>
    <dsp:sp modelId="{AA389617-403D-4CA0-8F3B-A8BBD80EC500}">
      <dsp:nvSpPr>
        <dsp:cNvPr id="0" name=""/>
        <dsp:cNvSpPr/>
      </dsp:nvSpPr>
      <dsp:spPr>
        <a:xfrm>
          <a:off x="4901185" y="4230847"/>
          <a:ext cx="91440" cy="246579"/>
        </a:xfrm>
        <a:custGeom>
          <a:avLst/>
          <a:gdLst/>
          <a:ahLst/>
          <a:cxnLst/>
          <a:rect l="0" t="0" r="0" b="0"/>
          <a:pathLst>
            <a:path>
              <a:moveTo>
                <a:pt x="0" y="0"/>
              </a:moveTo>
              <a:lnTo>
                <a:pt x="72275" y="0"/>
              </a:lnTo>
              <a:lnTo>
                <a:pt x="72275" y="413159"/>
              </a:lnTo>
              <a:lnTo>
                <a:pt x="144550" y="41315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940374" y="4347606"/>
        <a:ext cx="13061" cy="13061"/>
      </dsp:txXfrm>
    </dsp:sp>
    <dsp:sp modelId="{59D588E4-5782-46FB-84D3-4510FB2D2CDB}">
      <dsp:nvSpPr>
        <dsp:cNvPr id="0" name=""/>
        <dsp:cNvSpPr/>
      </dsp:nvSpPr>
      <dsp:spPr>
        <a:xfrm>
          <a:off x="4901185" y="4185127"/>
          <a:ext cx="91440" cy="91440"/>
        </a:xfrm>
        <a:custGeom>
          <a:avLst/>
          <a:gdLst/>
          <a:ahLst/>
          <a:cxnLst/>
          <a:rect l="0" t="0" r="0" b="0"/>
          <a:pathLst>
            <a:path>
              <a:moveTo>
                <a:pt x="0" y="0"/>
              </a:moveTo>
              <a:lnTo>
                <a:pt x="72275" y="0"/>
              </a:lnTo>
              <a:lnTo>
                <a:pt x="72275" y="137719"/>
              </a:lnTo>
              <a:lnTo>
                <a:pt x="144550" y="13771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943926" y="4227868"/>
        <a:ext cx="5957" cy="5957"/>
      </dsp:txXfrm>
    </dsp:sp>
    <dsp:sp modelId="{D24E73FA-D1F6-491B-BC6E-0537B568A966}">
      <dsp:nvSpPr>
        <dsp:cNvPr id="0" name=""/>
        <dsp:cNvSpPr/>
      </dsp:nvSpPr>
      <dsp:spPr>
        <a:xfrm>
          <a:off x="4901185" y="4102933"/>
          <a:ext cx="91440" cy="91440"/>
        </a:xfrm>
        <a:custGeom>
          <a:avLst/>
          <a:gdLst/>
          <a:ahLst/>
          <a:cxnLst/>
          <a:rect l="0" t="0" r="0" b="0"/>
          <a:pathLst>
            <a:path>
              <a:moveTo>
                <a:pt x="0" y="137719"/>
              </a:moveTo>
              <a:lnTo>
                <a:pt x="72275" y="137719"/>
              </a:lnTo>
              <a:lnTo>
                <a:pt x="72275" y="0"/>
              </a:lnTo>
              <a:lnTo>
                <a:pt x="144550"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943926" y="4145675"/>
        <a:ext cx="5957" cy="5957"/>
      </dsp:txXfrm>
    </dsp:sp>
    <dsp:sp modelId="{BDAB9649-917E-4AE7-A460-F8CCFD54CBDF}">
      <dsp:nvSpPr>
        <dsp:cNvPr id="0" name=""/>
        <dsp:cNvSpPr/>
      </dsp:nvSpPr>
      <dsp:spPr>
        <a:xfrm>
          <a:off x="4901185" y="3984267"/>
          <a:ext cx="91440" cy="246579"/>
        </a:xfrm>
        <a:custGeom>
          <a:avLst/>
          <a:gdLst/>
          <a:ahLst/>
          <a:cxnLst/>
          <a:rect l="0" t="0" r="0" b="0"/>
          <a:pathLst>
            <a:path>
              <a:moveTo>
                <a:pt x="0" y="413159"/>
              </a:moveTo>
              <a:lnTo>
                <a:pt x="72275" y="413159"/>
              </a:lnTo>
              <a:lnTo>
                <a:pt x="72275" y="0"/>
              </a:lnTo>
              <a:lnTo>
                <a:pt x="144550"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940374" y="4101026"/>
        <a:ext cx="13061" cy="13061"/>
      </dsp:txXfrm>
    </dsp:sp>
    <dsp:sp modelId="{31C03E5A-6D59-438C-A1EC-5763E1173696}">
      <dsp:nvSpPr>
        <dsp:cNvPr id="0" name=""/>
        <dsp:cNvSpPr/>
      </dsp:nvSpPr>
      <dsp:spPr>
        <a:xfrm>
          <a:off x="4901185" y="3819880"/>
          <a:ext cx="91440" cy="410966"/>
        </a:xfrm>
        <a:custGeom>
          <a:avLst/>
          <a:gdLst/>
          <a:ahLst/>
          <a:cxnLst/>
          <a:rect l="0" t="0" r="0" b="0"/>
          <a:pathLst>
            <a:path>
              <a:moveTo>
                <a:pt x="0" y="688599"/>
              </a:moveTo>
              <a:lnTo>
                <a:pt x="72275" y="688599"/>
              </a:lnTo>
              <a:lnTo>
                <a:pt x="72275" y="0"/>
              </a:lnTo>
              <a:lnTo>
                <a:pt x="144550"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936407" y="4014865"/>
        <a:ext cx="20996" cy="20996"/>
      </dsp:txXfrm>
    </dsp:sp>
    <dsp:sp modelId="{9AB21D9D-56CC-4C49-9075-C5CED49E6372}">
      <dsp:nvSpPr>
        <dsp:cNvPr id="0" name=""/>
        <dsp:cNvSpPr/>
      </dsp:nvSpPr>
      <dsp:spPr>
        <a:xfrm>
          <a:off x="4901185" y="3655494"/>
          <a:ext cx="91440" cy="575353"/>
        </a:xfrm>
        <a:custGeom>
          <a:avLst/>
          <a:gdLst/>
          <a:ahLst/>
          <a:cxnLst/>
          <a:rect l="0" t="0" r="0" b="0"/>
          <a:pathLst>
            <a:path>
              <a:moveTo>
                <a:pt x="0" y="964039"/>
              </a:moveTo>
              <a:lnTo>
                <a:pt x="72275" y="964039"/>
              </a:lnTo>
              <a:lnTo>
                <a:pt x="72275" y="0"/>
              </a:lnTo>
              <a:lnTo>
                <a:pt x="144550"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932360" y="3928626"/>
        <a:ext cx="29089" cy="29089"/>
      </dsp:txXfrm>
    </dsp:sp>
    <dsp:sp modelId="{1E0CA994-4AC2-4F24-8908-3812E5165614}">
      <dsp:nvSpPr>
        <dsp:cNvPr id="0" name=""/>
        <dsp:cNvSpPr/>
      </dsp:nvSpPr>
      <dsp:spPr>
        <a:xfrm>
          <a:off x="4901185" y="3491107"/>
          <a:ext cx="91440" cy="739739"/>
        </a:xfrm>
        <a:custGeom>
          <a:avLst/>
          <a:gdLst/>
          <a:ahLst/>
          <a:cxnLst/>
          <a:rect l="0" t="0" r="0" b="0"/>
          <a:pathLst>
            <a:path>
              <a:moveTo>
                <a:pt x="0" y="1239479"/>
              </a:moveTo>
              <a:lnTo>
                <a:pt x="72275" y="1239479"/>
              </a:lnTo>
              <a:lnTo>
                <a:pt x="72275" y="0"/>
              </a:lnTo>
              <a:lnTo>
                <a:pt x="144550"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928286" y="3842358"/>
        <a:ext cx="37237" cy="37237"/>
      </dsp:txXfrm>
    </dsp:sp>
    <dsp:sp modelId="{510968A2-BCD9-419D-A72A-C6BEC309096C}">
      <dsp:nvSpPr>
        <dsp:cNvPr id="0" name=""/>
        <dsp:cNvSpPr/>
      </dsp:nvSpPr>
      <dsp:spPr>
        <a:xfrm>
          <a:off x="4383564" y="2232603"/>
          <a:ext cx="91440" cy="1998243"/>
        </a:xfrm>
        <a:custGeom>
          <a:avLst/>
          <a:gdLst/>
          <a:ahLst/>
          <a:cxnLst/>
          <a:rect l="0" t="0" r="0" b="0"/>
          <a:pathLst>
            <a:path>
              <a:moveTo>
                <a:pt x="0" y="0"/>
              </a:moveTo>
              <a:lnTo>
                <a:pt x="72275" y="0"/>
              </a:lnTo>
              <a:lnTo>
                <a:pt x="72275" y="2065798"/>
              </a:lnTo>
              <a:lnTo>
                <a:pt x="144550" y="2065798"/>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dirty="0">
            <a:solidFill>
              <a:sysClr val="windowText" lastClr="000000">
                <a:hueOff val="0"/>
                <a:satOff val="0"/>
                <a:lumOff val="0"/>
                <a:alphaOff val="0"/>
              </a:sysClr>
            </a:solidFill>
            <a:latin typeface="Calibri"/>
            <a:ea typeface="+mn-ea"/>
            <a:cs typeface="+mn-cs"/>
          </a:endParaRPr>
        </a:p>
      </dsp:txBody>
      <dsp:txXfrm>
        <a:off x="4379282" y="3181722"/>
        <a:ext cx="100005" cy="100005"/>
      </dsp:txXfrm>
    </dsp:sp>
    <dsp:sp modelId="{5D7620B9-1286-48F4-B1E8-B3A494505000}">
      <dsp:nvSpPr>
        <dsp:cNvPr id="0" name=""/>
        <dsp:cNvSpPr/>
      </dsp:nvSpPr>
      <dsp:spPr>
        <a:xfrm>
          <a:off x="4383564" y="2232603"/>
          <a:ext cx="91440" cy="1833857"/>
        </a:xfrm>
        <a:custGeom>
          <a:avLst/>
          <a:gdLst/>
          <a:ahLst/>
          <a:cxnLst/>
          <a:rect l="0" t="0" r="0" b="0"/>
          <a:pathLst>
            <a:path>
              <a:moveTo>
                <a:pt x="0" y="0"/>
              </a:moveTo>
              <a:lnTo>
                <a:pt x="72275" y="0"/>
              </a:lnTo>
              <a:lnTo>
                <a:pt x="72275" y="1790359"/>
              </a:lnTo>
              <a:lnTo>
                <a:pt x="144550" y="179035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dirty="0">
            <a:solidFill>
              <a:sysClr val="windowText" lastClr="000000">
                <a:hueOff val="0"/>
                <a:satOff val="0"/>
                <a:lumOff val="0"/>
                <a:alphaOff val="0"/>
              </a:sysClr>
            </a:solidFill>
            <a:latin typeface="Calibri"/>
            <a:ea typeface="+mn-ea"/>
            <a:cs typeface="+mn-cs"/>
          </a:endParaRPr>
        </a:p>
      </dsp:txBody>
      <dsp:txXfrm>
        <a:off x="4383387" y="3103634"/>
        <a:ext cx="91794" cy="91794"/>
      </dsp:txXfrm>
    </dsp:sp>
    <dsp:sp modelId="{8E101560-0B9A-4434-AD5C-33DB475DED45}">
      <dsp:nvSpPr>
        <dsp:cNvPr id="0" name=""/>
        <dsp:cNvSpPr/>
      </dsp:nvSpPr>
      <dsp:spPr>
        <a:xfrm>
          <a:off x="4383564" y="2232603"/>
          <a:ext cx="91440" cy="1669470"/>
        </a:xfrm>
        <a:custGeom>
          <a:avLst/>
          <a:gdLst/>
          <a:ahLst/>
          <a:cxnLst/>
          <a:rect l="0" t="0" r="0" b="0"/>
          <a:pathLst>
            <a:path>
              <a:moveTo>
                <a:pt x="0" y="0"/>
              </a:moveTo>
              <a:lnTo>
                <a:pt x="72275" y="0"/>
              </a:lnTo>
              <a:lnTo>
                <a:pt x="72275" y="1514919"/>
              </a:lnTo>
              <a:lnTo>
                <a:pt x="144550" y="151491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387492" y="3025546"/>
        <a:ext cx="83584" cy="83584"/>
      </dsp:txXfrm>
    </dsp:sp>
    <dsp:sp modelId="{88CED42A-693E-4EF3-BE1A-5B36D87E08B5}">
      <dsp:nvSpPr>
        <dsp:cNvPr id="0" name=""/>
        <dsp:cNvSpPr/>
      </dsp:nvSpPr>
      <dsp:spPr>
        <a:xfrm>
          <a:off x="4383564" y="2232603"/>
          <a:ext cx="91440" cy="1505083"/>
        </a:xfrm>
        <a:custGeom>
          <a:avLst/>
          <a:gdLst/>
          <a:ahLst/>
          <a:cxnLst/>
          <a:rect l="0" t="0" r="0" b="0"/>
          <a:pathLst>
            <a:path>
              <a:moveTo>
                <a:pt x="0" y="0"/>
              </a:moveTo>
              <a:lnTo>
                <a:pt x="72275" y="0"/>
              </a:lnTo>
              <a:lnTo>
                <a:pt x="72275" y="1239479"/>
              </a:lnTo>
              <a:lnTo>
                <a:pt x="144550" y="123947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391595" y="2947456"/>
        <a:ext cx="75377" cy="75377"/>
      </dsp:txXfrm>
    </dsp:sp>
    <dsp:sp modelId="{D64B6A9C-2A59-4EC7-9177-A49C7F971F46}">
      <dsp:nvSpPr>
        <dsp:cNvPr id="0" name=""/>
        <dsp:cNvSpPr/>
      </dsp:nvSpPr>
      <dsp:spPr>
        <a:xfrm>
          <a:off x="4383564" y="2232603"/>
          <a:ext cx="91440" cy="1340697"/>
        </a:xfrm>
        <a:custGeom>
          <a:avLst/>
          <a:gdLst/>
          <a:ahLst/>
          <a:cxnLst/>
          <a:rect l="0" t="0" r="0" b="0"/>
          <a:pathLst>
            <a:path>
              <a:moveTo>
                <a:pt x="0" y="0"/>
              </a:moveTo>
              <a:lnTo>
                <a:pt x="72275" y="0"/>
              </a:lnTo>
              <a:lnTo>
                <a:pt x="72275" y="964039"/>
              </a:lnTo>
              <a:lnTo>
                <a:pt x="144550" y="96403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395698" y="2869365"/>
        <a:ext cx="67173" cy="67173"/>
      </dsp:txXfrm>
    </dsp:sp>
    <dsp:sp modelId="{F6A4A8BB-CEC3-465F-9AC4-2E52F6897BD4}">
      <dsp:nvSpPr>
        <dsp:cNvPr id="0" name=""/>
        <dsp:cNvSpPr/>
      </dsp:nvSpPr>
      <dsp:spPr>
        <a:xfrm>
          <a:off x="4383564" y="2232603"/>
          <a:ext cx="91440" cy="1176310"/>
        </a:xfrm>
        <a:custGeom>
          <a:avLst/>
          <a:gdLst/>
          <a:ahLst/>
          <a:cxnLst/>
          <a:rect l="0" t="0" r="0" b="0"/>
          <a:pathLst>
            <a:path>
              <a:moveTo>
                <a:pt x="0" y="0"/>
              </a:moveTo>
              <a:lnTo>
                <a:pt x="72275" y="0"/>
              </a:lnTo>
              <a:lnTo>
                <a:pt x="72275" y="688599"/>
              </a:lnTo>
              <a:lnTo>
                <a:pt x="144550" y="68859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399798" y="2791271"/>
        <a:ext cx="58973" cy="58973"/>
      </dsp:txXfrm>
    </dsp:sp>
    <dsp:sp modelId="{CAC1BF3A-20D2-4403-99D1-6BA90FAAB602}">
      <dsp:nvSpPr>
        <dsp:cNvPr id="0" name=""/>
        <dsp:cNvSpPr/>
      </dsp:nvSpPr>
      <dsp:spPr>
        <a:xfrm>
          <a:off x="4383564" y="2232603"/>
          <a:ext cx="91440" cy="1011924"/>
        </a:xfrm>
        <a:custGeom>
          <a:avLst/>
          <a:gdLst/>
          <a:ahLst/>
          <a:cxnLst/>
          <a:rect l="0" t="0" r="0" b="0"/>
          <a:pathLst>
            <a:path>
              <a:moveTo>
                <a:pt x="0" y="0"/>
              </a:moveTo>
              <a:lnTo>
                <a:pt x="72275" y="0"/>
              </a:lnTo>
              <a:lnTo>
                <a:pt x="72275" y="413159"/>
              </a:lnTo>
              <a:lnTo>
                <a:pt x="144550" y="41315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403894" y="2713175"/>
        <a:ext cx="50779" cy="50779"/>
      </dsp:txXfrm>
    </dsp:sp>
    <dsp:sp modelId="{534989ED-BD60-4DA5-96AA-80CF0900005F}">
      <dsp:nvSpPr>
        <dsp:cNvPr id="0" name=""/>
        <dsp:cNvSpPr/>
      </dsp:nvSpPr>
      <dsp:spPr>
        <a:xfrm>
          <a:off x="4383564" y="2232603"/>
          <a:ext cx="91440" cy="847537"/>
        </a:xfrm>
        <a:custGeom>
          <a:avLst/>
          <a:gdLst/>
          <a:ahLst/>
          <a:cxnLst/>
          <a:rect l="0" t="0" r="0" b="0"/>
          <a:pathLst>
            <a:path>
              <a:moveTo>
                <a:pt x="0" y="0"/>
              </a:moveTo>
              <a:lnTo>
                <a:pt x="72275" y="0"/>
              </a:lnTo>
              <a:lnTo>
                <a:pt x="72275" y="137719"/>
              </a:lnTo>
              <a:lnTo>
                <a:pt x="144550" y="13771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407986" y="2635074"/>
        <a:ext cx="42595" cy="42595"/>
      </dsp:txXfrm>
    </dsp:sp>
    <dsp:sp modelId="{948CF2DD-11E8-46EF-B1F4-8A22E327FD2A}">
      <dsp:nvSpPr>
        <dsp:cNvPr id="0" name=""/>
        <dsp:cNvSpPr/>
      </dsp:nvSpPr>
      <dsp:spPr>
        <a:xfrm>
          <a:off x="4901185" y="2915754"/>
          <a:ext cx="91440" cy="328773"/>
        </a:xfrm>
        <a:custGeom>
          <a:avLst/>
          <a:gdLst/>
          <a:ahLst/>
          <a:cxnLst/>
          <a:rect l="0" t="0" r="0" b="0"/>
          <a:pathLst>
            <a:path>
              <a:moveTo>
                <a:pt x="0" y="0"/>
              </a:moveTo>
              <a:lnTo>
                <a:pt x="72275" y="0"/>
              </a:lnTo>
              <a:lnTo>
                <a:pt x="72275" y="550879"/>
              </a:lnTo>
              <a:lnTo>
                <a:pt x="144550" y="55087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938407" y="3071643"/>
        <a:ext cx="16995" cy="16995"/>
      </dsp:txXfrm>
    </dsp:sp>
    <dsp:sp modelId="{56C68090-EE49-401F-83F9-785D87D71228}">
      <dsp:nvSpPr>
        <dsp:cNvPr id="0" name=""/>
        <dsp:cNvSpPr/>
      </dsp:nvSpPr>
      <dsp:spPr>
        <a:xfrm>
          <a:off x="4901185" y="2915754"/>
          <a:ext cx="91440" cy="164386"/>
        </a:xfrm>
        <a:custGeom>
          <a:avLst/>
          <a:gdLst/>
          <a:ahLst/>
          <a:cxnLst/>
          <a:rect l="0" t="0" r="0" b="0"/>
          <a:pathLst>
            <a:path>
              <a:moveTo>
                <a:pt x="0" y="0"/>
              </a:moveTo>
              <a:lnTo>
                <a:pt x="72275" y="0"/>
              </a:lnTo>
              <a:lnTo>
                <a:pt x="72275" y="275439"/>
              </a:lnTo>
              <a:lnTo>
                <a:pt x="144550" y="27543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942264" y="2993306"/>
        <a:ext cx="9282" cy="9282"/>
      </dsp:txXfrm>
    </dsp:sp>
    <dsp:sp modelId="{119F0DF3-D885-450A-BAB8-BBAF0A390B90}">
      <dsp:nvSpPr>
        <dsp:cNvPr id="0" name=""/>
        <dsp:cNvSpPr/>
      </dsp:nvSpPr>
      <dsp:spPr>
        <a:xfrm>
          <a:off x="4901185" y="2870034"/>
          <a:ext cx="91440" cy="91440"/>
        </a:xfrm>
        <a:custGeom>
          <a:avLst/>
          <a:gdLst/>
          <a:ahLst/>
          <a:cxnLst/>
          <a:rect l="0" t="0" r="0" b="0"/>
          <a:pathLst>
            <a:path>
              <a:moveTo>
                <a:pt x="0" y="45720"/>
              </a:moveTo>
              <a:lnTo>
                <a:pt x="144550" y="4572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944748" y="2913597"/>
        <a:ext cx="4313" cy="4313"/>
      </dsp:txXfrm>
    </dsp:sp>
    <dsp:sp modelId="{215073B4-B1B5-4F5D-BBC0-1B36E5BB5A21}">
      <dsp:nvSpPr>
        <dsp:cNvPr id="0" name=""/>
        <dsp:cNvSpPr/>
      </dsp:nvSpPr>
      <dsp:spPr>
        <a:xfrm>
          <a:off x="4901185" y="2751367"/>
          <a:ext cx="91440" cy="164386"/>
        </a:xfrm>
        <a:custGeom>
          <a:avLst/>
          <a:gdLst/>
          <a:ahLst/>
          <a:cxnLst/>
          <a:rect l="0" t="0" r="0" b="0"/>
          <a:pathLst>
            <a:path>
              <a:moveTo>
                <a:pt x="0" y="275439"/>
              </a:moveTo>
              <a:lnTo>
                <a:pt x="72275" y="275439"/>
              </a:lnTo>
              <a:lnTo>
                <a:pt x="72275" y="0"/>
              </a:lnTo>
              <a:lnTo>
                <a:pt x="144550"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942264" y="2828919"/>
        <a:ext cx="9282" cy="9282"/>
      </dsp:txXfrm>
    </dsp:sp>
    <dsp:sp modelId="{E282C40D-FCBB-4091-A235-26FD1FEDE99E}">
      <dsp:nvSpPr>
        <dsp:cNvPr id="0" name=""/>
        <dsp:cNvSpPr/>
      </dsp:nvSpPr>
      <dsp:spPr>
        <a:xfrm>
          <a:off x="4901185" y="2586980"/>
          <a:ext cx="91440" cy="328773"/>
        </a:xfrm>
        <a:custGeom>
          <a:avLst/>
          <a:gdLst/>
          <a:ahLst/>
          <a:cxnLst/>
          <a:rect l="0" t="0" r="0" b="0"/>
          <a:pathLst>
            <a:path>
              <a:moveTo>
                <a:pt x="0" y="550879"/>
              </a:moveTo>
              <a:lnTo>
                <a:pt x="72275" y="550879"/>
              </a:lnTo>
              <a:lnTo>
                <a:pt x="72275" y="0"/>
              </a:lnTo>
              <a:lnTo>
                <a:pt x="144550"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938407" y="2742869"/>
        <a:ext cx="16995" cy="16995"/>
      </dsp:txXfrm>
    </dsp:sp>
    <dsp:sp modelId="{1EB24774-4311-421E-92F7-7355DB263F4E}">
      <dsp:nvSpPr>
        <dsp:cNvPr id="0" name=""/>
        <dsp:cNvSpPr/>
      </dsp:nvSpPr>
      <dsp:spPr>
        <a:xfrm>
          <a:off x="4383564" y="2232603"/>
          <a:ext cx="91440" cy="683150"/>
        </a:xfrm>
        <a:custGeom>
          <a:avLst/>
          <a:gdLst/>
          <a:ahLst/>
          <a:cxnLst/>
          <a:rect l="0" t="0" r="0" b="0"/>
          <a:pathLst>
            <a:path>
              <a:moveTo>
                <a:pt x="0" y="137719"/>
              </a:moveTo>
              <a:lnTo>
                <a:pt x="72275" y="137719"/>
              </a:lnTo>
              <a:lnTo>
                <a:pt x="72275" y="0"/>
              </a:lnTo>
              <a:lnTo>
                <a:pt x="144550"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412070" y="2556964"/>
        <a:ext cx="34428" cy="34428"/>
      </dsp:txXfrm>
    </dsp:sp>
    <dsp:sp modelId="{4C0FF5E5-286A-48F3-9920-08EEC09B1FD2}">
      <dsp:nvSpPr>
        <dsp:cNvPr id="0" name=""/>
        <dsp:cNvSpPr/>
      </dsp:nvSpPr>
      <dsp:spPr>
        <a:xfrm>
          <a:off x="4383564" y="2232603"/>
          <a:ext cx="91440" cy="436570"/>
        </a:xfrm>
        <a:custGeom>
          <a:avLst/>
          <a:gdLst/>
          <a:ahLst/>
          <a:cxnLst/>
          <a:rect l="0" t="0" r="0" b="0"/>
          <a:pathLst>
            <a:path>
              <a:moveTo>
                <a:pt x="0" y="550879"/>
              </a:moveTo>
              <a:lnTo>
                <a:pt x="72275" y="550879"/>
              </a:lnTo>
              <a:lnTo>
                <a:pt x="72275" y="0"/>
              </a:lnTo>
              <a:lnTo>
                <a:pt x="144550"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418159" y="2439763"/>
        <a:ext cx="22250" cy="22250"/>
      </dsp:txXfrm>
    </dsp:sp>
    <dsp:sp modelId="{BDBBF3C2-92A3-419D-9242-DCC54E9853B0}">
      <dsp:nvSpPr>
        <dsp:cNvPr id="0" name=""/>
        <dsp:cNvSpPr/>
      </dsp:nvSpPr>
      <dsp:spPr>
        <a:xfrm>
          <a:off x="4383564" y="2232603"/>
          <a:ext cx="91440" cy="272184"/>
        </a:xfrm>
        <a:custGeom>
          <a:avLst/>
          <a:gdLst/>
          <a:ahLst/>
          <a:cxnLst/>
          <a:rect l="0" t="0" r="0" b="0"/>
          <a:pathLst>
            <a:path>
              <a:moveTo>
                <a:pt x="0" y="826319"/>
              </a:moveTo>
              <a:lnTo>
                <a:pt x="72275" y="826319"/>
              </a:lnTo>
              <a:lnTo>
                <a:pt x="72275" y="0"/>
              </a:lnTo>
              <a:lnTo>
                <a:pt x="144550"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422146" y="2361557"/>
        <a:ext cx="14276" cy="14276"/>
      </dsp:txXfrm>
    </dsp:sp>
    <dsp:sp modelId="{97777D4D-0637-406E-A6C1-E1E44937AFD8}">
      <dsp:nvSpPr>
        <dsp:cNvPr id="0" name=""/>
        <dsp:cNvSpPr/>
      </dsp:nvSpPr>
      <dsp:spPr>
        <a:xfrm>
          <a:off x="4901185" y="2294680"/>
          <a:ext cx="91440" cy="91440"/>
        </a:xfrm>
        <a:custGeom>
          <a:avLst/>
          <a:gdLst/>
          <a:ahLst/>
          <a:cxnLst/>
          <a:rect l="0" t="0" r="0" b="0"/>
          <a:pathLst>
            <a:path>
              <a:moveTo>
                <a:pt x="0" y="0"/>
              </a:moveTo>
              <a:lnTo>
                <a:pt x="72275" y="0"/>
              </a:lnTo>
              <a:lnTo>
                <a:pt x="72275" y="137719"/>
              </a:lnTo>
              <a:lnTo>
                <a:pt x="144550" y="13771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943926" y="2337421"/>
        <a:ext cx="5957" cy="5957"/>
      </dsp:txXfrm>
    </dsp:sp>
    <dsp:sp modelId="{33D41EE2-01DB-4C9D-9559-8CA48799D462}">
      <dsp:nvSpPr>
        <dsp:cNvPr id="0" name=""/>
        <dsp:cNvSpPr/>
      </dsp:nvSpPr>
      <dsp:spPr>
        <a:xfrm>
          <a:off x="4901185" y="2212487"/>
          <a:ext cx="91440" cy="91440"/>
        </a:xfrm>
        <a:custGeom>
          <a:avLst/>
          <a:gdLst/>
          <a:ahLst/>
          <a:cxnLst/>
          <a:rect l="0" t="0" r="0" b="0"/>
          <a:pathLst>
            <a:path>
              <a:moveTo>
                <a:pt x="0" y="137719"/>
              </a:moveTo>
              <a:lnTo>
                <a:pt x="72275" y="137719"/>
              </a:lnTo>
              <a:lnTo>
                <a:pt x="72275" y="0"/>
              </a:lnTo>
              <a:lnTo>
                <a:pt x="144550"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943926" y="2255228"/>
        <a:ext cx="5957" cy="5957"/>
      </dsp:txXfrm>
    </dsp:sp>
    <dsp:sp modelId="{A828C05A-63ED-46BC-89C1-D0A6F96B9589}">
      <dsp:nvSpPr>
        <dsp:cNvPr id="0" name=""/>
        <dsp:cNvSpPr/>
      </dsp:nvSpPr>
      <dsp:spPr>
        <a:xfrm>
          <a:off x="4383564" y="2232603"/>
          <a:ext cx="91440" cy="107797"/>
        </a:xfrm>
        <a:custGeom>
          <a:avLst/>
          <a:gdLst/>
          <a:ahLst/>
          <a:cxnLst/>
          <a:rect l="0" t="0" r="0" b="0"/>
          <a:pathLst>
            <a:path>
              <a:moveTo>
                <a:pt x="0" y="1101759"/>
              </a:moveTo>
              <a:lnTo>
                <a:pt x="72275" y="1101759"/>
              </a:lnTo>
              <a:lnTo>
                <a:pt x="72275" y="0"/>
              </a:lnTo>
              <a:lnTo>
                <a:pt x="144550"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425833" y="2283050"/>
        <a:ext cx="6903" cy="6903"/>
      </dsp:txXfrm>
    </dsp:sp>
    <dsp:sp modelId="{3E1BB1B0-BC3A-4890-96D1-6A22C0C2A840}">
      <dsp:nvSpPr>
        <dsp:cNvPr id="0" name=""/>
        <dsp:cNvSpPr/>
      </dsp:nvSpPr>
      <dsp:spPr>
        <a:xfrm>
          <a:off x="5300318" y="1532562"/>
          <a:ext cx="91440" cy="294037"/>
        </a:xfrm>
        <a:custGeom>
          <a:avLst/>
          <a:gdLst/>
          <a:ahLst/>
          <a:cxnLst/>
          <a:rect l="0" t="0" r="0" b="0"/>
          <a:pathLst>
            <a:path>
              <a:moveTo>
                <a:pt x="0" y="0"/>
              </a:moveTo>
              <a:lnTo>
                <a:pt x="72275" y="0"/>
              </a:lnTo>
              <a:lnTo>
                <a:pt x="72275" y="137719"/>
              </a:lnTo>
              <a:lnTo>
                <a:pt x="144550" y="13771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5338377" y="1671919"/>
        <a:ext cx="15321" cy="15321"/>
      </dsp:txXfrm>
    </dsp:sp>
    <dsp:sp modelId="{9C25707A-0C02-47BF-B3BA-33435F9C0060}">
      <dsp:nvSpPr>
        <dsp:cNvPr id="0" name=""/>
        <dsp:cNvSpPr/>
      </dsp:nvSpPr>
      <dsp:spPr>
        <a:xfrm>
          <a:off x="6263670" y="1137427"/>
          <a:ext cx="91440" cy="91440"/>
        </a:xfrm>
        <a:custGeom>
          <a:avLst/>
          <a:gdLst/>
          <a:ahLst/>
          <a:cxnLst/>
          <a:rect l="0" t="0" r="0" b="0"/>
          <a:pathLst>
            <a:path>
              <a:moveTo>
                <a:pt x="0" y="45720"/>
              </a:moveTo>
              <a:lnTo>
                <a:pt x="144550" y="4572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6307234" y="1180990"/>
        <a:ext cx="4313" cy="4313"/>
      </dsp:txXfrm>
    </dsp:sp>
    <dsp:sp modelId="{ADC8AE81-D380-48C9-BCEA-DF2A9FD4D7C9}">
      <dsp:nvSpPr>
        <dsp:cNvPr id="0" name=""/>
        <dsp:cNvSpPr/>
      </dsp:nvSpPr>
      <dsp:spPr>
        <a:xfrm>
          <a:off x="5300318" y="1183147"/>
          <a:ext cx="91440" cy="349414"/>
        </a:xfrm>
        <a:custGeom>
          <a:avLst/>
          <a:gdLst/>
          <a:ahLst/>
          <a:cxnLst/>
          <a:rect l="0" t="0" r="0" b="0"/>
          <a:pathLst>
            <a:path>
              <a:moveTo>
                <a:pt x="0" y="137719"/>
              </a:moveTo>
              <a:lnTo>
                <a:pt x="72275" y="137719"/>
              </a:lnTo>
              <a:lnTo>
                <a:pt x="72275" y="0"/>
              </a:lnTo>
              <a:lnTo>
                <a:pt x="144550"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5337040" y="1348857"/>
        <a:ext cx="17995" cy="17995"/>
      </dsp:txXfrm>
    </dsp:sp>
    <dsp:sp modelId="{2EDDBA8C-9E1A-4BB9-ACA1-EF4566B89834}">
      <dsp:nvSpPr>
        <dsp:cNvPr id="0" name=""/>
        <dsp:cNvSpPr/>
      </dsp:nvSpPr>
      <dsp:spPr>
        <a:xfrm>
          <a:off x="4383564" y="1532562"/>
          <a:ext cx="91440" cy="700041"/>
        </a:xfrm>
        <a:custGeom>
          <a:avLst/>
          <a:gdLst/>
          <a:ahLst/>
          <a:cxnLst/>
          <a:rect l="0" t="0" r="0" b="0"/>
          <a:pathLst>
            <a:path>
              <a:moveTo>
                <a:pt x="0" y="1652639"/>
              </a:moveTo>
              <a:lnTo>
                <a:pt x="72275" y="1652639"/>
              </a:lnTo>
              <a:lnTo>
                <a:pt x="72275" y="0"/>
              </a:lnTo>
              <a:lnTo>
                <a:pt x="144550"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4411651" y="1864949"/>
        <a:ext cx="35266" cy="35266"/>
      </dsp:txXfrm>
    </dsp:sp>
    <dsp:sp modelId="{AC477E27-6D88-4A08-8413-214BB791906E}">
      <dsp:nvSpPr>
        <dsp:cNvPr id="0" name=""/>
        <dsp:cNvSpPr/>
      </dsp:nvSpPr>
      <dsp:spPr>
        <a:xfrm>
          <a:off x="5319526" y="483497"/>
          <a:ext cx="91440" cy="91440"/>
        </a:xfrm>
        <a:custGeom>
          <a:avLst/>
          <a:gdLst/>
          <a:ahLst/>
          <a:cxnLst/>
          <a:rect l="0" t="0" r="0" b="0"/>
          <a:pathLst>
            <a:path>
              <a:moveTo>
                <a:pt x="0" y="45720"/>
              </a:moveTo>
              <a:lnTo>
                <a:pt x="144550" y="4572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5363089" y="527060"/>
        <a:ext cx="4313" cy="4313"/>
      </dsp:txXfrm>
    </dsp:sp>
    <dsp:sp modelId="{3402F8FC-CB00-4665-91B8-C2DCFE4FD05C}">
      <dsp:nvSpPr>
        <dsp:cNvPr id="0" name=""/>
        <dsp:cNvSpPr/>
      </dsp:nvSpPr>
      <dsp:spPr>
        <a:xfrm>
          <a:off x="4383564" y="529217"/>
          <a:ext cx="91440" cy="1703386"/>
        </a:xfrm>
        <a:custGeom>
          <a:avLst/>
          <a:gdLst/>
          <a:ahLst/>
          <a:cxnLst/>
          <a:rect l="0" t="0" r="0" b="0"/>
          <a:pathLst>
            <a:path>
              <a:moveTo>
                <a:pt x="0" y="2065798"/>
              </a:moveTo>
              <a:lnTo>
                <a:pt x="72275" y="2065798"/>
              </a:lnTo>
              <a:lnTo>
                <a:pt x="72275" y="0"/>
              </a:lnTo>
              <a:lnTo>
                <a:pt x="144550"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dirty="0">
            <a:solidFill>
              <a:sysClr val="windowText" lastClr="000000">
                <a:hueOff val="0"/>
                <a:satOff val="0"/>
                <a:lumOff val="0"/>
                <a:alphaOff val="0"/>
              </a:sysClr>
            </a:solidFill>
            <a:latin typeface="Calibri"/>
            <a:ea typeface="+mn-ea"/>
            <a:cs typeface="+mn-cs"/>
          </a:endParaRPr>
        </a:p>
      </dsp:txBody>
      <dsp:txXfrm>
        <a:off x="4386645" y="1338271"/>
        <a:ext cx="85278" cy="85278"/>
      </dsp:txXfrm>
    </dsp:sp>
    <dsp:sp modelId="{3FBF3404-AAD3-4711-AE49-013AA9A41D94}">
      <dsp:nvSpPr>
        <dsp:cNvPr id="0" name=""/>
        <dsp:cNvSpPr/>
      </dsp:nvSpPr>
      <dsp:spPr>
        <a:xfrm>
          <a:off x="3407392" y="2232603"/>
          <a:ext cx="91440" cy="246579"/>
        </a:xfrm>
        <a:custGeom>
          <a:avLst/>
          <a:gdLst/>
          <a:ahLst/>
          <a:cxnLst/>
          <a:rect l="0" t="0" r="0" b="0"/>
          <a:pathLst>
            <a:path>
              <a:moveTo>
                <a:pt x="0" y="413159"/>
              </a:moveTo>
              <a:lnTo>
                <a:pt x="72275" y="413159"/>
              </a:lnTo>
              <a:lnTo>
                <a:pt x="72275" y="0"/>
              </a:lnTo>
              <a:lnTo>
                <a:pt x="144550"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3446581" y="2349362"/>
        <a:ext cx="13061" cy="13061"/>
      </dsp:txXfrm>
    </dsp:sp>
    <dsp:sp modelId="{6B8461AA-49C7-43CB-83A8-21DF23C8AE0C}">
      <dsp:nvSpPr>
        <dsp:cNvPr id="0" name=""/>
        <dsp:cNvSpPr/>
      </dsp:nvSpPr>
      <dsp:spPr>
        <a:xfrm>
          <a:off x="2902416" y="1230889"/>
          <a:ext cx="119346" cy="1248294"/>
        </a:xfrm>
        <a:custGeom>
          <a:avLst/>
          <a:gdLst/>
          <a:ahLst/>
          <a:cxnLst/>
          <a:rect l="0" t="0" r="0" b="0"/>
          <a:pathLst>
            <a:path>
              <a:moveTo>
                <a:pt x="0" y="0"/>
              </a:moveTo>
              <a:lnTo>
                <a:pt x="72275" y="0"/>
              </a:lnTo>
              <a:lnTo>
                <a:pt x="72275" y="1377199"/>
              </a:lnTo>
              <a:lnTo>
                <a:pt x="144550" y="1377199"/>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2930739" y="1823686"/>
        <a:ext cx="62699" cy="62699"/>
      </dsp:txXfrm>
    </dsp:sp>
    <dsp:sp modelId="{AF19677E-75EC-4FC8-898F-0A25CA232050}">
      <dsp:nvSpPr>
        <dsp:cNvPr id="0" name=""/>
        <dsp:cNvSpPr/>
      </dsp:nvSpPr>
      <dsp:spPr>
        <a:xfrm>
          <a:off x="3442566" y="20034"/>
          <a:ext cx="96816" cy="91440"/>
        </a:xfrm>
        <a:custGeom>
          <a:avLst/>
          <a:gdLst/>
          <a:ahLst/>
          <a:cxnLst/>
          <a:rect l="0" t="0" r="0" b="0"/>
          <a:pathLst>
            <a:path>
              <a:moveTo>
                <a:pt x="0" y="45720"/>
              </a:moveTo>
              <a:lnTo>
                <a:pt x="144550" y="4572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3488551" y="63331"/>
        <a:ext cx="4845" cy="4845"/>
      </dsp:txXfrm>
    </dsp:sp>
    <dsp:sp modelId="{BCB5B06F-7BF4-48C6-9CE8-9C1ED0FF503A}">
      <dsp:nvSpPr>
        <dsp:cNvPr id="0" name=""/>
        <dsp:cNvSpPr/>
      </dsp:nvSpPr>
      <dsp:spPr>
        <a:xfrm>
          <a:off x="2902416" y="65754"/>
          <a:ext cx="108799" cy="1165134"/>
        </a:xfrm>
        <a:custGeom>
          <a:avLst/>
          <a:gdLst/>
          <a:ahLst/>
          <a:cxnLst/>
          <a:rect l="0" t="0" r="0" b="0"/>
          <a:pathLst>
            <a:path>
              <a:moveTo>
                <a:pt x="0" y="1377199"/>
              </a:moveTo>
              <a:lnTo>
                <a:pt x="72275" y="1377199"/>
              </a:lnTo>
              <a:lnTo>
                <a:pt x="72275" y="0"/>
              </a:lnTo>
              <a:lnTo>
                <a:pt x="144550"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solidFill>
              <a:sysClr val="windowText" lastClr="000000">
                <a:hueOff val="0"/>
                <a:satOff val="0"/>
                <a:lumOff val="0"/>
                <a:alphaOff val="0"/>
              </a:sysClr>
            </a:solidFill>
            <a:latin typeface="Calibri"/>
            <a:ea typeface="+mn-ea"/>
            <a:cs typeface="+mn-cs"/>
          </a:endParaRPr>
        </a:p>
      </dsp:txBody>
      <dsp:txXfrm>
        <a:off x="2927560" y="619066"/>
        <a:ext cx="58510" cy="58510"/>
      </dsp:txXfrm>
    </dsp:sp>
    <dsp:sp modelId="{4AF91963-CFFA-45B3-8827-BAFFD9D1532B}">
      <dsp:nvSpPr>
        <dsp:cNvPr id="0" name=""/>
        <dsp:cNvSpPr/>
      </dsp:nvSpPr>
      <dsp:spPr>
        <a:xfrm>
          <a:off x="1584175" y="925512"/>
          <a:ext cx="2025727" cy="61075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GB" sz="2700" kern="1200" dirty="0" err="1">
              <a:solidFill>
                <a:schemeClr val="accent1"/>
              </a:solidFill>
              <a:latin typeface="Calibri"/>
              <a:ea typeface="+mn-ea"/>
              <a:cs typeface="+mn-cs"/>
            </a:rPr>
            <a:t>Laco</a:t>
          </a:r>
          <a:r>
            <a:rPr lang="en-GB" sz="2700" kern="1200" dirty="0">
              <a:solidFill>
                <a:schemeClr val="accent1"/>
              </a:solidFill>
              <a:latin typeface="Calibri"/>
              <a:ea typeface="+mn-ea"/>
              <a:cs typeface="+mn-cs"/>
            </a:rPr>
            <a:t> Holdings</a:t>
          </a:r>
        </a:p>
      </dsp:txBody>
      <dsp:txXfrm>
        <a:off x="1584175" y="925512"/>
        <a:ext cx="2025727" cy="610752"/>
      </dsp:txXfrm>
    </dsp:sp>
    <dsp:sp modelId="{72C454FB-51D3-4D1A-88F6-5F364D130D06}">
      <dsp:nvSpPr>
        <dsp:cNvPr id="0" name=""/>
        <dsp:cNvSpPr/>
      </dsp:nvSpPr>
      <dsp:spPr>
        <a:xfrm>
          <a:off x="3011215" y="0"/>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DOF ASA</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094611</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Norway</a:t>
          </a:r>
        </a:p>
      </dsp:txBody>
      <dsp:txXfrm>
        <a:off x="3011215" y="0"/>
        <a:ext cx="431350" cy="131509"/>
      </dsp:txXfrm>
    </dsp:sp>
    <dsp:sp modelId="{8E4A5D8B-4FDE-4D5A-B201-BE843A1554AB}">
      <dsp:nvSpPr>
        <dsp:cNvPr id="0" name=""/>
        <dsp:cNvSpPr/>
      </dsp:nvSpPr>
      <dsp:spPr>
        <a:xfrm>
          <a:off x="3539382" y="4218"/>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Mogster Offshore AS largest Shareholder -  61.51%</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Cross reference with Austral Group SAA, Chairperson Mogster</a:t>
          </a:r>
        </a:p>
      </dsp:txBody>
      <dsp:txXfrm>
        <a:off x="3539382" y="4218"/>
        <a:ext cx="431350" cy="131509"/>
      </dsp:txXfrm>
    </dsp:sp>
    <dsp:sp modelId="{6031DC28-8081-4D1E-A60E-E2A7573F0EB8}">
      <dsp:nvSpPr>
        <dsp:cNvPr id="0" name=""/>
        <dsp:cNvSpPr/>
      </dsp:nvSpPr>
      <dsp:spPr>
        <a:xfrm>
          <a:off x="3021762" y="2413428"/>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Laco AS </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Marine Freight &amp; Offshore development</a:t>
          </a:r>
        </a:p>
      </dsp:txBody>
      <dsp:txXfrm>
        <a:off x="3021762" y="2413428"/>
        <a:ext cx="431350" cy="131509"/>
      </dsp:txXfrm>
    </dsp:sp>
    <dsp:sp modelId="{4C3F3D5F-D902-429E-B88F-EF8FC7EE4931}">
      <dsp:nvSpPr>
        <dsp:cNvPr id="0" name=""/>
        <dsp:cNvSpPr/>
      </dsp:nvSpPr>
      <dsp:spPr>
        <a:xfrm>
          <a:off x="3539382" y="1880895"/>
          <a:ext cx="889902" cy="703415"/>
        </a:xfrm>
        <a:prstGeom prst="rect">
          <a:avLst/>
        </a:prstGeom>
        <a:solidFill>
          <a:schemeClr val="accent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err="1">
              <a:solidFill>
                <a:sysClr val="window" lastClr="FFFFFF"/>
              </a:solidFill>
              <a:latin typeface="Calibri"/>
              <a:ea typeface="+mn-ea"/>
              <a:cs typeface="+mn-cs"/>
            </a:rPr>
            <a:t>Austevoll</a:t>
          </a:r>
          <a:r>
            <a:rPr lang="en-GB" sz="800" kern="1200" dirty="0">
              <a:solidFill>
                <a:sysClr val="window" lastClr="FFFFFF"/>
              </a:solidFill>
              <a:latin typeface="Calibri"/>
              <a:ea typeface="+mn-ea"/>
              <a:cs typeface="+mn-cs"/>
            </a:rPr>
            <a:t> Seafood </a:t>
          </a:r>
          <a:r>
            <a:rPr lang="en-GB" sz="800" kern="1200" dirty="0" smtClean="0">
              <a:solidFill>
                <a:sysClr val="window" lastClr="FFFFFF"/>
              </a:solidFill>
              <a:latin typeface="Calibri"/>
              <a:ea typeface="+mn-ea"/>
              <a:cs typeface="+mn-cs"/>
            </a:rPr>
            <a:t>Norway</a:t>
          </a:r>
          <a:endParaRPr lang="en-GB" sz="800" kern="1200" dirty="0">
            <a:solidFill>
              <a:sysClr val="window" lastClr="FFFFFF"/>
            </a:solidFill>
            <a:latin typeface="Calibri"/>
            <a:ea typeface="+mn-ea"/>
            <a:cs typeface="+mn-cs"/>
          </a:endParaRPr>
        </a:p>
      </dsp:txBody>
      <dsp:txXfrm>
        <a:off x="3539382" y="1880895"/>
        <a:ext cx="889902" cy="703415"/>
      </dsp:txXfrm>
    </dsp:sp>
    <dsp:sp modelId="{99472C5F-CFB0-47CE-B0BA-36F174028D9F}">
      <dsp:nvSpPr>
        <dsp:cNvPr id="0" name=""/>
        <dsp:cNvSpPr/>
      </dsp:nvSpPr>
      <dsp:spPr>
        <a:xfrm>
          <a:off x="4515554" y="168604"/>
          <a:ext cx="849691" cy="721224"/>
        </a:xfrm>
        <a:prstGeom prst="rect">
          <a:avLst/>
        </a:prstGeom>
        <a:solidFill>
          <a:schemeClr val="accent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err="1">
              <a:solidFill>
                <a:sysClr val="window" lastClr="FFFFFF"/>
              </a:solidFill>
              <a:latin typeface="Calibri"/>
              <a:ea typeface="+mn-ea"/>
              <a:cs typeface="+mn-cs"/>
            </a:rPr>
            <a:t>Foodcorp</a:t>
          </a:r>
          <a:r>
            <a:rPr lang="en-GB" sz="800" kern="1200" dirty="0">
              <a:solidFill>
                <a:sysClr val="window" lastClr="FFFFFF"/>
              </a:solidFill>
              <a:latin typeface="Calibri"/>
              <a:ea typeface="+mn-ea"/>
              <a:cs typeface="+mn-cs"/>
            </a:rPr>
            <a:t> SA </a:t>
          </a:r>
        </a:p>
        <a:p>
          <a:pPr lvl="0" algn="ctr" defTabSz="355600">
            <a:lnSpc>
              <a:spcPct val="90000"/>
            </a:lnSpc>
            <a:spcBef>
              <a:spcPct val="0"/>
            </a:spcBef>
            <a:spcAft>
              <a:spcPct val="35000"/>
            </a:spcAft>
          </a:pPr>
          <a:r>
            <a:rPr lang="en-GB" sz="800" kern="1200" dirty="0" smtClean="0">
              <a:solidFill>
                <a:sysClr val="window" lastClr="FFFFFF"/>
              </a:solidFill>
              <a:latin typeface="Calibri"/>
              <a:ea typeface="+mn-ea"/>
              <a:cs typeface="+mn-cs"/>
            </a:rPr>
            <a:t>Registration </a:t>
          </a:r>
          <a:r>
            <a:rPr lang="en-GB" sz="800" kern="1200" dirty="0">
              <a:solidFill>
                <a:sysClr val="window" lastClr="FFFFFF"/>
              </a:solidFill>
              <a:latin typeface="Calibri"/>
              <a:ea typeface="+mn-ea"/>
              <a:cs typeface="+mn-cs"/>
            </a:rPr>
            <a:t>Chile, Control </a:t>
          </a:r>
          <a:r>
            <a:rPr lang="en-GB" sz="800" kern="1200" dirty="0" smtClean="0">
              <a:solidFill>
                <a:sysClr val="window" lastClr="FFFFFF"/>
              </a:solidFill>
              <a:latin typeface="Calibri"/>
              <a:ea typeface="+mn-ea"/>
              <a:cs typeface="+mn-cs"/>
            </a:rPr>
            <a:t>Norway</a:t>
          </a:r>
          <a:endParaRPr lang="en-GB" sz="800" kern="1200" dirty="0">
            <a:solidFill>
              <a:sysClr val="window" lastClr="FFFFFF"/>
            </a:solidFill>
            <a:latin typeface="Calibri"/>
            <a:ea typeface="+mn-ea"/>
            <a:cs typeface="+mn-cs"/>
          </a:endParaRPr>
        </a:p>
      </dsp:txBody>
      <dsp:txXfrm>
        <a:off x="4515554" y="168604"/>
        <a:ext cx="849691" cy="721224"/>
      </dsp:txXfrm>
    </dsp:sp>
    <dsp:sp modelId="{03F51268-38F1-47B8-9106-BA698D6F98F3}">
      <dsp:nvSpPr>
        <dsp:cNvPr id="0" name=""/>
        <dsp:cNvSpPr/>
      </dsp:nvSpPr>
      <dsp:spPr>
        <a:xfrm>
          <a:off x="5451516" y="185762"/>
          <a:ext cx="874438" cy="686908"/>
        </a:xfrm>
        <a:prstGeom prst="rect">
          <a:avLst/>
        </a:prstGeom>
        <a:solidFill>
          <a:schemeClr val="accent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err="1">
              <a:solidFill>
                <a:sysClr val="window" lastClr="FFFFFF"/>
              </a:solidFill>
              <a:latin typeface="Calibri"/>
              <a:ea typeface="+mn-ea"/>
              <a:cs typeface="+mn-cs"/>
            </a:rPr>
            <a:t>Pesquera</a:t>
          </a:r>
          <a:r>
            <a:rPr lang="en-GB" sz="800" kern="1200" dirty="0">
              <a:solidFill>
                <a:sysClr val="window" lastClr="FFFFFF"/>
              </a:solidFill>
              <a:latin typeface="Calibri"/>
              <a:ea typeface="+mn-ea"/>
              <a:cs typeface="+mn-cs"/>
            </a:rPr>
            <a:t> del </a:t>
          </a:r>
          <a:r>
            <a:rPr lang="en-GB" sz="800" kern="1200" dirty="0" err="1">
              <a:solidFill>
                <a:sysClr val="window" lastClr="FFFFFF"/>
              </a:solidFill>
              <a:latin typeface="Calibri"/>
              <a:ea typeface="+mn-ea"/>
              <a:cs typeface="+mn-cs"/>
            </a:rPr>
            <a:t>Norte</a:t>
          </a:r>
          <a:endParaRPr lang="en-GB" sz="800" kern="1200" dirty="0">
            <a:solidFill>
              <a:sysClr val="window" lastClr="FFFFFF"/>
            </a:solidFill>
            <a:latin typeface="Calibri"/>
            <a:ea typeface="+mn-ea"/>
            <a:cs typeface="+mn-cs"/>
          </a:endParaRPr>
        </a:p>
        <a:p>
          <a:pPr lvl="0" algn="ctr" defTabSz="355600">
            <a:lnSpc>
              <a:spcPct val="90000"/>
            </a:lnSpc>
            <a:spcBef>
              <a:spcPct val="0"/>
            </a:spcBef>
            <a:spcAft>
              <a:spcPct val="35000"/>
            </a:spcAft>
          </a:pPr>
          <a:r>
            <a:rPr lang="en-GB" sz="800" kern="1200" dirty="0" smtClean="0">
              <a:solidFill>
                <a:sysClr val="window" lastClr="FFFFFF"/>
              </a:solidFill>
              <a:latin typeface="Calibri"/>
              <a:ea typeface="+mn-ea"/>
              <a:cs typeface="+mn-cs"/>
            </a:rPr>
            <a:t>Registration Chile</a:t>
          </a:r>
          <a:endParaRPr lang="en-GB" sz="800" kern="1200" dirty="0">
            <a:solidFill>
              <a:sysClr val="window" lastClr="FFFFFF"/>
            </a:solidFill>
            <a:latin typeface="Calibri"/>
            <a:ea typeface="+mn-ea"/>
            <a:cs typeface="+mn-cs"/>
          </a:endParaRPr>
        </a:p>
      </dsp:txBody>
      <dsp:txXfrm>
        <a:off x="5451516" y="185762"/>
        <a:ext cx="874438" cy="686908"/>
      </dsp:txXfrm>
    </dsp:sp>
    <dsp:sp modelId="{F78219B2-AD6C-4F08-9D20-8E58D31B5CBA}">
      <dsp:nvSpPr>
        <dsp:cNvPr id="0" name=""/>
        <dsp:cNvSpPr/>
      </dsp:nvSpPr>
      <dsp:spPr>
        <a:xfrm>
          <a:off x="4515554" y="1161298"/>
          <a:ext cx="830483" cy="742527"/>
        </a:xfrm>
        <a:prstGeom prst="rect">
          <a:avLst/>
        </a:prstGeom>
        <a:solidFill>
          <a:schemeClr val="accent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a:solidFill>
                <a:sysClr val="window" lastClr="FFFFFF"/>
              </a:solidFill>
              <a:latin typeface="Calibri"/>
              <a:ea typeface="+mn-ea"/>
              <a:cs typeface="+mn-cs"/>
            </a:rPr>
            <a:t>Austral Group </a:t>
          </a:r>
          <a:r>
            <a:rPr lang="en-GB" sz="800" kern="1200" dirty="0" smtClean="0">
              <a:solidFill>
                <a:sysClr val="window" lastClr="FFFFFF"/>
              </a:solidFill>
              <a:latin typeface="Calibri"/>
              <a:ea typeface="+mn-ea"/>
              <a:cs typeface="+mn-cs"/>
            </a:rPr>
            <a:t>Registration </a:t>
          </a:r>
          <a:r>
            <a:rPr lang="en-GB" sz="800" kern="1200" dirty="0">
              <a:solidFill>
                <a:sysClr val="window" lastClr="FFFFFF"/>
              </a:solidFill>
              <a:latin typeface="Calibri"/>
              <a:ea typeface="+mn-ea"/>
              <a:cs typeface="+mn-cs"/>
            </a:rPr>
            <a:t>Peru, </a:t>
          </a:r>
          <a:endParaRPr lang="en-GB" sz="800" kern="1200" dirty="0" smtClean="0">
            <a:solidFill>
              <a:sysClr val="window" lastClr="FFFFFF"/>
            </a:solidFill>
            <a:latin typeface="Calibri"/>
            <a:ea typeface="+mn-ea"/>
            <a:cs typeface="+mn-cs"/>
          </a:endParaRPr>
        </a:p>
        <a:p>
          <a:pPr lvl="0" algn="ctr" defTabSz="355600">
            <a:lnSpc>
              <a:spcPct val="90000"/>
            </a:lnSpc>
            <a:spcBef>
              <a:spcPct val="0"/>
            </a:spcBef>
            <a:spcAft>
              <a:spcPct val="35000"/>
            </a:spcAft>
          </a:pPr>
          <a:r>
            <a:rPr lang="en-GB" sz="800" kern="1200" dirty="0" smtClean="0">
              <a:solidFill>
                <a:sysClr val="window" lastClr="FFFFFF"/>
              </a:solidFill>
              <a:latin typeface="Calibri"/>
              <a:ea typeface="+mn-ea"/>
              <a:cs typeface="+mn-cs"/>
            </a:rPr>
            <a:t>Control Norway</a:t>
          </a:r>
          <a:endParaRPr lang="en-GB" sz="800" kern="1200" dirty="0">
            <a:solidFill>
              <a:sysClr val="window" lastClr="FFFFFF"/>
            </a:solidFill>
            <a:latin typeface="Calibri"/>
            <a:ea typeface="+mn-ea"/>
            <a:cs typeface="+mn-cs"/>
          </a:endParaRPr>
        </a:p>
      </dsp:txBody>
      <dsp:txXfrm>
        <a:off x="4515554" y="1161298"/>
        <a:ext cx="830483" cy="742527"/>
      </dsp:txXfrm>
    </dsp:sp>
    <dsp:sp modelId="{38C272EC-E809-482B-AF3B-2A215C736A87}">
      <dsp:nvSpPr>
        <dsp:cNvPr id="0" name=""/>
        <dsp:cNvSpPr/>
      </dsp:nvSpPr>
      <dsp:spPr>
        <a:xfrm>
          <a:off x="5432308" y="905548"/>
          <a:ext cx="877082" cy="555196"/>
        </a:xfrm>
        <a:prstGeom prst="rect">
          <a:avLst/>
        </a:prstGeom>
        <a:solidFill>
          <a:schemeClr val="accent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err="1">
              <a:solidFill>
                <a:sysClr val="window" lastClr="FFFFFF"/>
              </a:solidFill>
              <a:latin typeface="Calibri"/>
              <a:ea typeface="+mn-ea"/>
              <a:cs typeface="+mn-cs"/>
            </a:rPr>
            <a:t>Surpesca</a:t>
          </a:r>
          <a:r>
            <a:rPr lang="en-GB" sz="800" kern="1200" dirty="0">
              <a:solidFill>
                <a:sysClr val="window" lastClr="FFFFFF"/>
              </a:solidFill>
              <a:latin typeface="Calibri"/>
              <a:ea typeface="+mn-ea"/>
              <a:cs typeface="+mn-cs"/>
            </a:rPr>
            <a:t> SA</a:t>
          </a:r>
        </a:p>
        <a:p>
          <a:pPr lvl="0" algn="ctr" defTabSz="355600">
            <a:lnSpc>
              <a:spcPct val="90000"/>
            </a:lnSpc>
            <a:spcBef>
              <a:spcPct val="0"/>
            </a:spcBef>
            <a:spcAft>
              <a:spcPct val="35000"/>
            </a:spcAft>
          </a:pPr>
          <a:r>
            <a:rPr lang="en-GB" sz="800" kern="1200" dirty="0" smtClean="0">
              <a:solidFill>
                <a:sysClr val="window" lastClr="FFFFFF"/>
              </a:solidFill>
              <a:latin typeface="Calibri"/>
              <a:ea typeface="+mn-ea"/>
              <a:cs typeface="+mn-cs"/>
            </a:rPr>
            <a:t>Registration </a:t>
          </a:r>
          <a:r>
            <a:rPr lang="en-GB" sz="800" kern="1200" dirty="0">
              <a:solidFill>
                <a:sysClr val="window" lastClr="FFFFFF"/>
              </a:solidFill>
              <a:latin typeface="Calibri"/>
              <a:ea typeface="+mn-ea"/>
              <a:cs typeface="+mn-cs"/>
            </a:rPr>
            <a:t>Peru, Control Norway</a:t>
          </a:r>
        </a:p>
      </dsp:txBody>
      <dsp:txXfrm>
        <a:off x="5432308" y="905548"/>
        <a:ext cx="877082" cy="555196"/>
      </dsp:txXfrm>
    </dsp:sp>
    <dsp:sp modelId="{567B9D9E-BD7C-42DC-A279-FF48609A8CF4}">
      <dsp:nvSpPr>
        <dsp:cNvPr id="0" name=""/>
        <dsp:cNvSpPr/>
      </dsp:nvSpPr>
      <dsp:spPr>
        <a:xfrm>
          <a:off x="6395661" y="850692"/>
          <a:ext cx="899214" cy="664909"/>
        </a:xfrm>
        <a:prstGeom prst="rect">
          <a:avLst/>
        </a:prstGeom>
        <a:solidFill>
          <a:schemeClr val="accent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err="1">
              <a:solidFill>
                <a:sysClr val="window" lastClr="FFFFFF"/>
              </a:solidFill>
              <a:latin typeface="Calibri"/>
              <a:ea typeface="+mn-ea"/>
              <a:cs typeface="+mn-cs"/>
            </a:rPr>
            <a:t>Pesquera</a:t>
          </a:r>
          <a:r>
            <a:rPr lang="en-GB" sz="800" kern="1200" dirty="0">
              <a:solidFill>
                <a:sysClr val="window" lastClr="FFFFFF"/>
              </a:solidFill>
              <a:latin typeface="Calibri"/>
              <a:ea typeface="+mn-ea"/>
              <a:cs typeface="+mn-cs"/>
            </a:rPr>
            <a:t> </a:t>
          </a:r>
          <a:r>
            <a:rPr lang="en-GB" sz="800" kern="1200" dirty="0" err="1">
              <a:solidFill>
                <a:sysClr val="window" lastClr="FFFFFF"/>
              </a:solidFill>
              <a:latin typeface="Calibri"/>
              <a:ea typeface="+mn-ea"/>
              <a:cs typeface="+mn-cs"/>
            </a:rPr>
            <a:t>Nueve</a:t>
          </a:r>
          <a:r>
            <a:rPr lang="en-GB" sz="800" kern="1200" dirty="0">
              <a:solidFill>
                <a:sysClr val="window" lastClr="FFFFFF"/>
              </a:solidFill>
              <a:latin typeface="Calibri"/>
              <a:ea typeface="+mn-ea"/>
              <a:cs typeface="+mn-cs"/>
            </a:rPr>
            <a:t> Esparta SA</a:t>
          </a:r>
        </a:p>
        <a:p>
          <a:pPr lvl="0" algn="ctr" defTabSz="355600">
            <a:lnSpc>
              <a:spcPct val="90000"/>
            </a:lnSpc>
            <a:spcBef>
              <a:spcPct val="0"/>
            </a:spcBef>
            <a:spcAft>
              <a:spcPct val="35000"/>
            </a:spcAft>
          </a:pPr>
          <a:r>
            <a:rPr lang="en-GB" sz="800" kern="1200" dirty="0" smtClean="0">
              <a:solidFill>
                <a:sysClr val="window" lastClr="FFFFFF"/>
              </a:solidFill>
              <a:latin typeface="Calibri"/>
              <a:ea typeface="+mn-ea"/>
              <a:cs typeface="+mn-cs"/>
            </a:rPr>
            <a:t>Registration Peru</a:t>
          </a:r>
        </a:p>
        <a:p>
          <a:pPr lvl="0" algn="ctr" defTabSz="355600">
            <a:lnSpc>
              <a:spcPct val="90000"/>
            </a:lnSpc>
            <a:spcBef>
              <a:spcPct val="0"/>
            </a:spcBef>
            <a:spcAft>
              <a:spcPct val="35000"/>
            </a:spcAft>
          </a:pPr>
          <a:r>
            <a:rPr lang="en-GB" sz="800" kern="1200" dirty="0" smtClean="0">
              <a:solidFill>
                <a:sysClr val="window" lastClr="FFFFFF"/>
              </a:solidFill>
              <a:latin typeface="Calibri"/>
              <a:ea typeface="+mn-ea"/>
              <a:cs typeface="+mn-cs"/>
            </a:rPr>
            <a:t>Control </a:t>
          </a:r>
          <a:r>
            <a:rPr lang="en-GB" sz="800" kern="1200" dirty="0">
              <a:solidFill>
                <a:sysClr val="window" lastClr="FFFFFF"/>
              </a:solidFill>
              <a:latin typeface="Calibri"/>
              <a:ea typeface="+mn-ea"/>
              <a:cs typeface="+mn-cs"/>
            </a:rPr>
            <a:t>Norway</a:t>
          </a:r>
        </a:p>
      </dsp:txBody>
      <dsp:txXfrm>
        <a:off x="6395661" y="850692"/>
        <a:ext cx="899214" cy="664909"/>
      </dsp:txXfrm>
    </dsp:sp>
    <dsp:sp modelId="{4CCE85B3-E79F-4B44-A603-B6E39E9A4E7D}">
      <dsp:nvSpPr>
        <dsp:cNvPr id="0" name=""/>
        <dsp:cNvSpPr/>
      </dsp:nvSpPr>
      <dsp:spPr>
        <a:xfrm>
          <a:off x="5432308" y="1493622"/>
          <a:ext cx="917038" cy="665952"/>
        </a:xfrm>
        <a:prstGeom prst="rect">
          <a:avLst/>
        </a:prstGeom>
        <a:solidFill>
          <a:schemeClr val="accent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a:solidFill>
                <a:sysClr val="window" lastClr="FFFFFF"/>
              </a:solidFill>
              <a:latin typeface="Calibri"/>
              <a:ea typeface="+mn-ea"/>
              <a:cs typeface="+mn-cs"/>
            </a:rPr>
            <a:t>Nueva Cadiz </a:t>
          </a:r>
          <a:r>
            <a:rPr lang="en-GB" sz="800" kern="1200" dirty="0" err="1">
              <a:solidFill>
                <a:sysClr val="window" lastClr="FFFFFF"/>
              </a:solidFill>
              <a:latin typeface="Calibri"/>
              <a:ea typeface="+mn-ea"/>
              <a:cs typeface="+mn-cs"/>
            </a:rPr>
            <a:t>Pesquera</a:t>
          </a:r>
          <a:endParaRPr lang="en-GB" sz="800" kern="1200" dirty="0">
            <a:solidFill>
              <a:sysClr val="window" lastClr="FFFFFF"/>
            </a:solidFill>
            <a:latin typeface="Calibri"/>
            <a:ea typeface="+mn-ea"/>
            <a:cs typeface="+mn-cs"/>
          </a:endParaRPr>
        </a:p>
        <a:p>
          <a:pPr lvl="0" algn="ctr" defTabSz="355600">
            <a:lnSpc>
              <a:spcPct val="90000"/>
            </a:lnSpc>
            <a:spcBef>
              <a:spcPct val="0"/>
            </a:spcBef>
            <a:spcAft>
              <a:spcPct val="35000"/>
            </a:spcAft>
          </a:pPr>
          <a:r>
            <a:rPr lang="en-GB" sz="800" kern="1200" dirty="0" err="1" smtClean="0">
              <a:solidFill>
                <a:sysClr val="window" lastClr="FFFFFF"/>
              </a:solidFill>
              <a:latin typeface="Calibri"/>
              <a:ea typeface="+mn-ea"/>
              <a:cs typeface="+mn-cs"/>
            </a:rPr>
            <a:t>Registrsation</a:t>
          </a:r>
          <a:r>
            <a:rPr lang="en-GB" sz="800" kern="1200" dirty="0" smtClean="0">
              <a:solidFill>
                <a:sysClr val="window" lastClr="FFFFFF"/>
              </a:solidFill>
              <a:latin typeface="Calibri"/>
              <a:ea typeface="+mn-ea"/>
              <a:cs typeface="+mn-cs"/>
            </a:rPr>
            <a:t> Peru</a:t>
          </a:r>
        </a:p>
        <a:p>
          <a:pPr lvl="0" algn="ctr" defTabSz="355600">
            <a:lnSpc>
              <a:spcPct val="90000"/>
            </a:lnSpc>
            <a:spcBef>
              <a:spcPct val="0"/>
            </a:spcBef>
            <a:spcAft>
              <a:spcPct val="35000"/>
            </a:spcAft>
          </a:pPr>
          <a:r>
            <a:rPr lang="en-GB" sz="800" kern="1200" dirty="0" smtClean="0">
              <a:solidFill>
                <a:sysClr val="window" lastClr="FFFFFF"/>
              </a:solidFill>
              <a:latin typeface="Calibri"/>
              <a:ea typeface="+mn-ea"/>
              <a:cs typeface="+mn-cs"/>
            </a:rPr>
            <a:t> </a:t>
          </a:r>
          <a:r>
            <a:rPr lang="en-GB" sz="800" kern="1200" dirty="0">
              <a:solidFill>
                <a:sysClr val="window" lastClr="FFFFFF"/>
              </a:solidFill>
              <a:latin typeface="Calibri"/>
              <a:ea typeface="+mn-ea"/>
              <a:cs typeface="+mn-cs"/>
            </a:rPr>
            <a:t>Control Norway</a:t>
          </a:r>
        </a:p>
      </dsp:txBody>
      <dsp:txXfrm>
        <a:off x="5432308" y="1493622"/>
        <a:ext cx="917038" cy="665952"/>
      </dsp:txXfrm>
    </dsp:sp>
    <dsp:sp modelId="{C3C29F0E-8737-42CC-95B6-6DDA6152B676}">
      <dsp:nvSpPr>
        <dsp:cNvPr id="0" name=""/>
        <dsp:cNvSpPr/>
      </dsp:nvSpPr>
      <dsp:spPr>
        <a:xfrm>
          <a:off x="4515554" y="2274646"/>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BR Birkeland Fiskebatrederi AS</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1611831</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Noway (Storebo) </a:t>
          </a:r>
        </a:p>
      </dsp:txBody>
      <dsp:txXfrm>
        <a:off x="4515554" y="2274646"/>
        <a:ext cx="431350" cy="131509"/>
      </dsp:txXfrm>
    </dsp:sp>
    <dsp:sp modelId="{7E5BCCE7-9013-4F2C-9122-D2906C4AE318}">
      <dsp:nvSpPr>
        <dsp:cNvPr id="0" name=""/>
        <dsp:cNvSpPr/>
      </dsp:nvSpPr>
      <dsp:spPr>
        <a:xfrm>
          <a:off x="5033175" y="2192452"/>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Talbor AS</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5153800</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Norway (storebo) finfish Fishing</a:t>
          </a:r>
        </a:p>
      </dsp:txBody>
      <dsp:txXfrm>
        <a:off x="5033175" y="2192452"/>
        <a:ext cx="431350" cy="131509"/>
      </dsp:txXfrm>
    </dsp:sp>
    <dsp:sp modelId="{73FD08BC-E614-4B22-B94C-ED7FA640F74B}">
      <dsp:nvSpPr>
        <dsp:cNvPr id="0" name=""/>
        <dsp:cNvSpPr/>
      </dsp:nvSpPr>
      <dsp:spPr>
        <a:xfrm>
          <a:off x="5033175" y="2356839"/>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AS Polarbus</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1588299</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Norway</a:t>
          </a:r>
        </a:p>
      </dsp:txBody>
      <dsp:txXfrm>
        <a:off x="5033175" y="2356839"/>
        <a:ext cx="431350" cy="131509"/>
      </dsp:txXfrm>
    </dsp:sp>
    <dsp:sp modelId="{319B7F7E-1FF0-45A0-91C8-CC01BB8288F1}">
      <dsp:nvSpPr>
        <dsp:cNvPr id="0" name=""/>
        <dsp:cNvSpPr/>
      </dsp:nvSpPr>
      <dsp:spPr>
        <a:xfrm>
          <a:off x="4515554" y="2439032"/>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Lafisk II</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1580541</a:t>
          </a:r>
        </a:p>
      </dsp:txBody>
      <dsp:txXfrm>
        <a:off x="4515554" y="2439032"/>
        <a:ext cx="431350" cy="131509"/>
      </dsp:txXfrm>
    </dsp:sp>
    <dsp:sp modelId="{0E36B567-5DA1-4D9C-863D-00A1AD4A3357}">
      <dsp:nvSpPr>
        <dsp:cNvPr id="0" name=""/>
        <dsp:cNvSpPr/>
      </dsp:nvSpPr>
      <dsp:spPr>
        <a:xfrm>
          <a:off x="4515554" y="2603419"/>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A Fish AS</a:t>
          </a:r>
        </a:p>
      </dsp:txBody>
      <dsp:txXfrm>
        <a:off x="4515554" y="2603419"/>
        <a:ext cx="431350" cy="131509"/>
      </dsp:txXfrm>
    </dsp:sp>
    <dsp:sp modelId="{247BD268-B5F4-42C5-9703-BA4DB77B6D5E}">
      <dsp:nvSpPr>
        <dsp:cNvPr id="0" name=""/>
        <dsp:cNvSpPr/>
      </dsp:nvSpPr>
      <dsp:spPr>
        <a:xfrm>
          <a:off x="4515554" y="2849999"/>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Austevoll Fisk AS</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Managing Director Arne Mogster</a:t>
          </a:r>
        </a:p>
      </dsp:txBody>
      <dsp:txXfrm>
        <a:off x="4515554" y="2849999"/>
        <a:ext cx="431350" cy="131509"/>
      </dsp:txXfrm>
    </dsp:sp>
    <dsp:sp modelId="{23327EB2-74DA-425B-AEC4-93EF37542738}">
      <dsp:nvSpPr>
        <dsp:cNvPr id="0" name=""/>
        <dsp:cNvSpPr/>
      </dsp:nvSpPr>
      <dsp:spPr>
        <a:xfrm>
          <a:off x="5033175" y="2521226"/>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Shetland Catch Ltd (25%)  </a:t>
          </a:r>
        </a:p>
      </dsp:txBody>
      <dsp:txXfrm>
        <a:off x="5033175" y="2521226"/>
        <a:ext cx="431350" cy="131509"/>
      </dsp:txXfrm>
    </dsp:sp>
    <dsp:sp modelId="{3F83F65F-95C4-44AB-B43E-996881BF80A7}">
      <dsp:nvSpPr>
        <dsp:cNvPr id="0" name=""/>
        <dsp:cNvSpPr/>
      </dsp:nvSpPr>
      <dsp:spPr>
        <a:xfrm>
          <a:off x="5033175" y="2685612"/>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North Capelin Honningsrag AS (50%)</a:t>
          </a:r>
        </a:p>
      </dsp:txBody>
      <dsp:txXfrm>
        <a:off x="5033175" y="2685612"/>
        <a:ext cx="431350" cy="131509"/>
      </dsp:txXfrm>
    </dsp:sp>
    <dsp:sp modelId="{F2C51406-7EDA-439A-A96C-A33FEF6F3BA5}">
      <dsp:nvSpPr>
        <dsp:cNvPr id="0" name=""/>
        <dsp:cNvSpPr/>
      </dsp:nvSpPr>
      <dsp:spPr>
        <a:xfrm>
          <a:off x="5033175" y="2849999"/>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Norway Pelagic ASA (43%)</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Merger with Atlantic Pelagic AS operations providing a production, processing, sales and distributuion network</a:t>
          </a:r>
        </a:p>
      </dsp:txBody>
      <dsp:txXfrm>
        <a:off x="5033175" y="2849999"/>
        <a:ext cx="431350" cy="131509"/>
      </dsp:txXfrm>
    </dsp:sp>
    <dsp:sp modelId="{33AB46CC-B4E6-44CA-962F-AFD607217E6F}">
      <dsp:nvSpPr>
        <dsp:cNvPr id="0" name=""/>
        <dsp:cNvSpPr/>
      </dsp:nvSpPr>
      <dsp:spPr>
        <a:xfrm>
          <a:off x="5033175" y="3014386"/>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Modolv Sjoset AS (66%)</a:t>
          </a:r>
        </a:p>
      </dsp:txBody>
      <dsp:txXfrm>
        <a:off x="5033175" y="3014386"/>
        <a:ext cx="431350" cy="131509"/>
      </dsp:txXfrm>
    </dsp:sp>
    <dsp:sp modelId="{CCC1CE56-4DEC-45FC-9CB9-B5849BA679F3}">
      <dsp:nvSpPr>
        <dsp:cNvPr id="0" name=""/>
        <dsp:cNvSpPr/>
      </dsp:nvSpPr>
      <dsp:spPr>
        <a:xfrm>
          <a:off x="5033175" y="3178772"/>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Austevoll Fiskeindustri AS (100%)</a:t>
          </a:r>
        </a:p>
      </dsp:txBody>
      <dsp:txXfrm>
        <a:off x="5033175" y="3178772"/>
        <a:ext cx="431350" cy="131509"/>
      </dsp:txXfrm>
    </dsp:sp>
    <dsp:sp modelId="{430E5080-6FE4-4EF9-A8CE-5C36D8692188}">
      <dsp:nvSpPr>
        <dsp:cNvPr id="0" name=""/>
        <dsp:cNvSpPr/>
      </dsp:nvSpPr>
      <dsp:spPr>
        <a:xfrm>
          <a:off x="4515554" y="3014386"/>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Murman ishing Co Ltd</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1811481 Cyprus</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(was 3rd Party anagement Companyu</a:t>
          </a:r>
        </a:p>
      </dsp:txBody>
      <dsp:txXfrm>
        <a:off x="4515554" y="3014386"/>
        <a:ext cx="431350" cy="131509"/>
      </dsp:txXfrm>
    </dsp:sp>
    <dsp:sp modelId="{54E9839A-8702-4F54-870D-243B4F0FA94E}">
      <dsp:nvSpPr>
        <dsp:cNvPr id="0" name=""/>
        <dsp:cNvSpPr/>
      </dsp:nvSpPr>
      <dsp:spPr>
        <a:xfrm>
          <a:off x="4515554" y="3178772"/>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dirty="0" err="1">
              <a:solidFill>
                <a:sysClr val="window" lastClr="FFFFFF"/>
              </a:solidFill>
              <a:latin typeface="Calibri"/>
              <a:ea typeface="+mn-ea"/>
              <a:cs typeface="+mn-cs"/>
            </a:rPr>
            <a:t>Austevoll</a:t>
          </a:r>
          <a:r>
            <a:rPr lang="en-GB" sz="200" kern="1200" dirty="0">
              <a:solidFill>
                <a:sysClr val="window" lastClr="FFFFFF"/>
              </a:solidFill>
              <a:latin typeface="Calibri"/>
              <a:ea typeface="+mn-ea"/>
              <a:cs typeface="+mn-cs"/>
            </a:rPr>
            <a:t> Supply AS</a:t>
          </a:r>
        </a:p>
        <a:p>
          <a:pPr lvl="0" algn="ctr" defTabSz="88900">
            <a:lnSpc>
              <a:spcPct val="90000"/>
            </a:lnSpc>
            <a:spcBef>
              <a:spcPct val="0"/>
            </a:spcBef>
            <a:spcAft>
              <a:spcPct val="35000"/>
            </a:spcAft>
          </a:pPr>
          <a:r>
            <a:rPr lang="en-GB" sz="200" kern="1200" dirty="0">
              <a:solidFill>
                <a:sysClr val="window" lastClr="FFFFFF"/>
              </a:solidFill>
              <a:latin typeface="Calibri"/>
              <a:ea typeface="+mn-ea"/>
              <a:cs typeface="+mn-cs"/>
            </a:rPr>
            <a:t>5368271 Norway</a:t>
          </a:r>
        </a:p>
        <a:p>
          <a:pPr lvl="0" algn="ctr" defTabSz="88900">
            <a:lnSpc>
              <a:spcPct val="90000"/>
            </a:lnSpc>
            <a:spcBef>
              <a:spcPct val="0"/>
            </a:spcBef>
            <a:spcAft>
              <a:spcPct val="35000"/>
            </a:spcAft>
          </a:pPr>
          <a:r>
            <a:rPr lang="en-GB" sz="200" kern="1200" dirty="0">
              <a:solidFill>
                <a:sysClr val="window" lastClr="FFFFFF"/>
              </a:solidFill>
              <a:latin typeface="Calibri"/>
              <a:ea typeface="+mn-ea"/>
              <a:cs typeface="+mn-cs"/>
            </a:rPr>
            <a:t>Owns 1 search and rescue vessel </a:t>
          </a:r>
          <a:r>
            <a:rPr lang="en-GB" sz="200" kern="1200" dirty="0" err="1">
              <a:solidFill>
                <a:sysClr val="window" lastClr="FFFFFF"/>
              </a:solidFill>
              <a:latin typeface="Calibri"/>
              <a:ea typeface="+mn-ea"/>
              <a:cs typeface="+mn-cs"/>
            </a:rPr>
            <a:t>Ringasund</a:t>
          </a:r>
          <a:endParaRPr lang="en-GB" sz="200" kern="1200" dirty="0">
            <a:solidFill>
              <a:sysClr val="window" lastClr="FFFFFF"/>
            </a:solidFill>
            <a:latin typeface="Calibri"/>
            <a:ea typeface="+mn-ea"/>
            <a:cs typeface="+mn-cs"/>
          </a:endParaRPr>
        </a:p>
        <a:p>
          <a:pPr lvl="0" algn="ctr" defTabSz="88900">
            <a:lnSpc>
              <a:spcPct val="90000"/>
            </a:lnSpc>
            <a:spcBef>
              <a:spcPct val="0"/>
            </a:spcBef>
            <a:spcAft>
              <a:spcPct val="35000"/>
            </a:spcAft>
          </a:pPr>
          <a:endParaRPr lang="en-GB" sz="200" kern="1200" dirty="0">
            <a:solidFill>
              <a:sysClr val="window" lastClr="FFFFFF"/>
            </a:solidFill>
            <a:latin typeface="Calibri"/>
            <a:ea typeface="+mn-ea"/>
            <a:cs typeface="+mn-cs"/>
          </a:endParaRPr>
        </a:p>
      </dsp:txBody>
      <dsp:txXfrm>
        <a:off x="4515554" y="3178772"/>
        <a:ext cx="431350" cy="131509"/>
      </dsp:txXfrm>
    </dsp:sp>
    <dsp:sp modelId="{7F5420BD-E8AE-4A12-8987-13E25E68A383}">
      <dsp:nvSpPr>
        <dsp:cNvPr id="0" name=""/>
        <dsp:cNvSpPr/>
      </dsp:nvSpPr>
      <dsp:spPr>
        <a:xfrm>
          <a:off x="4515554" y="3343159"/>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Mogsterhav AS</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1775822 Norway</a:t>
          </a:r>
        </a:p>
      </dsp:txBody>
      <dsp:txXfrm>
        <a:off x="4515554" y="3343159"/>
        <a:ext cx="431350" cy="131509"/>
      </dsp:txXfrm>
    </dsp:sp>
    <dsp:sp modelId="{93512A2C-B8BB-4641-A3BB-B725C08D15B1}">
      <dsp:nvSpPr>
        <dsp:cNvPr id="0" name=""/>
        <dsp:cNvSpPr/>
      </dsp:nvSpPr>
      <dsp:spPr>
        <a:xfrm>
          <a:off x="4515554" y="3507546"/>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Mogsterfjord I AS</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5172781 Norway</a:t>
          </a:r>
        </a:p>
        <a:p>
          <a:pPr lvl="0" algn="ctr" defTabSz="88900">
            <a:lnSpc>
              <a:spcPct val="90000"/>
            </a:lnSpc>
            <a:spcBef>
              <a:spcPct val="0"/>
            </a:spcBef>
            <a:spcAft>
              <a:spcPct val="35000"/>
            </a:spcAft>
          </a:pPr>
          <a:endParaRPr lang="en-GB" sz="200" kern="1200">
            <a:solidFill>
              <a:sysClr val="window" lastClr="FFFFFF"/>
            </a:solidFill>
            <a:latin typeface="Calibri"/>
            <a:ea typeface="+mn-ea"/>
            <a:cs typeface="+mn-cs"/>
          </a:endParaRPr>
        </a:p>
      </dsp:txBody>
      <dsp:txXfrm>
        <a:off x="4515554" y="3507546"/>
        <a:ext cx="431350" cy="131509"/>
      </dsp:txXfrm>
    </dsp:sp>
    <dsp:sp modelId="{194706A6-2A06-41A9-B4C9-B81477BA5852}">
      <dsp:nvSpPr>
        <dsp:cNvPr id="0" name=""/>
        <dsp:cNvSpPr/>
      </dsp:nvSpPr>
      <dsp:spPr>
        <a:xfrm>
          <a:off x="4515554" y="3671932"/>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Ole Rasmus Mogster</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2103141</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Chair of Austral Group SA  and MD of Austevoll Seafood ASA</a:t>
          </a:r>
        </a:p>
        <a:p>
          <a:pPr lvl="0" algn="ctr" defTabSz="88900">
            <a:lnSpc>
              <a:spcPct val="90000"/>
            </a:lnSpc>
            <a:spcBef>
              <a:spcPct val="0"/>
            </a:spcBef>
            <a:spcAft>
              <a:spcPct val="35000"/>
            </a:spcAft>
          </a:pPr>
          <a:endParaRPr lang="en-GB" sz="200" kern="1200">
            <a:solidFill>
              <a:sysClr val="window" lastClr="FFFFFF"/>
            </a:solidFill>
            <a:latin typeface="Calibri"/>
            <a:ea typeface="+mn-ea"/>
            <a:cs typeface="+mn-cs"/>
          </a:endParaRPr>
        </a:p>
      </dsp:txBody>
      <dsp:txXfrm>
        <a:off x="4515554" y="3671932"/>
        <a:ext cx="431350" cy="131509"/>
      </dsp:txXfrm>
    </dsp:sp>
    <dsp:sp modelId="{6D1F36F4-9B53-4006-B5C9-99268DEBE27E}">
      <dsp:nvSpPr>
        <dsp:cNvPr id="0" name=""/>
        <dsp:cNvSpPr/>
      </dsp:nvSpPr>
      <dsp:spPr>
        <a:xfrm>
          <a:off x="4515554" y="3836319"/>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Lafjord Fiskebatrederi</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1930034 Norway</a:t>
          </a:r>
        </a:p>
        <a:p>
          <a:pPr lvl="0" algn="ctr" defTabSz="88900">
            <a:lnSpc>
              <a:spcPct val="90000"/>
            </a:lnSpc>
            <a:spcBef>
              <a:spcPct val="0"/>
            </a:spcBef>
            <a:spcAft>
              <a:spcPct val="35000"/>
            </a:spcAft>
          </a:pPr>
          <a:endParaRPr lang="en-GB" sz="200" kern="1200">
            <a:solidFill>
              <a:sysClr val="window" lastClr="FFFFFF"/>
            </a:solidFill>
            <a:latin typeface="Calibri"/>
            <a:ea typeface="+mn-ea"/>
            <a:cs typeface="+mn-cs"/>
          </a:endParaRPr>
        </a:p>
      </dsp:txBody>
      <dsp:txXfrm>
        <a:off x="4515554" y="3836319"/>
        <a:ext cx="431350" cy="131509"/>
      </dsp:txXfrm>
    </dsp:sp>
    <dsp:sp modelId="{887FD9BB-CEFC-4569-B0B9-20FD7844E942}">
      <dsp:nvSpPr>
        <dsp:cNvPr id="0" name=""/>
        <dsp:cNvSpPr/>
      </dsp:nvSpPr>
      <dsp:spPr>
        <a:xfrm>
          <a:off x="4515554" y="4000705"/>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A/S Veabas</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1490145 Norway</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Austevoll ASA was 3rd Party management company as is c/o address</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Subsidiary of Vea O</a:t>
          </a:r>
        </a:p>
        <a:p>
          <a:pPr lvl="0" algn="ctr" defTabSz="88900">
            <a:lnSpc>
              <a:spcPct val="90000"/>
            </a:lnSpc>
            <a:spcBef>
              <a:spcPct val="0"/>
            </a:spcBef>
            <a:spcAft>
              <a:spcPct val="35000"/>
            </a:spcAft>
          </a:pPr>
          <a:endParaRPr lang="en-GB" sz="200" kern="1200">
            <a:solidFill>
              <a:sysClr val="window" lastClr="FFFFFF"/>
            </a:solidFill>
            <a:latin typeface="Calibri"/>
            <a:ea typeface="+mn-ea"/>
            <a:cs typeface="+mn-cs"/>
          </a:endParaRPr>
        </a:p>
      </dsp:txBody>
      <dsp:txXfrm>
        <a:off x="4515554" y="4000705"/>
        <a:ext cx="431350" cy="131509"/>
      </dsp:txXfrm>
    </dsp:sp>
    <dsp:sp modelId="{17C396CA-76AB-4321-A2B2-36FD25CBC164}">
      <dsp:nvSpPr>
        <dsp:cNvPr id="0" name=""/>
        <dsp:cNvSpPr/>
      </dsp:nvSpPr>
      <dsp:spPr>
        <a:xfrm>
          <a:off x="4515554" y="4165092"/>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Oddvar Vea AS</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0740820 Norway</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 part of the Vea O Group?</a:t>
          </a:r>
        </a:p>
      </dsp:txBody>
      <dsp:txXfrm>
        <a:off x="4515554" y="4165092"/>
        <a:ext cx="431350" cy="131509"/>
      </dsp:txXfrm>
    </dsp:sp>
    <dsp:sp modelId="{E7B8F850-288B-42D0-84B9-4BE75168F612}">
      <dsp:nvSpPr>
        <dsp:cNvPr id="0" name=""/>
        <dsp:cNvSpPr/>
      </dsp:nvSpPr>
      <dsp:spPr>
        <a:xfrm>
          <a:off x="5033175" y="3425352"/>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P/R Vea &amp; Vea DA </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1665804   Norway</a:t>
          </a:r>
        </a:p>
        <a:p>
          <a:pPr lvl="0" algn="ctr" defTabSz="88900">
            <a:lnSpc>
              <a:spcPct val="90000"/>
            </a:lnSpc>
            <a:spcBef>
              <a:spcPct val="0"/>
            </a:spcBef>
            <a:spcAft>
              <a:spcPct val="35000"/>
            </a:spcAft>
          </a:pPr>
          <a:endParaRPr lang="en-GB" sz="200" kern="1200">
            <a:solidFill>
              <a:sysClr val="window" lastClr="FFFFFF"/>
            </a:solidFill>
            <a:latin typeface="Calibri"/>
            <a:ea typeface="+mn-ea"/>
            <a:cs typeface="+mn-cs"/>
          </a:endParaRPr>
        </a:p>
      </dsp:txBody>
      <dsp:txXfrm>
        <a:off x="5033175" y="3425352"/>
        <a:ext cx="431350" cy="131509"/>
      </dsp:txXfrm>
    </dsp:sp>
    <dsp:sp modelId="{EB597045-0F31-407F-AB7F-4EF692DD4915}">
      <dsp:nvSpPr>
        <dsp:cNvPr id="0" name=""/>
        <dsp:cNvSpPr/>
      </dsp:nvSpPr>
      <dsp:spPr>
        <a:xfrm>
          <a:off x="5033175" y="3589739"/>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K/S Veafisk A/S </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1096751 Norway</a:t>
          </a:r>
        </a:p>
      </dsp:txBody>
      <dsp:txXfrm>
        <a:off x="5033175" y="3589739"/>
        <a:ext cx="431350" cy="131509"/>
      </dsp:txXfrm>
    </dsp:sp>
    <dsp:sp modelId="{1E7A3BFC-6A82-4245-86A4-9EC1393B4B4E}">
      <dsp:nvSpPr>
        <dsp:cNvPr id="0" name=""/>
        <dsp:cNvSpPr/>
      </dsp:nvSpPr>
      <dsp:spPr>
        <a:xfrm>
          <a:off x="5033175" y="3754126"/>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Celine Fishing Co Ltd</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1709247 Norway</a:t>
          </a:r>
        </a:p>
      </dsp:txBody>
      <dsp:txXfrm>
        <a:off x="5033175" y="3754126"/>
        <a:ext cx="431350" cy="131509"/>
      </dsp:txXfrm>
    </dsp:sp>
    <dsp:sp modelId="{BBD6366E-E2E4-4523-AB21-7BCBD95A7EAC}">
      <dsp:nvSpPr>
        <dsp:cNvPr id="0" name=""/>
        <dsp:cNvSpPr/>
      </dsp:nvSpPr>
      <dsp:spPr>
        <a:xfrm>
          <a:off x="5033175" y="3918512"/>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Cindy Fishing </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1709247 Norway</a:t>
          </a:r>
        </a:p>
      </dsp:txBody>
      <dsp:txXfrm>
        <a:off x="5033175" y="3918512"/>
        <a:ext cx="431350" cy="131509"/>
      </dsp:txXfrm>
    </dsp:sp>
    <dsp:sp modelId="{3E52655C-B43C-4941-999D-059B9FB88911}">
      <dsp:nvSpPr>
        <dsp:cNvPr id="0" name=""/>
        <dsp:cNvSpPr/>
      </dsp:nvSpPr>
      <dsp:spPr>
        <a:xfrm>
          <a:off x="5033175" y="4082899"/>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K/S A/S Rubens</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0423876 MNorway</a:t>
          </a:r>
        </a:p>
        <a:p>
          <a:pPr lvl="0" algn="ctr" defTabSz="88900">
            <a:lnSpc>
              <a:spcPct val="90000"/>
            </a:lnSpc>
            <a:spcBef>
              <a:spcPct val="0"/>
            </a:spcBef>
            <a:spcAft>
              <a:spcPct val="35000"/>
            </a:spcAft>
          </a:pPr>
          <a:endParaRPr lang="en-GB" sz="200" kern="1200">
            <a:solidFill>
              <a:sysClr val="window" lastClr="FFFFFF"/>
            </a:solidFill>
            <a:latin typeface="Calibri"/>
            <a:ea typeface="+mn-ea"/>
            <a:cs typeface="+mn-cs"/>
          </a:endParaRPr>
        </a:p>
      </dsp:txBody>
      <dsp:txXfrm>
        <a:off x="5033175" y="4082899"/>
        <a:ext cx="431350" cy="131509"/>
      </dsp:txXfrm>
    </dsp:sp>
    <dsp:sp modelId="{A4BF3538-77D4-4626-B6C8-B05163083EFC}">
      <dsp:nvSpPr>
        <dsp:cNvPr id="0" name=""/>
        <dsp:cNvSpPr/>
      </dsp:nvSpPr>
      <dsp:spPr>
        <a:xfrm>
          <a:off x="5033175" y="4247285"/>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Oddstein</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1011008 Norway</a:t>
          </a:r>
        </a:p>
      </dsp:txBody>
      <dsp:txXfrm>
        <a:off x="5033175" y="4247285"/>
        <a:ext cx="431350" cy="131509"/>
      </dsp:txXfrm>
    </dsp:sp>
    <dsp:sp modelId="{1FE91509-4115-45D9-A6B7-9FE9461B6BB8}">
      <dsp:nvSpPr>
        <dsp:cNvPr id="0" name=""/>
        <dsp:cNvSpPr/>
      </dsp:nvSpPr>
      <dsp:spPr>
        <a:xfrm>
          <a:off x="5033175" y="4411672"/>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Sea Knave</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1752357 Norway</a:t>
          </a:r>
        </a:p>
      </dsp:txBody>
      <dsp:txXfrm>
        <a:off x="5033175" y="4411672"/>
        <a:ext cx="431350" cy="131509"/>
      </dsp:txXfrm>
    </dsp:sp>
    <dsp:sp modelId="{75C3CDCB-16C0-4D8F-A463-3DB92B1962E7}">
      <dsp:nvSpPr>
        <dsp:cNvPr id="0" name=""/>
        <dsp:cNvSpPr/>
      </dsp:nvSpPr>
      <dsp:spPr>
        <a:xfrm>
          <a:off x="5033175" y="4576059"/>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Cevitas AS</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1714914 Norway</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Co called Oceangoing is a 3rd party mgmt compaby</a:t>
          </a:r>
        </a:p>
        <a:p>
          <a:pPr lvl="0" algn="ctr" defTabSz="88900">
            <a:lnSpc>
              <a:spcPct val="90000"/>
            </a:lnSpc>
            <a:spcBef>
              <a:spcPct val="0"/>
            </a:spcBef>
            <a:spcAft>
              <a:spcPct val="35000"/>
            </a:spcAft>
          </a:pPr>
          <a:endParaRPr lang="en-GB" sz="200" kern="1200">
            <a:solidFill>
              <a:sysClr val="window" lastClr="FFFFFF"/>
            </a:solidFill>
            <a:latin typeface="Calibri"/>
            <a:ea typeface="+mn-ea"/>
            <a:cs typeface="+mn-cs"/>
          </a:endParaRPr>
        </a:p>
      </dsp:txBody>
      <dsp:txXfrm>
        <a:off x="5033175" y="4576059"/>
        <a:ext cx="431350" cy="131509"/>
      </dsp:txXfrm>
    </dsp:sp>
    <dsp:sp modelId="{B213E384-67E6-49D9-80E0-7D3D9A08D0E0}">
      <dsp:nvSpPr>
        <dsp:cNvPr id="0" name=""/>
        <dsp:cNvSpPr/>
      </dsp:nvSpPr>
      <dsp:spPr>
        <a:xfrm>
          <a:off x="5033175" y="4740445"/>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Janne Shipping</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5033674 Norway</a:t>
          </a:r>
        </a:p>
        <a:p>
          <a:pPr lvl="0" algn="ctr" defTabSz="88900">
            <a:lnSpc>
              <a:spcPct val="90000"/>
            </a:lnSpc>
            <a:spcBef>
              <a:spcPct val="0"/>
            </a:spcBef>
            <a:spcAft>
              <a:spcPct val="35000"/>
            </a:spcAft>
          </a:pPr>
          <a:endParaRPr lang="en-GB" sz="200" kern="1200">
            <a:solidFill>
              <a:sysClr val="window" lastClr="FFFFFF"/>
            </a:solidFill>
            <a:latin typeface="Calibri"/>
            <a:ea typeface="+mn-ea"/>
            <a:cs typeface="+mn-cs"/>
          </a:endParaRPr>
        </a:p>
      </dsp:txBody>
      <dsp:txXfrm>
        <a:off x="5033175" y="4740445"/>
        <a:ext cx="431350" cy="131509"/>
      </dsp:txXfrm>
    </dsp:sp>
    <dsp:sp modelId="{9D0710C3-4A1E-40FF-9355-94139A25EF62}">
      <dsp:nvSpPr>
        <dsp:cNvPr id="0" name=""/>
        <dsp:cNvSpPr/>
      </dsp:nvSpPr>
      <dsp:spPr>
        <a:xfrm>
          <a:off x="5550796" y="4740445"/>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Arctic Wolf</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1822851 Greenland</a:t>
          </a:r>
        </a:p>
        <a:p>
          <a:pPr lvl="0" algn="ctr" defTabSz="88900">
            <a:lnSpc>
              <a:spcPct val="90000"/>
            </a:lnSpc>
            <a:spcBef>
              <a:spcPct val="0"/>
            </a:spcBef>
            <a:spcAft>
              <a:spcPct val="35000"/>
            </a:spcAft>
          </a:pPr>
          <a:endParaRPr lang="en-GB" sz="200" kern="1200">
            <a:solidFill>
              <a:sysClr val="window" lastClr="FFFFFF"/>
            </a:solidFill>
            <a:latin typeface="Calibri"/>
            <a:ea typeface="+mn-ea"/>
            <a:cs typeface="+mn-cs"/>
          </a:endParaRPr>
        </a:p>
      </dsp:txBody>
      <dsp:txXfrm>
        <a:off x="5550796" y="4740445"/>
        <a:ext cx="431350" cy="131509"/>
      </dsp:txXfrm>
    </dsp:sp>
    <dsp:sp modelId="{E1BB065A-C44C-4DAC-B530-0616E70A8606}">
      <dsp:nvSpPr>
        <dsp:cNvPr id="0" name=""/>
        <dsp:cNvSpPr/>
      </dsp:nvSpPr>
      <dsp:spPr>
        <a:xfrm>
          <a:off x="5033175" y="4904832"/>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Veahav ANS</a:t>
          </a:r>
        </a:p>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127251 Norway</a:t>
          </a:r>
        </a:p>
        <a:p>
          <a:pPr lvl="0" algn="ctr" defTabSz="88900">
            <a:lnSpc>
              <a:spcPct val="90000"/>
            </a:lnSpc>
            <a:spcBef>
              <a:spcPct val="0"/>
            </a:spcBef>
            <a:spcAft>
              <a:spcPct val="35000"/>
            </a:spcAft>
          </a:pPr>
          <a:endParaRPr lang="en-GB" sz="200" kern="1200">
            <a:solidFill>
              <a:sysClr val="window" lastClr="FFFFFF"/>
            </a:solidFill>
            <a:latin typeface="Calibri"/>
            <a:ea typeface="+mn-ea"/>
            <a:cs typeface="+mn-cs"/>
          </a:endParaRPr>
        </a:p>
      </dsp:txBody>
      <dsp:txXfrm>
        <a:off x="5033175" y="4904832"/>
        <a:ext cx="431350" cy="131509"/>
      </dsp:txXfrm>
    </dsp:sp>
    <dsp:sp modelId="{784B33C8-7C0C-4D49-8CAA-42C6B2AD0AF6}">
      <dsp:nvSpPr>
        <dsp:cNvPr id="0" name=""/>
        <dsp:cNvSpPr/>
      </dsp:nvSpPr>
      <dsp:spPr>
        <a:xfrm>
          <a:off x="3539382" y="2617188"/>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DOF Holdings</a:t>
          </a:r>
        </a:p>
      </dsp:txBody>
      <dsp:txXfrm>
        <a:off x="3539382" y="2617188"/>
        <a:ext cx="431350" cy="131509"/>
      </dsp:txXfrm>
    </dsp:sp>
    <dsp:sp modelId="{E988489F-0F9C-421A-91A0-7DC33542677C}">
      <dsp:nvSpPr>
        <dsp:cNvPr id="0" name=""/>
        <dsp:cNvSpPr/>
      </dsp:nvSpPr>
      <dsp:spPr>
        <a:xfrm>
          <a:off x="3539382" y="2781575"/>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Bravo Tug</a:t>
          </a:r>
        </a:p>
      </dsp:txBody>
      <dsp:txXfrm>
        <a:off x="3539382" y="2781575"/>
        <a:ext cx="431350" cy="131509"/>
      </dsp:txXfrm>
    </dsp:sp>
    <dsp:sp modelId="{7F81A147-41D9-4188-B80C-7AAEB8387801}">
      <dsp:nvSpPr>
        <dsp:cNvPr id="0" name=""/>
        <dsp:cNvSpPr/>
      </dsp:nvSpPr>
      <dsp:spPr>
        <a:xfrm>
          <a:off x="3539382" y="2945961"/>
          <a:ext cx="431350" cy="1315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lvl="0" algn="ctr" defTabSz="88900">
            <a:lnSpc>
              <a:spcPct val="90000"/>
            </a:lnSpc>
            <a:spcBef>
              <a:spcPct val="0"/>
            </a:spcBef>
            <a:spcAft>
              <a:spcPct val="35000"/>
            </a:spcAft>
          </a:pPr>
          <a:r>
            <a:rPr lang="en-GB" sz="200" kern="1200">
              <a:solidFill>
                <a:sysClr val="window" lastClr="FFFFFF"/>
              </a:solidFill>
              <a:latin typeface="Calibri"/>
              <a:ea typeface="+mn-ea"/>
              <a:cs typeface="+mn-cs"/>
            </a:rPr>
            <a:t>Mogstein &amp; Mogster Management</a:t>
          </a:r>
        </a:p>
      </dsp:txBody>
      <dsp:txXfrm>
        <a:off x="3539382" y="2945961"/>
        <a:ext cx="431350" cy="1315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F0518-A56F-46BE-A97B-CD99029851AB}">
      <dsp:nvSpPr>
        <dsp:cNvPr id="0" name=""/>
        <dsp:cNvSpPr/>
      </dsp:nvSpPr>
      <dsp:spPr>
        <a:xfrm>
          <a:off x="5253213" y="2806367"/>
          <a:ext cx="2750397" cy="1335227"/>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88950">
            <a:lnSpc>
              <a:spcPct val="90000"/>
            </a:lnSpc>
            <a:spcBef>
              <a:spcPct val="0"/>
            </a:spcBef>
            <a:spcAft>
              <a:spcPct val="15000"/>
            </a:spcAft>
            <a:buChar char="••"/>
          </a:pPr>
          <a:endParaRPr lang="en-GB" sz="1100" kern="1200" dirty="0"/>
        </a:p>
        <a:p>
          <a:pPr marL="57150" lvl="1" indent="-57150" algn="l" defTabSz="444500">
            <a:lnSpc>
              <a:spcPct val="90000"/>
            </a:lnSpc>
            <a:spcBef>
              <a:spcPct val="0"/>
            </a:spcBef>
            <a:spcAft>
              <a:spcPct val="15000"/>
            </a:spcAft>
            <a:buChar char="••"/>
          </a:pPr>
          <a:r>
            <a:rPr lang="en-GB" sz="1000" kern="1200" dirty="0" smtClean="0">
              <a:latin typeface="Arial" pitchFamily="34" charset="0"/>
              <a:cs typeface="Arial" pitchFamily="34" charset="0"/>
            </a:rPr>
            <a:t>Other unions</a:t>
          </a:r>
          <a:endParaRPr lang="en-GB"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GB" sz="1000" kern="1200" dirty="0" smtClean="0">
              <a:latin typeface="Arial" pitchFamily="34" charset="0"/>
              <a:cs typeface="Arial" pitchFamily="34" charset="0"/>
            </a:rPr>
            <a:t>Families</a:t>
          </a:r>
          <a:endParaRPr lang="en-GB"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GB" sz="1000" kern="1200" dirty="0" smtClean="0">
              <a:latin typeface="Arial" pitchFamily="34" charset="0"/>
              <a:cs typeface="Arial" pitchFamily="34" charset="0"/>
            </a:rPr>
            <a:t>Communities</a:t>
          </a:r>
          <a:endParaRPr lang="en-GB"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GB" sz="1000" kern="1200" dirty="0" smtClean="0">
              <a:latin typeface="Arial" pitchFamily="34" charset="0"/>
              <a:cs typeface="Arial" pitchFamily="34" charset="0"/>
            </a:rPr>
            <a:t>NGOs</a:t>
          </a:r>
          <a:endParaRPr lang="en-GB" sz="1000" kern="1200" dirty="0">
            <a:latin typeface="Arial" pitchFamily="34" charset="0"/>
            <a:cs typeface="Arial" pitchFamily="34" charset="0"/>
          </a:endParaRPr>
        </a:p>
      </dsp:txBody>
      <dsp:txXfrm>
        <a:off x="6107663" y="3169504"/>
        <a:ext cx="1866615" cy="942758"/>
      </dsp:txXfrm>
    </dsp:sp>
    <dsp:sp modelId="{387B75E5-CC25-4DEC-B4C1-CB3B9B758BA1}">
      <dsp:nvSpPr>
        <dsp:cNvPr id="0" name=""/>
        <dsp:cNvSpPr/>
      </dsp:nvSpPr>
      <dsp:spPr>
        <a:xfrm>
          <a:off x="1322346" y="2822616"/>
          <a:ext cx="2561606" cy="1335227"/>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GB" sz="1000" kern="1200" dirty="0">
              <a:latin typeface="Arial" pitchFamily="34" charset="0"/>
              <a:cs typeface="Arial" pitchFamily="34" charset="0"/>
            </a:rPr>
            <a:t>Brand retailers</a:t>
          </a:r>
        </a:p>
        <a:p>
          <a:pPr marL="57150" lvl="1" indent="-57150" algn="l" defTabSz="444500">
            <a:lnSpc>
              <a:spcPct val="90000"/>
            </a:lnSpc>
            <a:spcBef>
              <a:spcPct val="0"/>
            </a:spcBef>
            <a:spcAft>
              <a:spcPct val="15000"/>
            </a:spcAft>
            <a:buChar char="••"/>
          </a:pPr>
          <a:r>
            <a:rPr lang="en-GB" sz="1000" kern="1200" dirty="0">
              <a:latin typeface="Arial" pitchFamily="34" charset="0"/>
              <a:cs typeface="Arial" pitchFamily="34" charset="0"/>
            </a:rPr>
            <a:t>Export market retailers</a:t>
          </a:r>
        </a:p>
        <a:p>
          <a:pPr marL="57150" lvl="1" indent="-57150" algn="l" defTabSz="444500">
            <a:lnSpc>
              <a:spcPct val="90000"/>
            </a:lnSpc>
            <a:spcBef>
              <a:spcPct val="0"/>
            </a:spcBef>
            <a:spcAft>
              <a:spcPct val="15000"/>
            </a:spcAft>
            <a:buChar char="••"/>
          </a:pPr>
          <a:r>
            <a:rPr lang="en-GB" sz="1000" kern="1200" dirty="0">
              <a:latin typeface="Arial" pitchFamily="34" charset="0"/>
              <a:cs typeface="Arial" pitchFamily="34" charset="0"/>
            </a:rPr>
            <a:t>Bi-lateral access </a:t>
          </a:r>
          <a:r>
            <a:rPr lang="en-GB" sz="1000" kern="1200" dirty="0" smtClean="0">
              <a:latin typeface="Arial" pitchFamily="34" charset="0"/>
              <a:cs typeface="Arial" pitchFamily="34" charset="0"/>
            </a:rPr>
            <a:t>governors</a:t>
          </a:r>
          <a:endParaRPr lang="en-GB"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GB" sz="1000" kern="1200" dirty="0" smtClean="0">
              <a:latin typeface="Arial" pitchFamily="34" charset="0"/>
              <a:cs typeface="Arial" pitchFamily="34" charset="0"/>
            </a:rPr>
            <a:t>Suppliers</a:t>
          </a:r>
          <a:endParaRPr lang="en-GB" sz="1000" kern="1200" dirty="0">
            <a:latin typeface="Arial" pitchFamily="34" charset="0"/>
            <a:cs typeface="Arial" pitchFamily="34" charset="0"/>
          </a:endParaRPr>
        </a:p>
        <a:p>
          <a:pPr marL="57150" lvl="1" indent="-57150" algn="l" defTabSz="400050">
            <a:lnSpc>
              <a:spcPct val="90000"/>
            </a:lnSpc>
            <a:spcBef>
              <a:spcPct val="0"/>
            </a:spcBef>
            <a:spcAft>
              <a:spcPct val="15000"/>
            </a:spcAft>
            <a:buChar char="••"/>
          </a:pPr>
          <a:endParaRPr lang="en-GB" sz="900" kern="1200" dirty="0"/>
        </a:p>
      </dsp:txBody>
      <dsp:txXfrm>
        <a:off x="1351677" y="3185754"/>
        <a:ext cx="1734462" cy="942758"/>
      </dsp:txXfrm>
    </dsp:sp>
    <dsp:sp modelId="{B0181888-5514-4F1A-8CF3-01A7A127BBF2}">
      <dsp:nvSpPr>
        <dsp:cNvPr id="0" name=""/>
        <dsp:cNvSpPr/>
      </dsp:nvSpPr>
      <dsp:spPr>
        <a:xfrm>
          <a:off x="5181213" y="430103"/>
          <a:ext cx="2979279" cy="1335227"/>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endParaRPr lang="en-GB"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GB" sz="1000" kern="1200" dirty="0">
              <a:latin typeface="Arial" pitchFamily="34" charset="0"/>
              <a:cs typeface="Arial" pitchFamily="34" charset="0"/>
            </a:rPr>
            <a:t>National Fisheries Authority</a:t>
          </a:r>
        </a:p>
        <a:p>
          <a:pPr marL="57150" lvl="1" indent="-57150" algn="l" defTabSz="444500">
            <a:lnSpc>
              <a:spcPct val="90000"/>
            </a:lnSpc>
            <a:spcBef>
              <a:spcPct val="0"/>
            </a:spcBef>
            <a:spcAft>
              <a:spcPct val="15000"/>
            </a:spcAft>
            <a:buChar char="••"/>
          </a:pPr>
          <a:r>
            <a:rPr lang="en-GB" sz="1000" kern="1200" dirty="0">
              <a:latin typeface="Arial" pitchFamily="34" charset="0"/>
              <a:cs typeface="Arial" pitchFamily="34" charset="0"/>
            </a:rPr>
            <a:t>Employer </a:t>
          </a:r>
          <a:r>
            <a:rPr lang="en-GB" sz="1000" kern="1200" dirty="0" smtClean="0">
              <a:latin typeface="Arial" pitchFamily="34" charset="0"/>
              <a:cs typeface="Arial" pitchFamily="34" charset="0"/>
            </a:rPr>
            <a:t>Bodies/ Organisations</a:t>
          </a:r>
          <a:endParaRPr lang="en-GB"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GB" sz="1000" kern="1200" dirty="0">
              <a:latin typeface="Arial" pitchFamily="34" charset="0"/>
              <a:cs typeface="Arial" pitchFamily="34" charset="0"/>
            </a:rPr>
            <a:t>Regional Fisheries </a:t>
          </a:r>
          <a:r>
            <a:rPr lang="en-GB" sz="1000" kern="1200" dirty="0" smtClean="0">
              <a:latin typeface="Arial" pitchFamily="34" charset="0"/>
              <a:cs typeface="Arial" pitchFamily="34" charset="0"/>
            </a:rPr>
            <a:t>Management Organisation</a:t>
          </a:r>
          <a:endParaRPr lang="en-GB" sz="1000" kern="1200" dirty="0">
            <a:latin typeface="Arial" pitchFamily="34" charset="0"/>
            <a:cs typeface="Arial" pitchFamily="34" charset="0"/>
          </a:endParaRPr>
        </a:p>
      </dsp:txBody>
      <dsp:txXfrm>
        <a:off x="6104328" y="459434"/>
        <a:ext cx="2026833" cy="942758"/>
      </dsp:txXfrm>
    </dsp:sp>
    <dsp:sp modelId="{CA708E05-BAB8-49E4-9111-76289A0101E2}">
      <dsp:nvSpPr>
        <dsp:cNvPr id="0" name=""/>
        <dsp:cNvSpPr/>
      </dsp:nvSpPr>
      <dsp:spPr>
        <a:xfrm>
          <a:off x="1076748" y="358107"/>
          <a:ext cx="2443331" cy="1335227"/>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endParaRPr lang="en-GB"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GB" sz="1000" kern="1200" dirty="0" smtClean="0">
              <a:latin typeface="Arial" pitchFamily="34" charset="0"/>
              <a:cs typeface="Arial" pitchFamily="34" charset="0"/>
            </a:rPr>
            <a:t>Ministers</a:t>
          </a:r>
          <a:endParaRPr lang="en-GB"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GB" sz="1000" kern="1200" dirty="0" smtClean="0">
              <a:latin typeface="Arial" pitchFamily="34" charset="0"/>
              <a:cs typeface="Arial" pitchFamily="34" charset="0"/>
            </a:rPr>
            <a:t>ILO</a:t>
          </a:r>
          <a:endParaRPr lang="en-GB"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GB" sz="1000" kern="1200" dirty="0">
              <a:latin typeface="Arial" pitchFamily="34" charset="0"/>
              <a:cs typeface="Arial" pitchFamily="34" charset="0"/>
            </a:rPr>
            <a:t>TUC</a:t>
          </a:r>
        </a:p>
        <a:p>
          <a:pPr marL="57150" lvl="1" indent="-57150" algn="l" defTabSz="444500">
            <a:lnSpc>
              <a:spcPct val="90000"/>
            </a:lnSpc>
            <a:spcBef>
              <a:spcPct val="0"/>
            </a:spcBef>
            <a:spcAft>
              <a:spcPct val="15000"/>
            </a:spcAft>
            <a:buChar char="••"/>
          </a:pPr>
          <a:r>
            <a:rPr lang="en-GB" sz="1000" kern="1200" dirty="0">
              <a:latin typeface="Arial" pitchFamily="34" charset="0"/>
              <a:cs typeface="Arial" pitchFamily="34" charset="0"/>
            </a:rPr>
            <a:t>Wider movement </a:t>
          </a:r>
          <a:r>
            <a:rPr lang="en-GB" sz="1000" kern="1200" dirty="0" smtClean="0">
              <a:latin typeface="Arial" pitchFamily="34" charset="0"/>
              <a:cs typeface="Arial" pitchFamily="34" charset="0"/>
            </a:rPr>
            <a:t>/ GUFs</a:t>
          </a:r>
          <a:endParaRPr lang="en-GB"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GB" sz="1000" kern="1200" dirty="0" smtClean="0">
              <a:latin typeface="Arial" pitchFamily="34" charset="0"/>
              <a:cs typeface="Arial" pitchFamily="34" charset="0"/>
            </a:rPr>
            <a:t>Domestic laws</a:t>
          </a:r>
          <a:endParaRPr lang="en-GB" sz="1000" kern="1200" dirty="0">
            <a:latin typeface="Arial" pitchFamily="34" charset="0"/>
            <a:cs typeface="Arial" pitchFamily="34" charset="0"/>
          </a:endParaRPr>
        </a:p>
      </dsp:txBody>
      <dsp:txXfrm>
        <a:off x="1106079" y="387438"/>
        <a:ext cx="1651670" cy="942758"/>
      </dsp:txXfrm>
    </dsp:sp>
    <dsp:sp modelId="{B4D0496C-479F-4DF4-97B8-A548363C615D}">
      <dsp:nvSpPr>
        <dsp:cNvPr id="0" name=""/>
        <dsp:cNvSpPr/>
      </dsp:nvSpPr>
      <dsp:spPr>
        <a:xfrm>
          <a:off x="2540664" y="237837"/>
          <a:ext cx="1806729" cy="1806729"/>
        </a:xfrm>
        <a:prstGeom prst="pieWedg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b="1" kern="1200" dirty="0">
              <a:latin typeface="Arial" pitchFamily="34" charset="0"/>
              <a:cs typeface="Arial" pitchFamily="34" charset="0"/>
            </a:rPr>
            <a:t>Political</a:t>
          </a:r>
        </a:p>
      </dsp:txBody>
      <dsp:txXfrm>
        <a:off x="3069843" y="767016"/>
        <a:ext cx="1277550" cy="1277550"/>
      </dsp:txXfrm>
    </dsp:sp>
    <dsp:sp modelId="{B68607E8-B1CC-4883-B53F-CA47D6243C52}">
      <dsp:nvSpPr>
        <dsp:cNvPr id="0" name=""/>
        <dsp:cNvSpPr/>
      </dsp:nvSpPr>
      <dsp:spPr>
        <a:xfrm rot="5400000">
          <a:off x="4430845" y="237837"/>
          <a:ext cx="1806729" cy="1806729"/>
        </a:xfrm>
        <a:prstGeom prst="pieWedg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b="1" kern="1200" dirty="0">
              <a:latin typeface="Arial" pitchFamily="34" charset="0"/>
              <a:cs typeface="Arial" pitchFamily="34" charset="0"/>
            </a:rPr>
            <a:t>Industrial</a:t>
          </a:r>
        </a:p>
      </dsp:txBody>
      <dsp:txXfrm rot="-5400000">
        <a:off x="4430845" y="767016"/>
        <a:ext cx="1277550" cy="1277550"/>
      </dsp:txXfrm>
    </dsp:sp>
    <dsp:sp modelId="{1381269D-E413-49FE-ABD9-88CCB942FC4F}">
      <dsp:nvSpPr>
        <dsp:cNvPr id="0" name=""/>
        <dsp:cNvSpPr/>
      </dsp:nvSpPr>
      <dsp:spPr>
        <a:xfrm rot="10800000">
          <a:off x="4461126" y="2158299"/>
          <a:ext cx="1806729" cy="1806729"/>
        </a:xfrm>
        <a:prstGeom prst="pieWedg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b="1" kern="1200" dirty="0">
              <a:latin typeface="Arial" pitchFamily="34" charset="0"/>
              <a:cs typeface="Arial" pitchFamily="34" charset="0"/>
            </a:rPr>
            <a:t>Community</a:t>
          </a:r>
        </a:p>
      </dsp:txBody>
      <dsp:txXfrm rot="10800000">
        <a:off x="4461126" y="2158299"/>
        <a:ext cx="1277550" cy="1277550"/>
      </dsp:txXfrm>
    </dsp:sp>
    <dsp:sp modelId="{917430C4-6E0B-4EE0-A60F-C712BCD22C2D}">
      <dsp:nvSpPr>
        <dsp:cNvPr id="0" name=""/>
        <dsp:cNvSpPr/>
      </dsp:nvSpPr>
      <dsp:spPr>
        <a:xfrm rot="16200000">
          <a:off x="2582400" y="2158308"/>
          <a:ext cx="1806729" cy="1806711"/>
        </a:xfrm>
        <a:prstGeom prst="pieWedg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1" kern="1200" dirty="0">
              <a:latin typeface="Arial" pitchFamily="34" charset="0"/>
              <a:cs typeface="Arial" pitchFamily="34" charset="0"/>
            </a:rPr>
            <a:t>Commercial</a:t>
          </a:r>
        </a:p>
      </dsp:txBody>
      <dsp:txXfrm rot="5400000">
        <a:off x="3111582" y="2158299"/>
        <a:ext cx="1277538" cy="1277550"/>
      </dsp:txXfrm>
    </dsp:sp>
    <dsp:sp modelId="{1695C076-E662-4D97-B242-D47372124084}">
      <dsp:nvSpPr>
        <dsp:cNvPr id="0" name=""/>
        <dsp:cNvSpPr/>
      </dsp:nvSpPr>
      <dsp:spPr>
        <a:xfrm>
          <a:off x="4077219" y="1710759"/>
          <a:ext cx="623801" cy="542436"/>
        </a:xfrm>
        <a:prstGeom prst="circularArrow">
          <a:avLst/>
        </a:prstGeom>
        <a:solidFill>
          <a:schemeClr val="accent1">
            <a:tint val="6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C39684C-F982-4BE7-A1BF-394CF594A027}">
      <dsp:nvSpPr>
        <dsp:cNvPr id="0" name=""/>
        <dsp:cNvSpPr/>
      </dsp:nvSpPr>
      <dsp:spPr>
        <a:xfrm rot="10800000">
          <a:off x="4077219" y="1919389"/>
          <a:ext cx="623801" cy="542436"/>
        </a:xfrm>
        <a:prstGeom prst="circularArrow">
          <a:avLst/>
        </a:prstGeom>
        <a:solidFill>
          <a:schemeClr val="accent1">
            <a:tint val="6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4A4074E-8463-4666-A386-B158D13AE761}" type="datetimeFigureOut">
              <a:rPr lang="en-US"/>
              <a:pPr>
                <a:defRPr/>
              </a:pPr>
              <a:t>11/20/2013</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816CD3F-FAA5-4A1D-826C-3121FD434F0A}" type="slidenum">
              <a:rPr lang="en-GB"/>
              <a:pPr>
                <a:defRPr/>
              </a:pPr>
              <a:t>‹#›</a:t>
            </a:fld>
            <a:endParaRPr lang="en-GB"/>
          </a:p>
        </p:txBody>
      </p:sp>
    </p:spTree>
    <p:extLst>
      <p:ext uri="{BB962C8B-B14F-4D97-AF65-F5344CB8AC3E}">
        <p14:creationId xmlns:p14="http://schemas.microsoft.com/office/powerpoint/2010/main" val="2784230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a:p>
            <a:endParaRPr lang="en-GB" dirty="0" smtClean="0"/>
          </a:p>
        </p:txBody>
      </p:sp>
      <p:sp>
        <p:nvSpPr>
          <p:cNvPr id="4" name="Slide Number Placeholder 3"/>
          <p:cNvSpPr>
            <a:spLocks noGrp="1"/>
          </p:cNvSpPr>
          <p:nvPr>
            <p:ph type="sldNum" sz="quarter" idx="5"/>
          </p:nvPr>
        </p:nvSpPr>
        <p:spPr/>
        <p:txBody>
          <a:bodyPr/>
          <a:lstStyle/>
          <a:p>
            <a:pPr>
              <a:defRPr/>
            </a:pPr>
            <a:fld id="{45A7C8D6-12F3-4B9F-AE1E-4E6529B2E192}"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marL="457200" lvl="1" indent="0">
              <a:buNone/>
            </a:pPr>
            <a:r>
              <a:rPr lang="es-ES" sz="1600" b="1" dirty="0" smtClean="0">
                <a:latin typeface="Arial" pitchFamily="34" charset="0"/>
                <a:cs typeface="Arial" pitchFamily="34" charset="0"/>
              </a:rPr>
              <a:t>2005-2010 </a:t>
            </a:r>
          </a:p>
          <a:p>
            <a:pPr marL="742950" lvl="1" indent="-285750">
              <a:buFont typeface="Wingdings" pitchFamily="2" charset="2"/>
              <a:buChar char="v"/>
            </a:pPr>
            <a:r>
              <a:rPr lang="es-ES" sz="1500" b="1" dirty="0" smtClean="0">
                <a:latin typeface="Arial" pitchFamily="34" charset="0"/>
                <a:cs typeface="Arial" pitchFamily="34" charset="0"/>
              </a:rPr>
              <a:t>3 </a:t>
            </a:r>
            <a:r>
              <a:rPr lang="es-ES" sz="1500" b="1" dirty="0" err="1" smtClean="0">
                <a:latin typeface="Arial" pitchFamily="34" charset="0"/>
                <a:cs typeface="Arial" pitchFamily="34" charset="0"/>
              </a:rPr>
              <a:t>attempts</a:t>
            </a:r>
            <a:r>
              <a:rPr lang="es-ES" sz="1500" b="1" dirty="0" smtClean="0">
                <a:latin typeface="Arial" pitchFamily="34" charset="0"/>
                <a:cs typeface="Arial" pitchFamily="34" charset="0"/>
              </a:rPr>
              <a:t> </a:t>
            </a:r>
            <a:r>
              <a:rPr lang="es-ES" sz="1500" b="1" dirty="0" err="1" smtClean="0">
                <a:latin typeface="Arial" pitchFamily="34" charset="0"/>
                <a:cs typeface="Arial" pitchFamily="34" charset="0"/>
              </a:rPr>
              <a:t>for</a:t>
            </a:r>
            <a:r>
              <a:rPr lang="es-ES" sz="1500" b="1" dirty="0" smtClean="0">
                <a:latin typeface="Arial" pitchFamily="34" charset="0"/>
                <a:cs typeface="Arial" pitchFamily="34" charset="0"/>
              </a:rPr>
              <a:t> </a:t>
            </a:r>
            <a:r>
              <a:rPr lang="es-ES" sz="1500" b="1" dirty="0" err="1" smtClean="0">
                <a:latin typeface="Arial" pitchFamily="34" charset="0"/>
                <a:cs typeface="Arial" pitchFamily="34" charset="0"/>
              </a:rPr>
              <a:t>fisheries</a:t>
            </a:r>
            <a:r>
              <a:rPr lang="es-ES" sz="1500" b="1" dirty="0" smtClean="0">
                <a:latin typeface="Arial" pitchFamily="34" charset="0"/>
                <a:cs typeface="Arial" pitchFamily="34" charset="0"/>
              </a:rPr>
              <a:t> </a:t>
            </a:r>
            <a:r>
              <a:rPr lang="es-ES" sz="1500" b="1" dirty="0" err="1" smtClean="0">
                <a:latin typeface="Arial" pitchFamily="34" charset="0"/>
                <a:cs typeface="Arial" pitchFamily="34" charset="0"/>
              </a:rPr>
              <a:t>workers</a:t>
            </a:r>
            <a:r>
              <a:rPr lang="es-ES" sz="1500" b="1" dirty="0" smtClean="0">
                <a:latin typeface="Arial" pitchFamily="34" charset="0"/>
                <a:cs typeface="Arial" pitchFamily="34" charset="0"/>
              </a:rPr>
              <a:t> </a:t>
            </a:r>
            <a:r>
              <a:rPr lang="es-ES" sz="1500" b="1" dirty="0" err="1" smtClean="0">
                <a:latin typeface="Arial" pitchFamily="34" charset="0"/>
                <a:cs typeface="Arial" pitchFamily="34" charset="0"/>
              </a:rPr>
              <a:t>to</a:t>
            </a:r>
            <a:r>
              <a:rPr lang="es-ES" sz="1500" b="1" dirty="0" smtClean="0">
                <a:latin typeface="Arial" pitchFamily="34" charset="0"/>
                <a:cs typeface="Arial" pitchFamily="34" charset="0"/>
              </a:rPr>
              <a:t> </a:t>
            </a:r>
            <a:r>
              <a:rPr lang="es-ES" sz="1500" b="1" dirty="0" err="1" smtClean="0">
                <a:latin typeface="Arial" pitchFamily="34" charset="0"/>
                <a:cs typeface="Arial" pitchFamily="34" charset="0"/>
              </a:rPr>
              <a:t>organise</a:t>
            </a:r>
            <a:r>
              <a:rPr lang="es-ES" sz="1500" b="1" dirty="0" smtClean="0">
                <a:latin typeface="Arial" pitchFamily="34" charset="0"/>
                <a:cs typeface="Arial" pitchFamily="34" charset="0"/>
              </a:rPr>
              <a:t> </a:t>
            </a:r>
            <a:r>
              <a:rPr lang="es-ES" sz="1500" b="1" dirty="0" err="1" smtClean="0">
                <a:latin typeface="Arial" pitchFamily="34" charset="0"/>
                <a:cs typeface="Arial" pitchFamily="34" charset="0"/>
              </a:rPr>
              <a:t>into</a:t>
            </a:r>
            <a:r>
              <a:rPr lang="es-ES" sz="1500" b="1" dirty="0" smtClean="0">
                <a:latin typeface="Arial" pitchFamily="34" charset="0"/>
                <a:cs typeface="Arial" pitchFamily="34" charset="0"/>
              </a:rPr>
              <a:t> </a:t>
            </a:r>
            <a:r>
              <a:rPr lang="es-ES" sz="1500" b="1" dirty="0" err="1" smtClean="0">
                <a:latin typeface="Arial" pitchFamily="34" charset="0"/>
                <a:cs typeface="Arial" pitchFamily="34" charset="0"/>
              </a:rPr>
              <a:t>unions</a:t>
            </a:r>
            <a:r>
              <a:rPr lang="es-ES" sz="1500" b="1" dirty="0" smtClean="0">
                <a:latin typeface="Arial" pitchFamily="34" charset="0"/>
                <a:cs typeface="Arial" pitchFamily="34" charset="0"/>
              </a:rPr>
              <a:t> </a:t>
            </a:r>
            <a:r>
              <a:rPr lang="es-ES" sz="1500" b="1" dirty="0" err="1" smtClean="0">
                <a:latin typeface="Arial" pitchFamily="34" charset="0"/>
                <a:cs typeface="Arial" pitchFamily="34" charset="0"/>
              </a:rPr>
              <a:t>were</a:t>
            </a:r>
            <a:r>
              <a:rPr lang="es-ES" sz="1500" b="1" dirty="0" smtClean="0">
                <a:latin typeface="Arial" pitchFamily="34" charset="0"/>
                <a:cs typeface="Arial" pitchFamily="34" charset="0"/>
              </a:rPr>
              <a:t> “</a:t>
            </a:r>
            <a:r>
              <a:rPr lang="es-ES" sz="1500" b="1" dirty="0" err="1" smtClean="0">
                <a:latin typeface="Arial" pitchFamily="34" charset="0"/>
                <a:cs typeface="Arial" pitchFamily="34" charset="0"/>
              </a:rPr>
              <a:t>busted</a:t>
            </a:r>
            <a:r>
              <a:rPr lang="es-ES" sz="1500" b="1" dirty="0" smtClean="0">
                <a:latin typeface="Arial" pitchFamily="34" charset="0"/>
                <a:cs typeface="Arial" pitchFamily="34" charset="0"/>
              </a:rPr>
              <a:t>”</a:t>
            </a:r>
            <a:r>
              <a:rPr lang="es-ES" sz="1600" dirty="0" smtClean="0">
                <a:latin typeface="Arial" pitchFamily="34" charset="0"/>
                <a:cs typeface="Arial" pitchFamily="34" charset="0"/>
              </a:rPr>
              <a:t/>
            </a:r>
            <a:br>
              <a:rPr lang="es-ES" sz="1600" dirty="0" smtClean="0">
                <a:latin typeface="Arial" pitchFamily="34" charset="0"/>
                <a:cs typeface="Arial" pitchFamily="34" charset="0"/>
              </a:rPr>
            </a:br>
            <a:endParaRPr lang="es-ES" sz="1600" dirty="0" smtClean="0">
              <a:latin typeface="Arial" pitchFamily="34" charset="0"/>
              <a:cs typeface="Arial" pitchFamily="34" charset="0"/>
            </a:endParaRPr>
          </a:p>
          <a:p>
            <a:pPr marL="457200" lvl="1" indent="0">
              <a:buNone/>
            </a:pPr>
            <a:r>
              <a:rPr lang="es-ES" sz="1600" b="1" dirty="0" smtClean="0">
                <a:latin typeface="Arial" pitchFamily="34" charset="0"/>
                <a:cs typeface="Arial" pitchFamily="34" charset="0"/>
              </a:rPr>
              <a:t>2011</a:t>
            </a:r>
          </a:p>
          <a:p>
            <a:pPr lvl="2"/>
            <a:r>
              <a:rPr lang="es-ES" sz="1400" dirty="0" err="1" smtClean="0">
                <a:latin typeface="Arial" pitchFamily="34" charset="0"/>
                <a:cs typeface="Arial" pitchFamily="34" charset="0"/>
              </a:rPr>
              <a:t>Carried</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out</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desk</a:t>
            </a:r>
            <a:r>
              <a:rPr lang="es-ES" sz="1400" dirty="0" smtClean="0">
                <a:latin typeface="Arial" pitchFamily="34" charset="0"/>
                <a:cs typeface="Arial" pitchFamily="34" charset="0"/>
              </a:rPr>
              <a:t>-top </a:t>
            </a:r>
            <a:r>
              <a:rPr lang="es-ES" sz="1400" dirty="0" err="1" smtClean="0">
                <a:latin typeface="Arial" pitchFamily="34" charset="0"/>
                <a:cs typeface="Arial" pitchFamily="34" charset="0"/>
              </a:rPr>
              <a:t>analysis</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field</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research</a:t>
            </a:r>
            <a:r>
              <a:rPr lang="es-ES" sz="1400" dirty="0" smtClean="0">
                <a:latin typeface="Arial" pitchFamily="34" charset="0"/>
                <a:cs typeface="Arial" pitchFamily="34" charset="0"/>
              </a:rPr>
              <a:t> and </a:t>
            </a:r>
            <a:r>
              <a:rPr lang="es-ES" sz="1400" dirty="0" err="1" smtClean="0">
                <a:latin typeface="Arial" pitchFamily="34" charset="0"/>
                <a:cs typeface="Arial" pitchFamily="34" charset="0"/>
              </a:rPr>
              <a:t>risk</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assessment</a:t>
            </a:r>
            <a:endParaRPr lang="es-ES" sz="1400" dirty="0" smtClean="0">
              <a:latin typeface="Arial" pitchFamily="34" charset="0"/>
              <a:cs typeface="Arial" pitchFamily="34" charset="0"/>
            </a:endParaRPr>
          </a:p>
          <a:p>
            <a:pPr lvl="2"/>
            <a:r>
              <a:rPr lang="es-ES" sz="1400" dirty="0" err="1" smtClean="0">
                <a:latin typeface="Arial" pitchFamily="34" charset="0"/>
                <a:cs typeface="Arial" pitchFamily="34" charset="0"/>
              </a:rPr>
              <a:t>National</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workshops</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to</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launch</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pilot</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campaign</a:t>
            </a:r>
            <a:r>
              <a:rPr lang="es-ES" sz="1400" dirty="0" smtClean="0">
                <a:latin typeface="Arial" pitchFamily="34" charset="0"/>
                <a:cs typeface="Arial" pitchFamily="34" charset="0"/>
              </a:rPr>
              <a:t> in </a:t>
            </a:r>
            <a:r>
              <a:rPr lang="es-ES" sz="1400" dirty="0" err="1" smtClean="0">
                <a:latin typeface="Arial" pitchFamily="34" charset="0"/>
                <a:cs typeface="Arial" pitchFamily="34" charset="0"/>
              </a:rPr>
              <a:t>conjunction</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with</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other</a:t>
            </a:r>
            <a:r>
              <a:rPr lang="es-ES" sz="1400" dirty="0" smtClean="0">
                <a:latin typeface="Arial" pitchFamily="34" charset="0"/>
                <a:cs typeface="Arial" pitchFamily="34" charset="0"/>
              </a:rPr>
              <a:t> industries</a:t>
            </a:r>
          </a:p>
          <a:p>
            <a:pPr lvl="2"/>
            <a:r>
              <a:rPr lang="es-ES" sz="1400" dirty="0" err="1" smtClean="0">
                <a:latin typeface="Arial" pitchFamily="34" charset="0"/>
                <a:cs typeface="Arial" pitchFamily="34" charset="0"/>
              </a:rPr>
              <a:t>Union</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identified</a:t>
            </a:r>
            <a:r>
              <a:rPr lang="es-ES" sz="1400" dirty="0" smtClean="0">
                <a:latin typeface="Arial" pitchFamily="34" charset="0"/>
                <a:cs typeface="Arial" pitchFamily="34" charset="0"/>
              </a:rPr>
              <a:t> 3 </a:t>
            </a:r>
            <a:r>
              <a:rPr lang="es-ES" sz="1400" dirty="0" err="1" smtClean="0">
                <a:latin typeface="Arial" pitchFamily="34" charset="0"/>
                <a:cs typeface="Arial" pitchFamily="34" charset="0"/>
              </a:rPr>
              <a:t>companies</a:t>
            </a:r>
            <a:r>
              <a:rPr lang="es-ES" sz="1400" dirty="0" smtClean="0">
                <a:latin typeface="Arial" pitchFamily="34" charset="0"/>
                <a:cs typeface="Arial" pitchFamily="34" charset="0"/>
              </a:rPr>
              <a:t> as </a:t>
            </a:r>
            <a:r>
              <a:rPr lang="es-ES" sz="1400" dirty="0" err="1" smtClean="0">
                <a:latin typeface="Arial" pitchFamily="34" charset="0"/>
                <a:cs typeface="Arial" pitchFamily="34" charset="0"/>
              </a:rPr>
              <a:t>priorities</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within</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the</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project</a:t>
            </a:r>
            <a:endParaRPr lang="es-ES" sz="1400" dirty="0" smtClean="0">
              <a:latin typeface="Arial" pitchFamily="34" charset="0"/>
              <a:cs typeface="Arial" pitchFamily="34" charset="0"/>
            </a:endParaRPr>
          </a:p>
          <a:p>
            <a:pPr lvl="2"/>
            <a:r>
              <a:rPr lang="es-ES" sz="1400" dirty="0" err="1" smtClean="0">
                <a:latin typeface="Arial" pitchFamily="34" charset="0"/>
                <a:cs typeface="Arial" pitchFamily="34" charset="0"/>
              </a:rPr>
              <a:t>Union</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allocated</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resources</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to</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support</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campaign</a:t>
            </a:r>
            <a:endParaRPr lang="es-ES" sz="1400" dirty="0" smtClean="0">
              <a:latin typeface="Arial" pitchFamily="34" charset="0"/>
              <a:cs typeface="Arial" pitchFamily="34" charset="0"/>
            </a:endParaRPr>
          </a:p>
          <a:p>
            <a:pPr marL="1017270" lvl="2" indent="-285750"/>
            <a:endParaRPr lang="es-ES" sz="1400" b="1" dirty="0" smtClean="0">
              <a:latin typeface="Arial" pitchFamily="34" charset="0"/>
              <a:cs typeface="Arial" pitchFamily="34" charset="0"/>
            </a:endParaRPr>
          </a:p>
          <a:p>
            <a:pPr marL="457200" lvl="1" indent="0">
              <a:buNone/>
            </a:pPr>
            <a:r>
              <a:rPr lang="es-ES" sz="1600" b="1" dirty="0" smtClean="0">
                <a:latin typeface="Arial" pitchFamily="34" charset="0"/>
                <a:cs typeface="Arial" pitchFamily="34" charset="0"/>
              </a:rPr>
              <a:t>2012 </a:t>
            </a:r>
          </a:p>
          <a:p>
            <a:pPr lvl="2"/>
            <a:r>
              <a:rPr lang="es-ES" sz="1400" dirty="0" err="1" smtClean="0">
                <a:latin typeface="Arial" pitchFamily="34" charset="0"/>
                <a:cs typeface="Arial" pitchFamily="34" charset="0"/>
              </a:rPr>
              <a:t>Workshop</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to</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develop</a:t>
            </a:r>
            <a:r>
              <a:rPr lang="es-ES" sz="1400" dirty="0" smtClean="0">
                <a:latin typeface="Arial" pitchFamily="34" charset="0"/>
                <a:cs typeface="Arial" pitchFamily="34" charset="0"/>
              </a:rPr>
              <a:t> a </a:t>
            </a:r>
            <a:r>
              <a:rPr lang="es-ES" sz="1400" dirty="0" err="1" smtClean="0">
                <a:latin typeface="Arial" pitchFamily="34" charset="0"/>
                <a:cs typeface="Arial" pitchFamily="34" charset="0"/>
              </a:rPr>
              <a:t>strategy</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including</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the</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objectives</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for</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each</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company</a:t>
            </a:r>
            <a:endParaRPr lang="es-ES" sz="1400" dirty="0" smtClean="0">
              <a:latin typeface="Arial" pitchFamily="34" charset="0"/>
              <a:cs typeface="Arial" pitchFamily="34" charset="0"/>
            </a:endParaRPr>
          </a:p>
          <a:p>
            <a:pPr lvl="2"/>
            <a:r>
              <a:rPr lang="es-ES" sz="1400" dirty="0" err="1" smtClean="0">
                <a:latin typeface="Arial" pitchFamily="34" charset="0"/>
                <a:cs typeface="Arial" pitchFamily="34" charset="0"/>
              </a:rPr>
              <a:t>Working</a:t>
            </a:r>
            <a:r>
              <a:rPr lang="es-ES" sz="1400" dirty="0" smtClean="0">
                <a:latin typeface="Arial" pitchFamily="34" charset="0"/>
                <a:cs typeface="Arial" pitchFamily="34" charset="0"/>
              </a:rPr>
              <a:t> in </a:t>
            </a:r>
            <a:r>
              <a:rPr lang="es-ES" sz="1400" dirty="0" err="1" smtClean="0">
                <a:latin typeface="Arial" pitchFamily="34" charset="0"/>
                <a:cs typeface="Arial" pitchFamily="34" charset="0"/>
              </a:rPr>
              <a:t>conjunction</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with</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company</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based</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unions</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to</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agree</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joint</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working</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framework</a:t>
            </a:r>
            <a:endParaRPr lang="es-ES" sz="1400" dirty="0" smtClean="0">
              <a:latin typeface="Arial" pitchFamily="34" charset="0"/>
              <a:cs typeface="Arial" pitchFamily="34" charset="0"/>
            </a:endParaRPr>
          </a:p>
          <a:p>
            <a:pPr lvl="2"/>
            <a:r>
              <a:rPr lang="es-ES" sz="1400" dirty="0" smtClean="0">
                <a:latin typeface="Arial" pitchFamily="34" charset="0"/>
                <a:cs typeface="Arial" pitchFamily="34" charset="0"/>
              </a:rPr>
              <a:t>ITF </a:t>
            </a:r>
            <a:r>
              <a:rPr lang="es-ES" sz="1400" dirty="0" err="1" smtClean="0">
                <a:latin typeface="Arial" pitchFamily="34" charset="0"/>
                <a:cs typeface="Arial" pitchFamily="34" charset="0"/>
              </a:rPr>
              <a:t>pilot</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to</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develop</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union</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capacity</a:t>
            </a:r>
            <a:r>
              <a:rPr lang="es-ES" sz="1400" dirty="0" smtClean="0">
                <a:latin typeface="Arial" pitchFamily="34" charset="0"/>
                <a:cs typeface="Arial" pitchFamily="34" charset="0"/>
              </a:rPr>
              <a:t> in </a:t>
            </a:r>
            <a:r>
              <a:rPr lang="es-ES" sz="1400" dirty="0" err="1" smtClean="0">
                <a:latin typeface="Arial" pitchFamily="34" charset="0"/>
                <a:cs typeface="Arial" pitchFamily="34" charset="0"/>
              </a:rPr>
              <a:t>visiting</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fishing</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vessles</a:t>
            </a:r>
            <a:r>
              <a:rPr lang="es-ES" sz="1400" dirty="0" smtClean="0">
                <a:latin typeface="Arial" pitchFamily="34" charset="0"/>
                <a:cs typeface="Arial" pitchFamily="34" charset="0"/>
              </a:rPr>
              <a:t> and </a:t>
            </a:r>
            <a:r>
              <a:rPr lang="es-ES" sz="1400" dirty="0" err="1" smtClean="0">
                <a:latin typeface="Arial" pitchFamily="34" charset="0"/>
                <a:cs typeface="Arial" pitchFamily="34" charset="0"/>
              </a:rPr>
              <a:t>conducting</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inspections</a:t>
            </a:r>
            <a:r>
              <a:rPr lang="es-ES" sz="1400" dirty="0" smtClean="0">
                <a:latin typeface="Arial" pitchFamily="34" charset="0"/>
                <a:cs typeface="Arial" pitchFamily="34" charset="0"/>
              </a:rPr>
              <a:t>”</a:t>
            </a:r>
          </a:p>
          <a:p>
            <a:pPr lvl="2"/>
            <a:r>
              <a:rPr lang="es-ES" sz="1400" dirty="0" err="1" smtClean="0">
                <a:latin typeface="Arial" pitchFamily="34" charset="0"/>
                <a:cs typeface="Arial" pitchFamily="34" charset="0"/>
              </a:rPr>
              <a:t>Decision</a:t>
            </a:r>
            <a:r>
              <a:rPr lang="es-ES" sz="1400" dirty="0" smtClean="0">
                <a:latin typeface="Arial" pitchFamily="34" charset="0"/>
                <a:cs typeface="Arial" pitchFamily="34" charset="0"/>
              </a:rPr>
              <a:t> of </a:t>
            </a:r>
            <a:r>
              <a:rPr lang="es-ES" sz="1400" dirty="0" err="1" smtClean="0">
                <a:latin typeface="Arial" pitchFamily="34" charset="0"/>
                <a:cs typeface="Arial" pitchFamily="34" charset="0"/>
              </a:rPr>
              <a:t>union</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to</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expand</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campaigns</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within</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project</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from</a:t>
            </a:r>
            <a:r>
              <a:rPr lang="es-ES" sz="1400" dirty="0" smtClean="0">
                <a:latin typeface="Arial" pitchFamily="34" charset="0"/>
                <a:cs typeface="Arial" pitchFamily="34" charset="0"/>
              </a:rPr>
              <a:t> 3 </a:t>
            </a:r>
            <a:r>
              <a:rPr lang="es-ES" sz="1400" dirty="0" err="1" smtClean="0">
                <a:latin typeface="Arial" pitchFamily="34" charset="0"/>
                <a:cs typeface="Arial" pitchFamily="34" charset="0"/>
              </a:rPr>
              <a:t>to</a:t>
            </a:r>
            <a:r>
              <a:rPr lang="es-ES" sz="1400" dirty="0" smtClean="0">
                <a:latin typeface="Arial" pitchFamily="34" charset="0"/>
                <a:cs typeface="Arial" pitchFamily="34" charset="0"/>
              </a:rPr>
              <a:t> 8 </a:t>
            </a:r>
            <a:r>
              <a:rPr lang="es-ES" sz="1400" dirty="0" err="1" smtClean="0">
                <a:latin typeface="Arial" pitchFamily="34" charset="0"/>
                <a:cs typeface="Arial" pitchFamily="34" charset="0"/>
              </a:rPr>
              <a:t>companies</a:t>
            </a:r>
            <a:endParaRPr lang="es-ES" sz="1400" dirty="0" smtClean="0">
              <a:latin typeface="Arial" pitchFamily="34" charset="0"/>
              <a:cs typeface="Arial" pitchFamily="34" charset="0"/>
            </a:endParaRPr>
          </a:p>
          <a:p>
            <a:pPr lvl="2"/>
            <a:r>
              <a:rPr lang="es-ES" sz="1400" dirty="0" err="1" smtClean="0">
                <a:latin typeface="Arial" pitchFamily="34" charset="0"/>
                <a:cs typeface="Arial" pitchFamily="34" charset="0"/>
              </a:rPr>
              <a:t>Mapping</a:t>
            </a:r>
            <a:r>
              <a:rPr lang="es-ES" sz="1400" dirty="0" smtClean="0">
                <a:latin typeface="Arial" pitchFamily="34" charset="0"/>
                <a:cs typeface="Arial" pitchFamily="34" charset="0"/>
              </a:rPr>
              <a:t> of </a:t>
            </a:r>
            <a:r>
              <a:rPr lang="es-ES" sz="1400" dirty="0" err="1" smtClean="0">
                <a:latin typeface="Arial" pitchFamily="34" charset="0"/>
                <a:cs typeface="Arial" pitchFamily="34" charset="0"/>
              </a:rPr>
              <a:t>all</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vessels</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type</a:t>
            </a:r>
            <a:r>
              <a:rPr lang="es-ES" sz="1400" dirty="0" smtClean="0">
                <a:latin typeface="Arial" pitchFamily="34" charset="0"/>
                <a:cs typeface="Arial" pitchFamily="34" charset="0"/>
              </a:rPr>
              <a:t> of </a:t>
            </a:r>
            <a:r>
              <a:rPr lang="es-ES" sz="1400" dirty="0" err="1" smtClean="0">
                <a:latin typeface="Arial" pitchFamily="34" charset="0"/>
                <a:cs typeface="Arial" pitchFamily="34" charset="0"/>
              </a:rPr>
              <a:t>fishing</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crews</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flags</a:t>
            </a:r>
            <a:r>
              <a:rPr lang="es-ES" sz="1400" dirty="0" smtClean="0">
                <a:latin typeface="Arial" pitchFamily="34" charset="0"/>
                <a:cs typeface="Arial" pitchFamily="34" charset="0"/>
              </a:rPr>
              <a:t> and </a:t>
            </a:r>
            <a:r>
              <a:rPr lang="es-ES" sz="1400" dirty="0" err="1" smtClean="0">
                <a:latin typeface="Arial" pitchFamily="34" charset="0"/>
                <a:cs typeface="Arial" pitchFamily="34" charset="0"/>
              </a:rPr>
              <a:t>licences</a:t>
            </a:r>
            <a:endParaRPr lang="es-ES" sz="1400" dirty="0" smtClean="0">
              <a:latin typeface="Arial" pitchFamily="34" charset="0"/>
              <a:cs typeface="Arial" pitchFamily="34" charset="0"/>
            </a:endParaRPr>
          </a:p>
          <a:p>
            <a:endParaRPr lang="en-GB" dirty="0" smtClean="0"/>
          </a:p>
        </p:txBody>
      </p:sp>
      <p:sp>
        <p:nvSpPr>
          <p:cNvPr id="4" name="Slide Number Placeholder 3"/>
          <p:cNvSpPr>
            <a:spLocks noGrp="1"/>
          </p:cNvSpPr>
          <p:nvPr>
            <p:ph type="sldNum" sz="quarter" idx="5"/>
          </p:nvPr>
        </p:nvSpPr>
        <p:spPr/>
        <p:txBody>
          <a:bodyPr/>
          <a:lstStyle/>
          <a:p>
            <a:pPr>
              <a:defRPr/>
            </a:pPr>
            <a:fld id="{517A7995-07DF-4114-9335-736BF60EB33C}"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517A7995-07DF-4114-9335-736BF60EB33C}"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517A7995-07DF-4114-9335-736BF60EB33C}"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517A7995-07DF-4114-9335-736BF60EB33C}"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517A7995-07DF-4114-9335-736BF60EB33C}"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17A7995-07DF-4114-9335-736BF60EB33C}"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17A7995-07DF-4114-9335-736BF60EB33C}"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16CD3F-FAA5-4A1D-826C-3121FD434F0A}" type="slidenum">
              <a:rPr lang="en-GB" smtClean="0"/>
              <a:pPr>
                <a:defRPr/>
              </a:pPr>
              <a:t>17</a:t>
            </a:fld>
            <a:endParaRPr lang="en-GB"/>
          </a:p>
        </p:txBody>
      </p:sp>
    </p:spTree>
    <p:extLst>
      <p:ext uri="{BB962C8B-B14F-4D97-AF65-F5344CB8AC3E}">
        <p14:creationId xmlns:p14="http://schemas.microsoft.com/office/powerpoint/2010/main" val="63229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Unique opportunity and a firm commitment from 2 GUFs</a:t>
            </a:r>
          </a:p>
          <a:p>
            <a:endParaRPr lang="en-GB" dirty="0" smtClean="0"/>
          </a:p>
          <a:p>
            <a:r>
              <a:rPr lang="en-GB" dirty="0" smtClean="0"/>
              <a:t>Timing for this programme is perfect:  writing, studies , reports and investigations into environmental and sustainability concerns all focus on the fish.  Whilst this is all genuine and necessary, our responsibility is to shift the emphasis and resources to the workers.</a:t>
            </a:r>
          </a:p>
          <a:p>
            <a:endParaRPr lang="en-GB" dirty="0"/>
          </a:p>
          <a:p>
            <a:r>
              <a:rPr lang="en-GB" dirty="0" smtClean="0"/>
              <a:t>The aim of the programme is clear, to organise workers in the fishing industry and the objectives are even clearer.</a:t>
            </a:r>
          </a:p>
          <a:p>
            <a:endParaRPr lang="en-GB" dirty="0"/>
          </a:p>
          <a:p>
            <a:r>
              <a:rPr lang="en-GB" dirty="0" smtClean="0"/>
              <a:t>These are all the basis on which we will develop our leverage – corporate, political, industrial or  economic.</a:t>
            </a:r>
          </a:p>
          <a:p>
            <a:endParaRPr lang="en-GB" dirty="0"/>
          </a:p>
          <a:p>
            <a:r>
              <a:rPr lang="en-GB" dirty="0" smtClean="0"/>
              <a:t>It is also our responsibility to organise workers with not only the lowest unionisation, but also the highest mortality rate of any industry in the world</a:t>
            </a:r>
          </a:p>
          <a:p>
            <a:r>
              <a:rPr lang="en-GB" dirty="0"/>
              <a:t>Reported global workforce of 120m including the supply chain</a:t>
            </a:r>
          </a:p>
          <a:p>
            <a:r>
              <a:rPr lang="en-GB" dirty="0"/>
              <a:t>Most unsafe occupation in the world – mortality rate of 23,000 per annum</a:t>
            </a:r>
          </a:p>
          <a:p>
            <a:r>
              <a:rPr lang="en-GB" dirty="0" smtClean="0"/>
              <a:t>117 union with 115,000 members worldwide</a:t>
            </a:r>
          </a:p>
          <a:p>
            <a:r>
              <a:rPr lang="en-GB" dirty="0" smtClean="0"/>
              <a:t>An industry worth in excess of US$2</a:t>
            </a:r>
          </a:p>
          <a:p>
            <a:endParaRPr lang="en-GB" dirty="0"/>
          </a:p>
          <a:p>
            <a:endParaRPr lang="en-GB" dirty="0" smtClean="0"/>
          </a:p>
        </p:txBody>
      </p:sp>
      <p:sp>
        <p:nvSpPr>
          <p:cNvPr id="4" name="Slide Number Placeholder 3"/>
          <p:cNvSpPr>
            <a:spLocks noGrp="1"/>
          </p:cNvSpPr>
          <p:nvPr>
            <p:ph type="sldNum" sz="quarter" idx="5"/>
          </p:nvPr>
        </p:nvSpPr>
        <p:spPr/>
        <p:txBody>
          <a:bodyPr/>
          <a:lstStyle/>
          <a:p>
            <a:pPr>
              <a:defRPr/>
            </a:pPr>
            <a:fld id="{517A7995-07DF-4114-9335-736BF60EB33C}" type="slidenum">
              <a:rPr lang="en-GB" smtClean="0"/>
              <a:pPr>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a:p>
            <a:r>
              <a:rPr lang="en-GB" dirty="0" smtClean="0"/>
              <a:t>Regular </a:t>
            </a:r>
            <a:r>
              <a:rPr lang="en-GB" dirty="0"/>
              <a:t>reports of </a:t>
            </a:r>
            <a:r>
              <a:rPr lang="en-GB" dirty="0" smtClean="0"/>
              <a:t>abandonment</a:t>
            </a:r>
            <a:r>
              <a:rPr lang="en-GB" dirty="0"/>
              <a:t>, slavery and forced labour on fishing vessels are conditions that are being reported and witnessed around the globe by brothers and sisters in the union movement, missionaries in ports, ITF Inspectors and  </a:t>
            </a:r>
          </a:p>
          <a:p>
            <a:endParaRPr lang="en-GB" dirty="0" smtClean="0"/>
          </a:p>
          <a:p>
            <a:r>
              <a:rPr lang="en-GB" dirty="0" smtClean="0"/>
              <a:t>Photo from MUNZ of a workers using a plastic bag as safety gear</a:t>
            </a:r>
          </a:p>
          <a:p>
            <a:r>
              <a:rPr lang="en-GB" dirty="0" smtClean="0"/>
              <a:t>Philippe from the Philippines who </a:t>
            </a:r>
            <a:r>
              <a:rPr lang="en-GB" dirty="0" err="1" smtClean="0"/>
              <a:t>hadnt</a:t>
            </a:r>
            <a:r>
              <a:rPr lang="en-GB" dirty="0" smtClean="0"/>
              <a:t> been home or had contact with his family for 27 months</a:t>
            </a:r>
          </a:p>
          <a:p>
            <a:r>
              <a:rPr lang="en-GB" dirty="0" smtClean="0"/>
              <a:t>Workers who you can’t see but are actually bathing, going to the toilet and doing their washing (</a:t>
            </a:r>
            <a:r>
              <a:rPr lang="en-GB" dirty="0" err="1" smtClean="0"/>
              <a:t>doby</a:t>
            </a:r>
            <a:r>
              <a:rPr lang="en-GB" dirty="0" smtClean="0"/>
              <a:t>) in the sea as there are no </a:t>
            </a:r>
            <a:r>
              <a:rPr lang="en-GB" dirty="0" err="1" smtClean="0"/>
              <a:t>onboard</a:t>
            </a:r>
            <a:r>
              <a:rPr lang="en-GB" dirty="0" smtClean="0"/>
              <a:t> </a:t>
            </a:r>
            <a:r>
              <a:rPr lang="en-GB" dirty="0" err="1" smtClean="0"/>
              <a:t>failities</a:t>
            </a:r>
            <a:endParaRPr lang="en-GB" dirty="0" smtClean="0"/>
          </a:p>
          <a:p>
            <a:endParaRPr lang="en-GB" dirty="0" smtClean="0"/>
          </a:p>
        </p:txBody>
      </p:sp>
      <p:sp>
        <p:nvSpPr>
          <p:cNvPr id="4" name="Slide Number Placeholder 3"/>
          <p:cNvSpPr>
            <a:spLocks noGrp="1"/>
          </p:cNvSpPr>
          <p:nvPr>
            <p:ph type="sldNum" sz="quarter" idx="5"/>
          </p:nvPr>
        </p:nvSpPr>
        <p:spPr/>
        <p:txBody>
          <a:bodyPr/>
          <a:lstStyle/>
          <a:p>
            <a:pPr>
              <a:defRPr/>
            </a:pPr>
            <a:fld id="{99C055F6-109A-4466-B405-0A8ACEAA86FD}"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Regular </a:t>
            </a:r>
            <a:r>
              <a:rPr lang="en-GB" dirty="0"/>
              <a:t>reports of abandonment, slavery and forced labour on fishing vessels are conditions that </a:t>
            </a:r>
            <a:r>
              <a:rPr lang="en-GB" dirty="0" smtClean="0"/>
              <a:t>are being reported </a:t>
            </a:r>
            <a:r>
              <a:rPr lang="en-GB" dirty="0"/>
              <a:t>and witnessed </a:t>
            </a:r>
            <a:r>
              <a:rPr lang="en-GB" dirty="0" smtClean="0"/>
              <a:t>around the globe by brothers and sisters in the union movement, missionaries in ports, ITF Inspectors and  </a:t>
            </a:r>
            <a:endParaRPr lang="en-GB" dirty="0"/>
          </a:p>
          <a:p>
            <a:endParaRPr lang="en-GB" dirty="0" smtClean="0"/>
          </a:p>
        </p:txBody>
      </p:sp>
      <p:sp>
        <p:nvSpPr>
          <p:cNvPr id="4" name="Slide Number Placeholder 3"/>
          <p:cNvSpPr>
            <a:spLocks noGrp="1"/>
          </p:cNvSpPr>
          <p:nvPr>
            <p:ph type="sldNum" sz="quarter" idx="5"/>
          </p:nvPr>
        </p:nvSpPr>
        <p:spPr/>
        <p:txBody>
          <a:bodyPr/>
          <a:lstStyle/>
          <a:p>
            <a:pPr>
              <a:defRPr/>
            </a:pPr>
            <a:fld id="{EF92B49C-C006-462D-B1A4-DA77C6386701}"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a:p>
            <a:endParaRPr lang="en-GB" dirty="0" smtClean="0"/>
          </a:p>
        </p:txBody>
      </p:sp>
      <p:sp>
        <p:nvSpPr>
          <p:cNvPr id="4" name="Slide Number Placeholder 3"/>
          <p:cNvSpPr>
            <a:spLocks noGrp="1"/>
          </p:cNvSpPr>
          <p:nvPr>
            <p:ph type="sldNum" sz="quarter" idx="5"/>
          </p:nvPr>
        </p:nvSpPr>
        <p:spPr/>
        <p:txBody>
          <a:bodyPr/>
          <a:lstStyle/>
          <a:p>
            <a:pPr>
              <a:defRPr/>
            </a:pPr>
            <a:fld id="{45A7C8D6-12F3-4B9F-AE1E-4E6529B2E192}"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29AF2B-0642-48FF-80DE-20201BDB6CAD}" type="slidenum">
              <a:rPr lang="en-US"/>
              <a:pPr>
                <a:defRPr/>
              </a:pPr>
              <a:t>6</a:t>
            </a:fld>
            <a:endParaRPr lang="en-US"/>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6BE1F5-6985-4875-AA03-996E92C85D67}" type="slidenum">
              <a:rPr lang="en-US"/>
              <a:pPr>
                <a:defRPr/>
              </a:pPr>
              <a:t>7</a:t>
            </a:fld>
            <a:endParaRPr lang="en-US" dirty="0"/>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C5D96B-2DDC-4394-B17C-BBF268046D5D}" type="slidenum">
              <a:rPr lang="en-US">
                <a:solidFill>
                  <a:prstClr val="black"/>
                </a:solidFill>
              </a:rPr>
              <a:pPr>
                <a:defRPr/>
              </a:pPr>
              <a:t>8</a:t>
            </a:fld>
            <a:endParaRPr lang="en-US">
              <a:solidFill>
                <a:prstClr val="black"/>
              </a:solidFill>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6BE1F5-6985-4875-AA03-996E92C85D67}" type="slidenum">
              <a:rPr lang="en-US"/>
              <a:pPr>
                <a:defRPr/>
              </a:pPr>
              <a:t>9</a:t>
            </a:fld>
            <a:endParaRPr lang="en-US" dirty="0"/>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65EFB510-B58F-4D93-920A-2672C6A7B8D0}" type="datetime1">
              <a:rPr lang="en-US" smtClean="0"/>
              <a:pPr>
                <a:defRPr/>
              </a:pPr>
              <a:t>11/20/2013</a:t>
            </a:fld>
            <a:endParaRPr lang="en-GB"/>
          </a:p>
        </p:txBody>
      </p:sp>
      <p:sp>
        <p:nvSpPr>
          <p:cNvPr id="17" name="Footer Placeholder 16"/>
          <p:cNvSpPr>
            <a:spLocks noGrp="1"/>
          </p:cNvSpPr>
          <p:nvPr>
            <p:ph type="ftr" sz="quarter" idx="11"/>
          </p:nvPr>
        </p:nvSpPr>
        <p:spPr/>
        <p:txBody>
          <a:bodyPr/>
          <a:lstStyle/>
          <a:p>
            <a:pPr>
              <a:defRPr/>
            </a:pPr>
            <a:r>
              <a:rPr lang="en-GB" smtClean="0"/>
              <a:t>www.tuc.org.uk/organisingacademy</a:t>
            </a:r>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21952AAF-D724-400B-8D3C-F66798A08ACA}" type="slidenum">
              <a:rPr lang="en-GB" smtClean="0"/>
              <a:pPr>
                <a:defRPr/>
              </a:pPr>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DA84EE5-7372-4A92-A463-C00E51A6A729}" type="datetime1">
              <a:rPr lang="en-US" smtClean="0"/>
              <a:pPr>
                <a:defRPr/>
              </a:pPr>
              <a:t>11/20/2013</a:t>
            </a:fld>
            <a:endParaRPr lang="en-GB"/>
          </a:p>
        </p:txBody>
      </p:sp>
      <p:sp>
        <p:nvSpPr>
          <p:cNvPr id="5" name="Footer Placeholder 4"/>
          <p:cNvSpPr>
            <a:spLocks noGrp="1"/>
          </p:cNvSpPr>
          <p:nvPr>
            <p:ph type="ftr" sz="quarter" idx="11"/>
          </p:nvPr>
        </p:nvSpPr>
        <p:spPr/>
        <p:txBody>
          <a:bodyPr/>
          <a:lstStyle/>
          <a:p>
            <a:pPr>
              <a:defRPr/>
            </a:pPr>
            <a:r>
              <a:rPr lang="en-GB" smtClean="0"/>
              <a:t>www.tuc.org.uk/organisingacademy</a:t>
            </a:r>
            <a:endParaRPr lang="en-GB"/>
          </a:p>
        </p:txBody>
      </p:sp>
      <p:sp>
        <p:nvSpPr>
          <p:cNvPr id="6" name="Slide Number Placeholder 5"/>
          <p:cNvSpPr>
            <a:spLocks noGrp="1"/>
          </p:cNvSpPr>
          <p:nvPr>
            <p:ph type="sldNum" sz="quarter" idx="12"/>
          </p:nvPr>
        </p:nvSpPr>
        <p:spPr/>
        <p:txBody>
          <a:bodyPr/>
          <a:lstStyle/>
          <a:p>
            <a:pPr>
              <a:defRPr/>
            </a:pPr>
            <a:fld id="{0B03ED41-FEB3-4F7F-B1AF-1924298C3C11}" type="slidenum">
              <a:rPr lang="en-GB" smtClean="0"/>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C77BE166-B44D-46AE-A33B-D8F278F14440}" type="slidenum">
              <a:rPr lang="en-GB" smtClean="0"/>
              <a:pPr>
                <a:defRPr/>
              </a:pPr>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B9D9690-E52F-42CF-9925-905143506745}" type="datetime1">
              <a:rPr lang="en-US" smtClean="0"/>
              <a:pPr>
                <a:defRPr/>
              </a:pPr>
              <a:t>11/20/2013</a:t>
            </a:fld>
            <a:endParaRPr lang="en-GB"/>
          </a:p>
        </p:txBody>
      </p:sp>
      <p:sp>
        <p:nvSpPr>
          <p:cNvPr id="5" name="Footer Placeholder 4"/>
          <p:cNvSpPr>
            <a:spLocks noGrp="1"/>
          </p:cNvSpPr>
          <p:nvPr>
            <p:ph type="ftr" sz="quarter" idx="11"/>
          </p:nvPr>
        </p:nvSpPr>
        <p:spPr/>
        <p:txBody>
          <a:bodyPr/>
          <a:lstStyle/>
          <a:p>
            <a:pPr>
              <a:defRPr/>
            </a:pPr>
            <a:r>
              <a:rPr lang="en-GB" smtClean="0"/>
              <a:t>www.tuc.org.uk/organisingacademy</a:t>
            </a:r>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DF3556E8-FEC5-4003-957D-07EE4B28A2BE}" type="slidenum">
              <a:rPr lang="en-US"/>
              <a:pPr>
                <a:defRPr/>
              </a:pPr>
              <a:t>‹#›</a:t>
            </a:fld>
            <a:endParaRPr lang="en-US"/>
          </a:p>
        </p:txBody>
      </p:sp>
    </p:spTree>
    <p:extLst>
      <p:ext uri="{BB962C8B-B14F-4D97-AF65-F5344CB8AC3E}">
        <p14:creationId xmlns:p14="http://schemas.microsoft.com/office/powerpoint/2010/main" val="420958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0042D831-AC42-45B9-B5B5-280D18BF1332}" type="datetime1">
              <a:rPr lang="en-US" smtClean="0"/>
              <a:pPr>
                <a:defRPr/>
              </a:pPr>
              <a:t>11/20/2013</a:t>
            </a:fld>
            <a:endParaRPr lang="en-GB"/>
          </a:p>
        </p:txBody>
      </p:sp>
      <p:sp>
        <p:nvSpPr>
          <p:cNvPr id="5" name="Footer Placeholder 4"/>
          <p:cNvSpPr>
            <a:spLocks noGrp="1"/>
          </p:cNvSpPr>
          <p:nvPr>
            <p:ph type="ftr" sz="quarter" idx="11"/>
          </p:nvPr>
        </p:nvSpPr>
        <p:spPr/>
        <p:txBody>
          <a:bodyPr/>
          <a:lstStyle/>
          <a:p>
            <a:pPr>
              <a:defRPr/>
            </a:pPr>
            <a:r>
              <a:rPr lang="en-GB" smtClean="0"/>
              <a:t>www.tuc.org.uk/organisingacademy</a:t>
            </a:r>
            <a:endParaRPr lang="en-GB"/>
          </a:p>
        </p:txBody>
      </p:sp>
      <p:sp>
        <p:nvSpPr>
          <p:cNvPr id="6" name="Slide Number Placeholder 5"/>
          <p:cNvSpPr>
            <a:spLocks noGrp="1"/>
          </p:cNvSpPr>
          <p:nvPr>
            <p:ph type="sldNum" sz="quarter" idx="12"/>
          </p:nvPr>
        </p:nvSpPr>
        <p:spPr>
          <a:xfrm>
            <a:off x="4361688" y="1026372"/>
            <a:ext cx="457200" cy="441325"/>
          </a:xfrm>
        </p:spPr>
        <p:txBody>
          <a:bodyPr/>
          <a:lstStyle/>
          <a:p>
            <a:pPr>
              <a:defRPr/>
            </a:pPr>
            <a:fld id="{0022B32C-3096-4EC5-B60E-7BFB3E6AF86B}" type="slidenum">
              <a:rPr lang="en-GB" smtClean="0"/>
              <a:pPr>
                <a:defRPr/>
              </a:pPr>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r>
              <a:rPr lang="en-GB" smtClean="0"/>
              <a:t>www.tuc.org.uk/organisingacademy</a:t>
            </a:r>
            <a:endParaRPr lang="en-GB"/>
          </a:p>
        </p:txBody>
      </p:sp>
      <p:sp>
        <p:nvSpPr>
          <p:cNvPr id="4" name="Date Placeholder 3"/>
          <p:cNvSpPr>
            <a:spLocks noGrp="1"/>
          </p:cNvSpPr>
          <p:nvPr>
            <p:ph type="dt" sz="half" idx="10"/>
          </p:nvPr>
        </p:nvSpPr>
        <p:spPr/>
        <p:txBody>
          <a:bodyPr/>
          <a:lstStyle/>
          <a:p>
            <a:pPr>
              <a:defRPr/>
            </a:pPr>
            <a:fld id="{A87AFA5B-CC09-4AA9-B92B-A51A24AC6CDD}" type="datetime1">
              <a:rPr lang="en-US" smtClean="0"/>
              <a:pPr>
                <a:defRPr/>
              </a:pPr>
              <a:t>11/20/2013</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8218B080-A1E9-4C43-B46E-582B82ABF5EC}" type="slidenum">
              <a:rPr lang="en-GB" smtClean="0"/>
              <a:pPr>
                <a:defRPr/>
              </a:pPr>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fld id="{07D302BB-45BE-4C0C-A5BB-A0ED1E6E3F68}" type="datetime1">
              <a:rPr lang="en-US" smtClean="0"/>
              <a:pPr>
                <a:defRPr/>
              </a:pPr>
              <a:t>11/20/2013</a:t>
            </a:fld>
            <a:endParaRPr lang="en-GB"/>
          </a:p>
        </p:txBody>
      </p:sp>
      <p:sp>
        <p:nvSpPr>
          <p:cNvPr id="6" name="Footer Placeholder 5"/>
          <p:cNvSpPr>
            <a:spLocks noGrp="1"/>
          </p:cNvSpPr>
          <p:nvPr>
            <p:ph type="ftr" sz="quarter" idx="11"/>
          </p:nvPr>
        </p:nvSpPr>
        <p:spPr/>
        <p:txBody>
          <a:bodyPr/>
          <a:lstStyle/>
          <a:p>
            <a:pPr>
              <a:defRPr/>
            </a:pPr>
            <a:r>
              <a:rPr lang="en-GB" smtClean="0"/>
              <a:t>www.tuc.org.uk/organisingacademy</a:t>
            </a:r>
            <a:endParaRPr lang="en-GB"/>
          </a:p>
        </p:txBody>
      </p:sp>
      <p:sp>
        <p:nvSpPr>
          <p:cNvPr id="7" name="Slide Number Placeholder 6"/>
          <p:cNvSpPr>
            <a:spLocks noGrp="1"/>
          </p:cNvSpPr>
          <p:nvPr>
            <p:ph type="sldNum" sz="quarter" idx="12"/>
          </p:nvPr>
        </p:nvSpPr>
        <p:spPr/>
        <p:txBody>
          <a:bodyPr/>
          <a:lstStyle/>
          <a:p>
            <a:pPr>
              <a:defRPr/>
            </a:pPr>
            <a:fld id="{D6A255A9-4223-4DB9-892B-1517012761EC}" type="slidenum">
              <a:rPr lang="en-GB" smtClean="0"/>
              <a:pPr>
                <a:defRPr/>
              </a:pPr>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1F23A6D3-2E12-4D09-B8E1-88D4BFB862E3}" type="datetime1">
              <a:rPr lang="en-US" smtClean="0"/>
              <a:pPr>
                <a:defRPr/>
              </a:pPr>
              <a:t>11/20/2013</a:t>
            </a:fld>
            <a:endParaRPr lang="en-GB"/>
          </a:p>
        </p:txBody>
      </p:sp>
      <p:sp>
        <p:nvSpPr>
          <p:cNvPr id="8" name="Footer Placeholder 7"/>
          <p:cNvSpPr>
            <a:spLocks noGrp="1"/>
          </p:cNvSpPr>
          <p:nvPr>
            <p:ph type="ftr" sz="quarter" idx="11"/>
          </p:nvPr>
        </p:nvSpPr>
        <p:spPr>
          <a:xfrm>
            <a:off x="304800" y="6409944"/>
            <a:ext cx="3581400" cy="365760"/>
          </a:xfrm>
        </p:spPr>
        <p:txBody>
          <a:bodyPr/>
          <a:lstStyle/>
          <a:p>
            <a:pPr>
              <a:defRPr/>
            </a:pPr>
            <a:r>
              <a:rPr lang="en-GB" smtClean="0"/>
              <a:t>www.tuc.org.uk/organisingacademy</a:t>
            </a:r>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EAFB8C0D-A1B0-4723-962A-D82550807842}" type="slidenum">
              <a:rPr lang="en-GB" smtClean="0"/>
              <a:pPr>
                <a:defRPr/>
              </a:pPr>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4412800C-AC84-497E-A3D3-EFD717D82871}" type="datetime1">
              <a:rPr lang="en-US" smtClean="0"/>
              <a:pPr>
                <a:defRPr/>
              </a:pPr>
              <a:t>11/20/2013</a:t>
            </a:fld>
            <a:endParaRPr lang="en-GB"/>
          </a:p>
        </p:txBody>
      </p:sp>
      <p:sp>
        <p:nvSpPr>
          <p:cNvPr id="4" name="Footer Placeholder 3"/>
          <p:cNvSpPr>
            <a:spLocks noGrp="1"/>
          </p:cNvSpPr>
          <p:nvPr>
            <p:ph type="ftr" sz="quarter" idx="11"/>
          </p:nvPr>
        </p:nvSpPr>
        <p:spPr/>
        <p:txBody>
          <a:bodyPr/>
          <a:lstStyle/>
          <a:p>
            <a:pPr>
              <a:defRPr/>
            </a:pPr>
            <a:r>
              <a:rPr lang="en-GB" smtClean="0"/>
              <a:t>www.tuc.org.uk/organisingacademy</a:t>
            </a:r>
            <a:endParaRPr lang="en-GB"/>
          </a:p>
        </p:txBody>
      </p:sp>
      <p:sp>
        <p:nvSpPr>
          <p:cNvPr id="5" name="Slide Number Placeholder 4"/>
          <p:cNvSpPr>
            <a:spLocks noGrp="1"/>
          </p:cNvSpPr>
          <p:nvPr>
            <p:ph type="sldNum" sz="quarter" idx="12"/>
          </p:nvPr>
        </p:nvSpPr>
        <p:spPr>
          <a:xfrm>
            <a:off x="4343400" y="1036020"/>
            <a:ext cx="457200" cy="441325"/>
          </a:xfrm>
        </p:spPr>
        <p:txBody>
          <a:bodyPr/>
          <a:lstStyle/>
          <a:p>
            <a:pPr>
              <a:defRPr/>
            </a:pPr>
            <a:fld id="{C794E285-B8B1-4120-A91E-60CEF9C35B26}"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fld id="{624C14AA-5B65-4299-BC9B-0572ADFC2ADF}" type="datetime1">
              <a:rPr lang="en-US" smtClean="0"/>
              <a:pPr>
                <a:defRPr/>
              </a:pPr>
              <a:t>11/20/2013</a:t>
            </a:fld>
            <a:endParaRPr lang="en-GB"/>
          </a:p>
        </p:txBody>
      </p:sp>
      <p:sp>
        <p:nvSpPr>
          <p:cNvPr id="3" name="Footer Placeholder 2"/>
          <p:cNvSpPr>
            <a:spLocks noGrp="1"/>
          </p:cNvSpPr>
          <p:nvPr>
            <p:ph type="ftr" sz="quarter" idx="11"/>
          </p:nvPr>
        </p:nvSpPr>
        <p:spPr/>
        <p:txBody>
          <a:bodyPr/>
          <a:lstStyle/>
          <a:p>
            <a:pPr>
              <a:defRPr/>
            </a:pPr>
            <a:r>
              <a:rPr lang="en-GB" smtClean="0"/>
              <a:t>www.tuc.org.uk/organisingacademy</a:t>
            </a:r>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75CDD057-D3DE-4F16-83D1-8FE6DCCE130D}"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6FE3BCBE-35FB-4989-8FD0-C2DCB6BA7DE6}" type="slidenum">
              <a:rPr lang="en-GB" smtClean="0"/>
              <a:pPr>
                <a:defRPr/>
              </a:pPr>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fld id="{E8AC0B68-92BC-4C3B-A789-75FB303A5423}" type="datetime1">
              <a:rPr lang="en-US" smtClean="0"/>
              <a:pPr>
                <a:defRPr/>
              </a:pPr>
              <a:t>11/20/2013</a:t>
            </a:fld>
            <a:endParaRPr lang="en-GB"/>
          </a:p>
        </p:txBody>
      </p:sp>
      <p:sp>
        <p:nvSpPr>
          <p:cNvPr id="6" name="Footer Placeholder 5"/>
          <p:cNvSpPr>
            <a:spLocks noGrp="1"/>
          </p:cNvSpPr>
          <p:nvPr>
            <p:ph type="ftr" sz="quarter" idx="11"/>
          </p:nvPr>
        </p:nvSpPr>
        <p:spPr>
          <a:xfrm>
            <a:off x="301752" y="6410848"/>
            <a:ext cx="3383280" cy="365760"/>
          </a:xfrm>
        </p:spPr>
        <p:txBody>
          <a:bodyPr/>
          <a:lstStyle/>
          <a:p>
            <a:pPr>
              <a:defRPr/>
            </a:pPr>
            <a:r>
              <a:rPr lang="en-GB" smtClean="0"/>
              <a:t>www.tuc.org.uk/organisingacademy</a:t>
            </a:r>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2313DC23-27F2-4B8A-9AE4-2E83A6AF9937}" type="slidenum">
              <a:rPr lang="en-GB" smtClean="0"/>
              <a:pPr>
                <a:defRPr/>
              </a:pPr>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fld id="{004F46D0-C407-4235-A902-291064F6A532}" type="datetime1">
              <a:rPr lang="en-US" smtClean="0"/>
              <a:pPr>
                <a:defRPr/>
              </a:pPr>
              <a:t>11/20/2013</a:t>
            </a:fld>
            <a:endParaRPr lang="en-GB"/>
          </a:p>
        </p:txBody>
      </p:sp>
      <p:sp>
        <p:nvSpPr>
          <p:cNvPr id="6" name="Footer Placeholder 5"/>
          <p:cNvSpPr>
            <a:spLocks noGrp="1"/>
          </p:cNvSpPr>
          <p:nvPr>
            <p:ph type="ftr" sz="quarter" idx="11"/>
          </p:nvPr>
        </p:nvSpPr>
        <p:spPr>
          <a:xfrm>
            <a:off x="301752" y="6410848"/>
            <a:ext cx="3584448" cy="365760"/>
          </a:xfrm>
        </p:spPr>
        <p:txBody>
          <a:bodyPr/>
          <a:lstStyle/>
          <a:p>
            <a:pPr>
              <a:defRPr/>
            </a:pPr>
            <a:r>
              <a:rPr lang="en-GB" smtClean="0"/>
              <a:t>www.tuc.org.uk/organisingacademy</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fld id="{9BFA1E34-A2C4-40F1-851F-E603F5B9D345}" type="datetime1">
              <a:rPr lang="en-US" smtClean="0"/>
              <a:pPr>
                <a:defRPr/>
              </a:pPr>
              <a:t>11/20/2013</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r>
              <a:rPr lang="en-GB" smtClean="0"/>
              <a:t>www.tuc.org.uk/organisingacademy</a:t>
            </a:r>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682CE74C-072F-45A3-AE49-2F7DDDE44225}" type="slidenum">
              <a:rPr lang="en-GB" smtClean="0"/>
              <a:pPr>
                <a:defRPr/>
              </a:pPr>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file:///\\localhost\upload.wikimedia.org\wikipedia\commons\9\9f\Flag_of_Indonesia.svg" TargetMode="External"/><Relationship Id="rId13" Type="http://schemas.openxmlformats.org/officeDocument/2006/relationships/image" Target="../media/image34.gif"/><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file:///\\localhost\upload.wikimedia.org\wikipedia\commons\f\fe\Flag_of_Egypt.svg" TargetMode="External"/><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image" Target="../media/image27.png"/><Relationship Id="rId4" Type="http://schemas.openxmlformats.org/officeDocument/2006/relationships/hyperlink" Target="file:///\\localhost\upload.wikimedia.org\wikipedia\commons\7\78\Flag_of_Chile.svg" TargetMode="External"/><Relationship Id="rId9" Type="http://schemas.openxmlformats.org/officeDocument/2006/relationships/image" Target="../media/image31.png"/><Relationship Id="rId1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package" Target="../embeddings/Microsoft_Word_Document3.docx"/><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package" Target="../embeddings/Microsoft_Word_Document2.docx"/><Relationship Id="rId4" Type="http://schemas.openxmlformats.org/officeDocument/2006/relationships/oleObject" Target="../embeddings/oleObject1.bin"/><Relationship Id="rId9"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6.jpeg"/><Relationship Id="rId4" Type="http://schemas.openxmlformats.org/officeDocument/2006/relationships/diagramLayout" Target="../diagrams/layout2.xml"/><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9694" y="332656"/>
            <a:ext cx="8964612" cy="1470025"/>
          </a:xfrm>
        </p:spPr>
        <p:txBody>
          <a:bodyPr>
            <a:normAutofit fontScale="90000"/>
          </a:bodyPr>
          <a:lstStyle/>
          <a:p>
            <a:r>
              <a:rPr lang="en-GB" sz="3600" b="1" dirty="0" smtClean="0">
                <a:latin typeface="Arial" pitchFamily="34" charset="0"/>
                <a:cs typeface="Arial" pitchFamily="34" charset="0"/>
              </a:rPr>
              <a:t>ITF/IUF Programme </a:t>
            </a:r>
            <a:br>
              <a:rPr lang="en-GB" sz="3600" b="1" dirty="0" smtClean="0">
                <a:latin typeface="Arial" pitchFamily="34" charset="0"/>
                <a:cs typeface="Arial" pitchFamily="34" charset="0"/>
              </a:rPr>
            </a:br>
            <a:r>
              <a:rPr lang="en-GB" sz="3600" b="1" dirty="0" smtClean="0">
                <a:latin typeface="Arial" pitchFamily="34" charset="0"/>
                <a:cs typeface="Arial" pitchFamily="34" charset="0"/>
              </a:rPr>
              <a:t>Organising the Fisheries Industry</a:t>
            </a:r>
            <a:br>
              <a:rPr lang="en-GB" sz="3600" b="1" dirty="0" smtClean="0">
                <a:latin typeface="Arial" pitchFamily="34" charset="0"/>
                <a:cs typeface="Arial" pitchFamily="34" charset="0"/>
              </a:rPr>
            </a:br>
            <a:r>
              <a:rPr lang="en-GB" sz="3600" b="1" dirty="0" smtClean="0">
                <a:latin typeface="Arial" pitchFamily="34" charset="0"/>
                <a:cs typeface="Arial" pitchFamily="34" charset="0"/>
              </a:rPr>
              <a:t>“From Catcher to Counter”</a:t>
            </a:r>
            <a:endParaRPr lang="en-US" sz="3600" b="1" dirty="0" smtClean="0">
              <a:latin typeface="Arial" pitchFamily="34" charset="0"/>
              <a:cs typeface="Arial" pitchFamily="34" charset="0"/>
            </a:endParaRPr>
          </a:p>
        </p:txBody>
      </p:sp>
      <p:sp>
        <p:nvSpPr>
          <p:cNvPr id="3078"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dirty="0"/>
          </a:p>
        </p:txBody>
      </p:sp>
      <p:grpSp>
        <p:nvGrpSpPr>
          <p:cNvPr id="7" name="Group 6"/>
          <p:cNvGrpSpPr>
            <a:grpSpLocks/>
          </p:cNvGrpSpPr>
          <p:nvPr/>
        </p:nvGrpSpPr>
        <p:grpSpPr bwMode="auto">
          <a:xfrm>
            <a:off x="5207317" y="3980552"/>
            <a:ext cx="3099435" cy="1159510"/>
            <a:chOff x="3223" y="335"/>
            <a:chExt cx="4881" cy="1826"/>
          </a:xfrm>
        </p:grpSpPr>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7" y="361"/>
              <a:ext cx="1445"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3" y="335"/>
              <a:ext cx="14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4" y="349"/>
              <a:ext cx="14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r>
              <a:rPr lang="en-GB" sz="2800" b="1" dirty="0" smtClean="0">
                <a:latin typeface="Arial" pitchFamily="34" charset="0"/>
                <a:cs typeface="Arial" pitchFamily="34" charset="0"/>
              </a:rPr>
              <a:t>Papua New Guinea Pilot</a:t>
            </a:r>
          </a:p>
        </p:txBody>
      </p:sp>
      <p:sp>
        <p:nvSpPr>
          <p:cNvPr id="4099" name="Content Placeholder 2"/>
          <p:cNvSpPr>
            <a:spLocks noGrp="1"/>
          </p:cNvSpPr>
          <p:nvPr>
            <p:ph sz="quarter" idx="1"/>
          </p:nvPr>
        </p:nvSpPr>
        <p:spPr/>
        <p:txBody>
          <a:bodyPr>
            <a:normAutofit/>
          </a:bodyPr>
          <a:lstStyle/>
          <a:p>
            <a:pPr marL="457200" lvl="1" indent="0">
              <a:buNone/>
            </a:pPr>
            <a:r>
              <a:rPr lang="es-ES" sz="1600" dirty="0"/>
              <a:t/>
            </a:r>
            <a:br>
              <a:rPr lang="es-ES" sz="1600" dirty="0"/>
            </a:br>
            <a:endParaRPr lang="es-ES" sz="1600" dirty="0"/>
          </a:p>
          <a:p>
            <a:pPr lvl="1">
              <a:buFont typeface="Wingdings" pitchFamily="2" charset="2"/>
              <a:buChar char="§"/>
            </a:pPr>
            <a:endParaRPr lang="es-ES" sz="1600" dirty="0" smtClean="0"/>
          </a:p>
          <a:p>
            <a:endParaRPr lang="en-GB"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16632"/>
            <a:ext cx="180020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736" y="1844824"/>
            <a:ext cx="417646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basil\itf\Departmental Folders\Seafarers\FISH\IUF-ITF SC\Programme Files - LB\Comms Development\Photos\PNG Dec 2011\PNG Office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844824"/>
            <a:ext cx="417646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25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endParaRPr lang="en-GB" sz="2800" b="1" dirty="0" smtClean="0">
              <a:latin typeface="Arial" pitchFamily="34" charset="0"/>
              <a:cs typeface="Arial" pitchFamily="34" charset="0"/>
            </a:endParaRPr>
          </a:p>
        </p:txBody>
      </p:sp>
      <p:sp>
        <p:nvSpPr>
          <p:cNvPr id="4099" name="Content Placeholder 2"/>
          <p:cNvSpPr>
            <a:spLocks noGrp="1"/>
          </p:cNvSpPr>
          <p:nvPr>
            <p:ph sz="quarter" idx="1"/>
          </p:nvPr>
        </p:nvSpPr>
        <p:spPr/>
        <p:txBody>
          <a:bodyPr>
            <a:normAutofit/>
          </a:bodyPr>
          <a:lstStyle/>
          <a:p>
            <a:pPr marL="457200" lvl="1" indent="0">
              <a:buNone/>
            </a:pPr>
            <a:r>
              <a:rPr lang="es-ES" sz="1600" dirty="0"/>
              <a:t/>
            </a:r>
            <a:br>
              <a:rPr lang="es-ES" sz="1600" dirty="0"/>
            </a:br>
            <a:endParaRPr lang="es-ES" sz="1600" dirty="0"/>
          </a:p>
          <a:p>
            <a:pPr lvl="1">
              <a:buFont typeface="Wingdings" pitchFamily="2" charset="2"/>
              <a:buChar char="§"/>
            </a:pPr>
            <a:endParaRPr lang="es-ES" sz="1600" dirty="0" smtClean="0"/>
          </a:p>
          <a:p>
            <a:endParaRPr lang="en-GB"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16632"/>
            <a:ext cx="180020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basil\itf\Departmental Folders\Seafarers\FISH\IUF-ITF SC\Programme Files - LB\Comms Development\Photos\Papua New Guinea 09 2011\P10002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011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r>
              <a:rPr lang="en-GB" sz="2800" b="1" dirty="0" smtClean="0">
                <a:latin typeface="Arial" pitchFamily="34" charset="0"/>
                <a:cs typeface="Arial" pitchFamily="34" charset="0"/>
              </a:rPr>
              <a:t>Insert action photos x 3 from Oct 2012 - 1</a:t>
            </a:r>
          </a:p>
        </p:txBody>
      </p:sp>
      <p:sp>
        <p:nvSpPr>
          <p:cNvPr id="4099" name="Content Placeholder 2"/>
          <p:cNvSpPr>
            <a:spLocks noGrp="1"/>
          </p:cNvSpPr>
          <p:nvPr>
            <p:ph sz="quarter" idx="1"/>
          </p:nvPr>
        </p:nvSpPr>
        <p:spPr/>
        <p:txBody>
          <a:bodyPr>
            <a:normAutofit/>
          </a:bodyPr>
          <a:lstStyle/>
          <a:p>
            <a:pPr marL="457200" lvl="1" indent="0">
              <a:buNone/>
            </a:pPr>
            <a:r>
              <a:rPr lang="es-ES" sz="1600" dirty="0"/>
              <a:t/>
            </a:r>
            <a:br>
              <a:rPr lang="es-ES" sz="1600" dirty="0"/>
            </a:br>
            <a:endParaRPr lang="es-ES" sz="1600" dirty="0"/>
          </a:p>
          <a:p>
            <a:pPr lvl="1">
              <a:buFont typeface="Wingdings" pitchFamily="2" charset="2"/>
              <a:buChar char="§"/>
            </a:pPr>
            <a:endParaRPr lang="es-ES" sz="1600" dirty="0" smtClean="0"/>
          </a:p>
          <a:p>
            <a:endParaRPr lang="en-GB"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16632"/>
            <a:ext cx="180020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Client\A$\Hard Disk2\Liz Blackshaw\PNG October 2012\IMG_01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25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r>
              <a:rPr lang="en-GB" sz="2800" b="1" dirty="0" smtClean="0">
                <a:latin typeface="Arial" pitchFamily="34" charset="0"/>
                <a:cs typeface="Arial" pitchFamily="34" charset="0"/>
              </a:rPr>
              <a:t>Insert action photos x 3 from Oct 2012 - 2</a:t>
            </a:r>
          </a:p>
        </p:txBody>
      </p:sp>
      <p:sp>
        <p:nvSpPr>
          <p:cNvPr id="4099" name="Content Placeholder 2"/>
          <p:cNvSpPr>
            <a:spLocks noGrp="1"/>
          </p:cNvSpPr>
          <p:nvPr>
            <p:ph sz="quarter" idx="1"/>
          </p:nvPr>
        </p:nvSpPr>
        <p:spPr/>
        <p:txBody>
          <a:bodyPr>
            <a:normAutofit/>
          </a:bodyPr>
          <a:lstStyle/>
          <a:p>
            <a:pPr marL="457200" lvl="1" indent="0">
              <a:buNone/>
            </a:pPr>
            <a:r>
              <a:rPr lang="es-ES" sz="1600" dirty="0"/>
              <a:t/>
            </a:r>
            <a:br>
              <a:rPr lang="es-ES" sz="1600" dirty="0"/>
            </a:br>
            <a:endParaRPr lang="es-ES" sz="1600" dirty="0"/>
          </a:p>
          <a:p>
            <a:pPr lvl="1">
              <a:buFont typeface="Wingdings" pitchFamily="2" charset="2"/>
              <a:buChar char="§"/>
            </a:pPr>
            <a:endParaRPr lang="es-ES" sz="1600" dirty="0" smtClean="0"/>
          </a:p>
          <a:p>
            <a:endParaRPr lang="en-GB"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16632"/>
            <a:ext cx="180020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Client\A$\Hard Disk2\Liz Blackshaw\PNG Dec 2012\IMG_01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lient\A$\Hard Disk2\Liz Blackshaw\PNG Dec 2012\IMG_016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E:\Mum's Photos\Work\PNG October 2012\IMG_003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482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r>
              <a:rPr lang="en-GB" sz="2800" b="1" dirty="0" smtClean="0">
                <a:latin typeface="Arial" pitchFamily="34" charset="0"/>
                <a:cs typeface="Arial" pitchFamily="34" charset="0"/>
              </a:rPr>
              <a:t>Insert action photos x 3 from Oct 2012 - 3</a:t>
            </a:r>
          </a:p>
        </p:txBody>
      </p:sp>
      <p:sp>
        <p:nvSpPr>
          <p:cNvPr id="4099" name="Content Placeholder 2"/>
          <p:cNvSpPr>
            <a:spLocks noGrp="1"/>
          </p:cNvSpPr>
          <p:nvPr>
            <p:ph sz="quarter" idx="1"/>
          </p:nvPr>
        </p:nvSpPr>
        <p:spPr/>
        <p:txBody>
          <a:bodyPr>
            <a:normAutofit/>
          </a:bodyPr>
          <a:lstStyle/>
          <a:p>
            <a:pPr marL="457200" lvl="1" indent="0">
              <a:buNone/>
            </a:pPr>
            <a:r>
              <a:rPr lang="es-ES" sz="1600" dirty="0"/>
              <a:t/>
            </a:r>
            <a:br>
              <a:rPr lang="es-ES" sz="1600" dirty="0"/>
            </a:br>
            <a:endParaRPr lang="es-ES" sz="1600" dirty="0"/>
          </a:p>
          <a:p>
            <a:pPr lvl="1">
              <a:buFont typeface="Wingdings" pitchFamily="2" charset="2"/>
              <a:buChar char="§"/>
            </a:pPr>
            <a:endParaRPr lang="es-ES" sz="1600" dirty="0" smtClean="0"/>
          </a:p>
          <a:p>
            <a:endParaRPr lang="en-GB"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16632"/>
            <a:ext cx="180020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Client\A$\Hard Disk2\Liz Blackshaw\PNG October 2012\IMG_01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Mum's Photos\Work\PNG October 2012\Frabelle Women's Network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802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1858218"/>
          </a:xfrm>
        </p:spPr>
        <p:txBody>
          <a:bodyPr/>
          <a:lstStyle/>
          <a:p>
            <a:r>
              <a:rPr lang="en-GB" sz="2000" b="1" dirty="0" smtClean="0"/>
              <a:t/>
            </a:r>
            <a:br>
              <a:rPr lang="en-GB" sz="2000" b="1" dirty="0" smtClean="0"/>
            </a:br>
            <a:r>
              <a:rPr lang="en-GB" sz="2000" b="1" dirty="0" smtClean="0"/>
              <a:t>2013:</a:t>
            </a:r>
            <a:r>
              <a:rPr lang="en-GB" sz="2000" b="1" dirty="0" smtClean="0">
                <a:latin typeface="Arial" pitchFamily="34" charset="0"/>
                <a:cs typeface="Arial" pitchFamily="34" charset="0"/>
              </a:rPr>
              <a:t>Increased union </a:t>
            </a:r>
            <a:r>
              <a:rPr lang="en-GB" sz="2000" b="1" dirty="0">
                <a:latin typeface="Arial" pitchFamily="34" charset="0"/>
                <a:cs typeface="Arial" pitchFamily="34" charset="0"/>
              </a:rPr>
              <a:t>c</a:t>
            </a:r>
            <a:r>
              <a:rPr lang="en-GB" sz="2000" b="1" dirty="0" smtClean="0">
                <a:latin typeface="Arial" pitchFamily="34" charset="0"/>
                <a:cs typeface="Arial" pitchFamily="34" charset="0"/>
              </a:rPr>
              <a:t>overage in </a:t>
            </a:r>
            <a:r>
              <a:rPr lang="en-GB" sz="2000" b="1" dirty="0">
                <a:latin typeface="Arial" pitchFamily="34" charset="0"/>
                <a:cs typeface="Arial" pitchFamily="34" charset="0"/>
              </a:rPr>
              <a:t>f</a:t>
            </a:r>
            <a:r>
              <a:rPr lang="en-GB" sz="2000" b="1" dirty="0" smtClean="0">
                <a:latin typeface="Arial" pitchFamily="34" charset="0"/>
                <a:cs typeface="Arial" pitchFamily="34" charset="0"/>
              </a:rPr>
              <a:t>ishing and fish processing</a:t>
            </a:r>
          </a:p>
        </p:txBody>
      </p:sp>
      <p:sp>
        <p:nvSpPr>
          <p:cNvPr id="4099" name="Content Placeholder 2"/>
          <p:cNvSpPr>
            <a:spLocks noGrp="1"/>
          </p:cNvSpPr>
          <p:nvPr>
            <p:ph sz="quarter" idx="1"/>
          </p:nvPr>
        </p:nvSpPr>
        <p:spPr>
          <a:xfrm>
            <a:off x="1115616" y="2420888"/>
            <a:ext cx="7653536" cy="3417243"/>
          </a:xfrm>
        </p:spPr>
        <p:txBody>
          <a:bodyPr/>
          <a:lstStyle/>
          <a:p>
            <a:pPr lvl="1">
              <a:buFont typeface="Wingdings" pitchFamily="2" charset="2"/>
              <a:buChar char="§"/>
            </a:pPr>
            <a:r>
              <a:rPr lang="es-ES" sz="1600" dirty="0" smtClean="0">
                <a:latin typeface="Arial" pitchFamily="34" charset="0"/>
                <a:cs typeface="Arial" pitchFamily="34" charset="0"/>
              </a:rPr>
              <a:t>5000+ new </a:t>
            </a:r>
            <a:r>
              <a:rPr lang="es-ES" sz="1600" dirty="0" err="1" smtClean="0">
                <a:latin typeface="Arial" pitchFamily="34" charset="0"/>
                <a:cs typeface="Arial" pitchFamily="34" charset="0"/>
              </a:rPr>
              <a:t>union</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members</a:t>
            </a:r>
            <a:r>
              <a:rPr lang="es-ES" sz="1600" dirty="0" smtClean="0">
                <a:latin typeface="Arial" pitchFamily="34" charset="0"/>
                <a:cs typeface="Arial" pitchFamily="34" charset="0"/>
              </a:rPr>
              <a:t> </a:t>
            </a:r>
          </a:p>
          <a:p>
            <a:pPr lvl="1">
              <a:buFont typeface="Wingdings" pitchFamily="2" charset="2"/>
              <a:buChar char="§"/>
            </a:pPr>
            <a:r>
              <a:rPr lang="es-ES" sz="1600" dirty="0" smtClean="0">
                <a:latin typeface="Arial" pitchFamily="34" charset="0"/>
                <a:cs typeface="Arial" pitchFamily="34" charset="0"/>
              </a:rPr>
              <a:t>8 </a:t>
            </a:r>
            <a:r>
              <a:rPr lang="es-ES" sz="1600" dirty="0" err="1" smtClean="0">
                <a:latin typeface="Arial" pitchFamily="34" charset="0"/>
                <a:cs typeface="Arial" pitchFamily="34" charset="0"/>
              </a:rPr>
              <a:t>company</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campaigns</a:t>
            </a:r>
            <a:r>
              <a:rPr lang="es-ES" sz="1600" dirty="0" smtClean="0">
                <a:latin typeface="Arial" pitchFamily="34" charset="0"/>
                <a:cs typeface="Arial" pitchFamily="34" charset="0"/>
              </a:rPr>
              <a:t> </a:t>
            </a:r>
          </a:p>
          <a:p>
            <a:pPr lvl="1">
              <a:buFont typeface="Wingdings" pitchFamily="2" charset="2"/>
              <a:buChar char="§"/>
            </a:pPr>
            <a:r>
              <a:rPr lang="es-ES" sz="1600" dirty="0" smtClean="0">
                <a:latin typeface="Arial" pitchFamily="34" charset="0"/>
                <a:cs typeface="Arial" pitchFamily="34" charset="0"/>
              </a:rPr>
              <a:t>4 </a:t>
            </a:r>
            <a:r>
              <a:rPr lang="es-ES" sz="1600" dirty="0" err="1" smtClean="0">
                <a:latin typeface="Arial" pitchFamily="34" charset="0"/>
                <a:cs typeface="Arial" pitchFamily="34" charset="0"/>
              </a:rPr>
              <a:t>trained</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organisers</a:t>
            </a:r>
            <a:endParaRPr lang="es-ES" sz="1600" dirty="0" smtClean="0">
              <a:latin typeface="Arial" pitchFamily="34" charset="0"/>
              <a:cs typeface="Arial" pitchFamily="34" charset="0"/>
            </a:endParaRPr>
          </a:p>
          <a:p>
            <a:pPr lvl="1">
              <a:buFont typeface="Wingdings" pitchFamily="2" charset="2"/>
              <a:buChar char="§"/>
            </a:pPr>
            <a:r>
              <a:rPr lang="es-ES" sz="1600" dirty="0" smtClean="0">
                <a:latin typeface="Arial" pitchFamily="34" charset="0"/>
                <a:cs typeface="Arial" pitchFamily="34" charset="0"/>
              </a:rPr>
              <a:t>28 </a:t>
            </a:r>
            <a:r>
              <a:rPr lang="es-ES" sz="1600" dirty="0" err="1" smtClean="0">
                <a:latin typeface="Arial" pitchFamily="34" charset="0"/>
                <a:cs typeface="Arial" pitchFamily="34" charset="0"/>
              </a:rPr>
              <a:t>trained</a:t>
            </a:r>
            <a:r>
              <a:rPr lang="es-ES" sz="1600" dirty="0" smtClean="0">
                <a:latin typeface="Arial" pitchFamily="34" charset="0"/>
                <a:cs typeface="Arial" pitchFamily="34" charset="0"/>
              </a:rPr>
              <a:t> reps </a:t>
            </a:r>
            <a:r>
              <a:rPr lang="es-ES" sz="1600" dirty="0" err="1" smtClean="0">
                <a:latin typeface="Arial" pitchFamily="34" charset="0"/>
                <a:cs typeface="Arial" pitchFamily="34" charset="0"/>
              </a:rPr>
              <a:t>across</a:t>
            </a:r>
            <a:r>
              <a:rPr lang="es-ES" sz="1600" dirty="0" smtClean="0">
                <a:latin typeface="Arial" pitchFamily="34" charset="0"/>
                <a:cs typeface="Arial" pitchFamily="34" charset="0"/>
              </a:rPr>
              <a:t> 4 </a:t>
            </a:r>
            <a:r>
              <a:rPr lang="es-ES" sz="1600" dirty="0" err="1" smtClean="0">
                <a:latin typeface="Arial" pitchFamily="34" charset="0"/>
                <a:cs typeface="Arial" pitchFamily="34" charset="0"/>
              </a:rPr>
              <a:t>companies</a:t>
            </a:r>
            <a:endParaRPr lang="es-ES" sz="1600" dirty="0" smtClean="0">
              <a:latin typeface="Arial" pitchFamily="34" charset="0"/>
              <a:cs typeface="Arial" pitchFamily="34" charset="0"/>
            </a:endParaRPr>
          </a:p>
          <a:p>
            <a:pPr lvl="1">
              <a:buFont typeface="Wingdings" pitchFamily="2" charset="2"/>
              <a:buChar char="§"/>
            </a:pPr>
            <a:r>
              <a:rPr lang="es-ES" sz="1600" dirty="0" err="1">
                <a:latin typeface="Arial" pitchFamily="34" charset="0"/>
                <a:cs typeface="Arial" pitchFamily="34" charset="0"/>
              </a:rPr>
              <a:t>o</a:t>
            </a:r>
            <a:r>
              <a:rPr lang="es-ES" sz="1600" dirty="0" err="1" smtClean="0">
                <a:latin typeface="Arial" pitchFamily="34" charset="0"/>
                <a:cs typeface="Arial" pitchFamily="34" charset="0"/>
              </a:rPr>
              <a:t>pened</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collective</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bargaining</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negotiations</a:t>
            </a:r>
            <a:r>
              <a:rPr lang="es-ES" sz="1600" dirty="0" smtClean="0">
                <a:latin typeface="Arial" pitchFamily="34" charset="0"/>
                <a:cs typeface="Arial" pitchFamily="34" charset="0"/>
              </a:rPr>
              <a:t> in 4 </a:t>
            </a:r>
            <a:r>
              <a:rPr lang="es-ES" sz="1600" dirty="0" err="1" smtClean="0">
                <a:latin typeface="Arial" pitchFamily="34" charset="0"/>
                <a:cs typeface="Arial" pitchFamily="34" charset="0"/>
              </a:rPr>
              <a:t>companies</a:t>
            </a:r>
            <a:endParaRPr lang="es-ES" sz="1600" dirty="0" smtClean="0">
              <a:latin typeface="Arial" pitchFamily="34" charset="0"/>
              <a:cs typeface="Arial" pitchFamily="34" charset="0"/>
            </a:endParaRPr>
          </a:p>
          <a:p>
            <a:pPr lvl="1">
              <a:buFont typeface="Wingdings" pitchFamily="2" charset="2"/>
              <a:buChar char="§"/>
            </a:pPr>
            <a:r>
              <a:rPr lang="es-ES" sz="1600" dirty="0" err="1" smtClean="0">
                <a:latin typeface="Arial" pitchFamily="34" charset="0"/>
                <a:cs typeface="Arial" pitchFamily="34" charset="0"/>
              </a:rPr>
              <a:t>unionising</a:t>
            </a:r>
            <a:r>
              <a:rPr lang="es-ES" sz="1600" dirty="0" smtClean="0">
                <a:latin typeface="Arial" pitchFamily="34" charset="0"/>
                <a:cs typeface="Arial" pitchFamily="34" charset="0"/>
              </a:rPr>
              <a:t> East-West </a:t>
            </a:r>
            <a:r>
              <a:rPr lang="es-ES" sz="1600" dirty="0" err="1" smtClean="0">
                <a:latin typeface="Arial" pitchFamily="34" charset="0"/>
                <a:cs typeface="Arial" pitchFamily="34" charset="0"/>
              </a:rPr>
              <a:t>haulage</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company</a:t>
            </a:r>
            <a:r>
              <a:rPr lang="es-ES" sz="1600" dirty="0" smtClean="0">
                <a:latin typeface="Arial" pitchFamily="34" charset="0"/>
                <a:cs typeface="Arial" pitchFamily="34" charset="0"/>
              </a:rPr>
              <a:t> </a:t>
            </a:r>
          </a:p>
          <a:p>
            <a:pPr lvl="1">
              <a:buFont typeface="Wingdings" pitchFamily="2" charset="2"/>
              <a:buChar char="§"/>
            </a:pPr>
            <a:r>
              <a:rPr lang="es-ES" sz="1600" dirty="0" smtClean="0">
                <a:latin typeface="Arial" pitchFamily="34" charset="0"/>
                <a:cs typeface="Arial" pitchFamily="34" charset="0"/>
              </a:rPr>
              <a:t>9 </a:t>
            </a:r>
            <a:r>
              <a:rPr lang="es-ES" sz="1600" dirty="0" err="1" smtClean="0">
                <a:latin typeface="Arial" pitchFamily="34" charset="0"/>
                <a:cs typeface="Arial" pitchFamily="34" charset="0"/>
              </a:rPr>
              <a:t>trained</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union</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fishing</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vessel</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visitors</a:t>
            </a:r>
            <a:r>
              <a:rPr lang="es-ES" sz="1600" dirty="0" smtClean="0">
                <a:latin typeface="Arial" pitchFamily="34" charset="0"/>
                <a:cs typeface="Arial" pitchFamily="34" charset="0"/>
              </a:rPr>
              <a:t> </a:t>
            </a:r>
          </a:p>
          <a:p>
            <a:pPr lvl="1">
              <a:buFont typeface="Wingdings" pitchFamily="2" charset="2"/>
              <a:buChar char="§"/>
            </a:pPr>
            <a:r>
              <a:rPr lang="es-ES" sz="1600" dirty="0" err="1" smtClean="0">
                <a:latin typeface="Arial" pitchFamily="34" charset="0"/>
                <a:cs typeface="Arial" pitchFamily="34" charset="0"/>
              </a:rPr>
              <a:t>lobbying</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the</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government</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for</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ratification</a:t>
            </a:r>
            <a:r>
              <a:rPr lang="es-ES" sz="1600" dirty="0" smtClean="0">
                <a:latin typeface="Arial" pitchFamily="34" charset="0"/>
                <a:cs typeface="Arial" pitchFamily="34" charset="0"/>
              </a:rPr>
              <a:t> of ILO C188</a:t>
            </a:r>
          </a:p>
          <a:p>
            <a:pPr lvl="1">
              <a:buFont typeface="Wingdings" pitchFamily="2" charset="2"/>
              <a:buChar char="§"/>
            </a:pPr>
            <a:r>
              <a:rPr lang="es-ES" sz="1600" dirty="0" err="1" smtClean="0">
                <a:latin typeface="Arial" pitchFamily="34" charset="0"/>
                <a:cs typeface="Arial" pitchFamily="34" charset="0"/>
              </a:rPr>
              <a:t>union</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subscriptions</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income</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increase</a:t>
            </a:r>
            <a:endParaRPr lang="es-ES" sz="1600" dirty="0" smtClean="0">
              <a:latin typeface="Arial" pitchFamily="34" charset="0"/>
              <a:cs typeface="Arial" pitchFamily="34" charset="0"/>
            </a:endParaRPr>
          </a:p>
          <a:p>
            <a:pPr lvl="1">
              <a:buFont typeface="Wingdings" pitchFamily="2" charset="2"/>
              <a:buChar char="§"/>
            </a:pPr>
            <a:r>
              <a:rPr lang="es-ES" sz="1600" dirty="0" err="1">
                <a:latin typeface="Arial" pitchFamily="34" charset="0"/>
                <a:cs typeface="Arial" pitchFamily="34" charset="0"/>
              </a:rPr>
              <a:t>a</a:t>
            </a:r>
            <a:r>
              <a:rPr lang="es-ES" sz="1600" dirty="0" err="1" smtClean="0">
                <a:latin typeface="Arial" pitchFamily="34" charset="0"/>
                <a:cs typeface="Arial" pitchFamily="34" charset="0"/>
              </a:rPr>
              <a:t>ffiliation</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to</a:t>
            </a:r>
            <a:r>
              <a:rPr lang="es-ES" sz="1600" dirty="0" smtClean="0">
                <a:latin typeface="Arial" pitchFamily="34" charset="0"/>
                <a:cs typeface="Arial" pitchFamily="34" charset="0"/>
              </a:rPr>
              <a:t> IUF of </a:t>
            </a:r>
            <a:r>
              <a:rPr lang="es-ES" sz="1600" dirty="0" err="1" smtClean="0">
                <a:latin typeface="Arial" pitchFamily="34" charset="0"/>
                <a:cs typeface="Arial" pitchFamily="34" charset="0"/>
              </a:rPr>
              <a:t>Canning</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workers</a:t>
            </a:r>
            <a:endParaRPr lang="es-ES" sz="1600" dirty="0"/>
          </a:p>
          <a:p>
            <a:pPr lvl="1">
              <a:buFont typeface="Wingdings" pitchFamily="2" charset="2"/>
              <a:buChar char="§"/>
            </a:pPr>
            <a:endParaRPr lang="es-ES" sz="1600" dirty="0" smtClean="0"/>
          </a:p>
          <a:p>
            <a:endParaRPr lang="en-GB" dirty="0" smtClean="0"/>
          </a:p>
        </p:txBody>
      </p:sp>
      <p:pic>
        <p:nvPicPr>
          <p:cNvPr id="4" name="Picture 2" descr="Image of National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2016224"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011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634082"/>
          </a:xfrm>
        </p:spPr>
        <p:txBody>
          <a:bodyPr>
            <a:normAutofit fontScale="90000"/>
          </a:bodyPr>
          <a:lstStyle/>
          <a:p>
            <a:r>
              <a:rPr lang="en-GB" sz="2000" b="1" dirty="0" smtClean="0"/>
              <a:t/>
            </a:r>
            <a:br>
              <a:rPr lang="en-GB" sz="2000" b="1" dirty="0" smtClean="0"/>
            </a:br>
            <a:r>
              <a:rPr lang="en-GB" sz="3100" b="1" dirty="0" smtClean="0">
                <a:latin typeface="Arial" pitchFamily="34" charset="0"/>
                <a:cs typeface="Arial" pitchFamily="34" charset="0"/>
              </a:rPr>
              <a:t>By end of 2014?</a:t>
            </a:r>
          </a:p>
        </p:txBody>
      </p:sp>
      <p:sp>
        <p:nvSpPr>
          <p:cNvPr id="4099" name="Content Placeholder 2"/>
          <p:cNvSpPr>
            <a:spLocks noGrp="1"/>
          </p:cNvSpPr>
          <p:nvPr>
            <p:ph sz="quarter" idx="1"/>
          </p:nvPr>
        </p:nvSpPr>
        <p:spPr>
          <a:xfrm>
            <a:off x="683568" y="1700808"/>
            <a:ext cx="7653536" cy="3417243"/>
          </a:xfrm>
        </p:spPr>
        <p:txBody>
          <a:bodyPr/>
          <a:lstStyle/>
          <a:p>
            <a:pPr marL="274320" lvl="1" indent="0">
              <a:buNone/>
            </a:pPr>
            <a:endParaRPr lang="es-ES" sz="1600" dirty="0"/>
          </a:p>
          <a:p>
            <a:pPr lvl="1">
              <a:buClr>
                <a:schemeClr val="accent1"/>
              </a:buClr>
              <a:buFont typeface="Wingdings" pitchFamily="2" charset="2"/>
              <a:buChar char="Ø"/>
            </a:pPr>
            <a:r>
              <a:rPr lang="es-ES" sz="1600" dirty="0" err="1" smtClean="0">
                <a:latin typeface="Arial" pitchFamily="34" charset="0"/>
                <a:cs typeface="Arial" pitchFamily="34" charset="0"/>
              </a:rPr>
              <a:t>Political</a:t>
            </a:r>
            <a:r>
              <a:rPr lang="es-ES" sz="1600" dirty="0" smtClean="0">
                <a:latin typeface="Arial" pitchFamily="34" charset="0"/>
                <a:cs typeface="Arial" pitchFamily="34" charset="0"/>
              </a:rPr>
              <a:t> mandate </a:t>
            </a:r>
            <a:r>
              <a:rPr lang="es-ES" sz="1600" dirty="0" err="1" smtClean="0">
                <a:latin typeface="Arial" pitchFamily="34" charset="0"/>
                <a:cs typeface="Arial" pitchFamily="34" charset="0"/>
              </a:rPr>
              <a:t>from</a:t>
            </a:r>
            <a:r>
              <a:rPr lang="es-ES" sz="1600" dirty="0" smtClean="0">
                <a:latin typeface="Arial" pitchFamily="34" charset="0"/>
                <a:cs typeface="Arial" pitchFamily="34" charset="0"/>
              </a:rPr>
              <a:t> ITF </a:t>
            </a:r>
            <a:r>
              <a:rPr lang="es-ES" sz="1600" dirty="0" err="1" smtClean="0">
                <a:latin typeface="Arial" pitchFamily="34" charset="0"/>
                <a:cs typeface="Arial" pitchFamily="34" charset="0"/>
              </a:rPr>
              <a:t>Congress</a:t>
            </a:r>
            <a:r>
              <a:rPr lang="es-ES" sz="1600" dirty="0" smtClean="0">
                <a:latin typeface="Arial" pitchFamily="34" charset="0"/>
                <a:cs typeface="Arial" pitchFamily="34" charset="0"/>
              </a:rPr>
              <a:t> 2014 </a:t>
            </a:r>
            <a:r>
              <a:rPr lang="es-ES" sz="1600" dirty="0" err="1" smtClean="0">
                <a:latin typeface="Arial" pitchFamily="34" charset="0"/>
                <a:cs typeface="Arial" pitchFamily="34" charset="0"/>
              </a:rPr>
              <a:t>to</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Congress</a:t>
            </a:r>
            <a:r>
              <a:rPr lang="es-ES" sz="1600" dirty="0" smtClean="0">
                <a:latin typeface="Arial" pitchFamily="34" charset="0"/>
                <a:cs typeface="Arial" pitchFamily="34" charset="0"/>
              </a:rPr>
              <a:t> 2018 (IUF 2017)</a:t>
            </a:r>
          </a:p>
          <a:p>
            <a:pPr lvl="1">
              <a:buClr>
                <a:schemeClr val="accent1"/>
              </a:buClr>
              <a:buFont typeface="Wingdings" pitchFamily="2" charset="2"/>
              <a:buChar char="Ø"/>
            </a:pPr>
            <a:r>
              <a:rPr lang="es-ES" sz="1600" dirty="0" err="1" smtClean="0">
                <a:latin typeface="Arial" pitchFamily="34" charset="0"/>
                <a:cs typeface="Arial" pitchFamily="34" charset="0"/>
              </a:rPr>
              <a:t>Increased</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capacity</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from</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existing</a:t>
            </a:r>
            <a:r>
              <a:rPr lang="es-ES" sz="1600" dirty="0" smtClean="0">
                <a:latin typeface="Arial" pitchFamily="34" charset="0"/>
                <a:cs typeface="Arial" pitchFamily="34" charset="0"/>
              </a:rPr>
              <a:t> and new </a:t>
            </a:r>
            <a:r>
              <a:rPr lang="es-ES" sz="1600" dirty="0" err="1" smtClean="0">
                <a:latin typeface="Arial" pitchFamily="34" charset="0"/>
                <a:cs typeface="Arial" pitchFamily="34" charset="0"/>
              </a:rPr>
              <a:t>affiliates</a:t>
            </a:r>
            <a:r>
              <a:rPr lang="es-ES" sz="1600" dirty="0" smtClean="0">
                <a:latin typeface="Arial" pitchFamily="34" charset="0"/>
                <a:cs typeface="Arial" pitchFamily="34" charset="0"/>
              </a:rPr>
              <a:t> in </a:t>
            </a:r>
            <a:r>
              <a:rPr lang="es-ES" sz="1600" dirty="0" err="1" smtClean="0">
                <a:latin typeface="Arial" pitchFamily="34" charset="0"/>
                <a:cs typeface="Arial" pitchFamily="34" charset="0"/>
              </a:rPr>
              <a:t>both</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GUFs</a:t>
            </a:r>
            <a:endParaRPr lang="es-ES" sz="1600" dirty="0" smtClean="0">
              <a:latin typeface="Arial" pitchFamily="34" charset="0"/>
              <a:cs typeface="Arial" pitchFamily="34" charset="0"/>
            </a:endParaRPr>
          </a:p>
          <a:p>
            <a:pPr lvl="1">
              <a:buClr>
                <a:schemeClr val="accent1"/>
              </a:buClr>
              <a:buFont typeface="Wingdings" pitchFamily="2" charset="2"/>
              <a:buChar char="Ø"/>
            </a:pPr>
            <a:r>
              <a:rPr lang="es-ES" sz="1600" dirty="0">
                <a:latin typeface="Arial" pitchFamily="34" charset="0"/>
                <a:cs typeface="Arial" pitchFamily="34" charset="0"/>
              </a:rPr>
              <a:t>Be in / </a:t>
            </a:r>
            <a:r>
              <a:rPr lang="es-ES" sz="1600" dirty="0" err="1">
                <a:latin typeface="Arial" pitchFamily="34" charset="0"/>
                <a:cs typeface="Arial" pitchFamily="34" charset="0"/>
              </a:rPr>
              <a:t>have</a:t>
            </a:r>
            <a:r>
              <a:rPr lang="es-ES" sz="1600" dirty="0">
                <a:latin typeface="Arial" pitchFamily="34" charset="0"/>
                <a:cs typeface="Arial" pitchFamily="34" charset="0"/>
              </a:rPr>
              <a:t> </a:t>
            </a:r>
            <a:r>
              <a:rPr lang="es-ES" sz="1600" dirty="0" err="1">
                <a:latin typeface="Arial" pitchFamily="34" charset="0"/>
                <a:cs typeface="Arial" pitchFamily="34" charset="0"/>
              </a:rPr>
              <a:t>completed</a:t>
            </a:r>
            <a:r>
              <a:rPr lang="es-ES" sz="1600" dirty="0">
                <a:latin typeface="Arial" pitchFamily="34" charset="0"/>
                <a:cs typeface="Arial" pitchFamily="34" charset="0"/>
              </a:rPr>
              <a:t> CBA </a:t>
            </a:r>
            <a:r>
              <a:rPr lang="es-ES" sz="1600" dirty="0" err="1">
                <a:latin typeface="Arial" pitchFamily="34" charset="0"/>
                <a:cs typeface="Arial" pitchFamily="34" charset="0"/>
              </a:rPr>
              <a:t>negotiations</a:t>
            </a:r>
            <a:r>
              <a:rPr lang="es-ES" sz="1600" dirty="0">
                <a:latin typeface="Arial" pitchFamily="34" charset="0"/>
                <a:cs typeface="Arial" pitchFamily="34" charset="0"/>
              </a:rPr>
              <a:t> </a:t>
            </a:r>
            <a:r>
              <a:rPr lang="es-ES" sz="1600" dirty="0" err="1">
                <a:latin typeface="Arial" pitchFamily="34" charset="0"/>
                <a:cs typeface="Arial" pitchFamily="34" charset="0"/>
              </a:rPr>
              <a:t>with</a:t>
            </a:r>
            <a:r>
              <a:rPr lang="es-ES" sz="1600" dirty="0">
                <a:latin typeface="Arial" pitchFamily="34" charset="0"/>
                <a:cs typeface="Arial" pitchFamily="34" charset="0"/>
              </a:rPr>
              <a:t> 3 </a:t>
            </a:r>
            <a:r>
              <a:rPr lang="es-ES" sz="1600" dirty="0" smtClean="0">
                <a:latin typeface="Arial" pitchFamily="34" charset="0"/>
                <a:cs typeface="Arial" pitchFamily="34" charset="0"/>
              </a:rPr>
              <a:t>target </a:t>
            </a:r>
            <a:r>
              <a:rPr lang="es-ES" sz="1600" dirty="0" err="1">
                <a:latin typeface="Arial" pitchFamily="34" charset="0"/>
                <a:cs typeface="Arial" pitchFamily="34" charset="0"/>
              </a:rPr>
              <a:t>companies</a:t>
            </a:r>
            <a:endParaRPr lang="es-ES" sz="1600" dirty="0">
              <a:latin typeface="Arial" pitchFamily="34" charset="0"/>
              <a:cs typeface="Arial" pitchFamily="34" charset="0"/>
            </a:endParaRPr>
          </a:p>
          <a:p>
            <a:pPr lvl="1">
              <a:buClr>
                <a:schemeClr val="accent1"/>
              </a:buClr>
              <a:buFont typeface="Wingdings" pitchFamily="2" charset="2"/>
              <a:buChar char="Ø"/>
            </a:pPr>
            <a:r>
              <a:rPr lang="es-ES" sz="1600" dirty="0" smtClean="0">
                <a:latin typeface="Arial" pitchFamily="34" charset="0"/>
                <a:cs typeface="Arial" pitchFamily="34" charset="0"/>
              </a:rPr>
              <a:t>C188 </a:t>
            </a:r>
            <a:r>
              <a:rPr lang="es-ES" sz="1600" dirty="0" err="1" smtClean="0">
                <a:latin typeface="Arial" pitchFamily="34" charset="0"/>
                <a:cs typeface="Arial" pitchFamily="34" charset="0"/>
              </a:rPr>
              <a:t>ratification</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minimum</a:t>
            </a:r>
            <a:r>
              <a:rPr lang="es-ES" sz="1600" dirty="0" smtClean="0">
                <a:latin typeface="Arial" pitchFamily="34" charset="0"/>
                <a:cs typeface="Arial" pitchFamily="34" charset="0"/>
              </a:rPr>
              <a:t> of 10 </a:t>
            </a:r>
            <a:r>
              <a:rPr lang="es-ES" sz="1600" dirty="0" err="1" smtClean="0">
                <a:latin typeface="Arial" pitchFamily="34" charset="0"/>
                <a:cs typeface="Arial" pitchFamily="34" charset="0"/>
              </a:rPr>
              <a:t>countries</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met</a:t>
            </a:r>
            <a:endParaRPr lang="es-ES" sz="1600" dirty="0" smtClean="0">
              <a:latin typeface="Arial" pitchFamily="34" charset="0"/>
              <a:cs typeface="Arial" pitchFamily="34" charset="0"/>
            </a:endParaRPr>
          </a:p>
          <a:p>
            <a:pPr lvl="1">
              <a:buClr>
                <a:schemeClr val="accent1"/>
              </a:buClr>
              <a:buFont typeface="Wingdings" pitchFamily="2" charset="2"/>
              <a:buChar char="Ø"/>
            </a:pPr>
            <a:r>
              <a:rPr lang="es-ES" sz="1600" dirty="0" smtClean="0">
                <a:latin typeface="Arial" pitchFamily="34" charset="0"/>
                <a:cs typeface="Arial" pitchFamily="34" charset="0"/>
              </a:rPr>
              <a:t>Plan </a:t>
            </a:r>
            <a:r>
              <a:rPr lang="es-ES" sz="1600" dirty="0" err="1" smtClean="0">
                <a:latin typeface="Arial" pitchFamily="34" charset="0"/>
                <a:cs typeface="Arial" pitchFamily="34" charset="0"/>
              </a:rPr>
              <a:t>for</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implementation</a:t>
            </a:r>
            <a:r>
              <a:rPr lang="es-ES" sz="1600" dirty="0" smtClean="0">
                <a:latin typeface="Arial" pitchFamily="34" charset="0"/>
                <a:cs typeface="Arial" pitchFamily="34" charset="0"/>
              </a:rPr>
              <a:t> and </a:t>
            </a:r>
            <a:r>
              <a:rPr lang="es-ES" sz="1600" dirty="0" err="1" smtClean="0">
                <a:latin typeface="Arial" pitchFamily="34" charset="0"/>
                <a:cs typeface="Arial" pitchFamily="34" charset="0"/>
              </a:rPr>
              <a:t>enforcement</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with</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Fisheries</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affiliates</a:t>
            </a:r>
            <a:r>
              <a:rPr lang="es-ES" sz="1600" dirty="0" smtClean="0">
                <a:latin typeface="Arial" pitchFamily="34" charset="0"/>
                <a:cs typeface="Arial" pitchFamily="34" charset="0"/>
              </a:rPr>
              <a:t> </a:t>
            </a:r>
          </a:p>
          <a:p>
            <a:pPr lvl="1">
              <a:buClr>
                <a:schemeClr val="accent1"/>
              </a:buClr>
              <a:buFont typeface="Wingdings" pitchFamily="2" charset="2"/>
              <a:buChar char="Ø"/>
            </a:pPr>
            <a:r>
              <a:rPr lang="es-ES" sz="1600" dirty="0" err="1" smtClean="0">
                <a:latin typeface="Arial" pitchFamily="34" charset="0"/>
                <a:cs typeface="Arial" pitchFamily="34" charset="0"/>
              </a:rPr>
              <a:t>Have</a:t>
            </a:r>
            <a:r>
              <a:rPr lang="es-ES" sz="1600" dirty="0" smtClean="0">
                <a:latin typeface="Arial" pitchFamily="34" charset="0"/>
                <a:cs typeface="Arial" pitchFamily="34" charset="0"/>
              </a:rPr>
              <a:t> active </a:t>
            </a:r>
            <a:r>
              <a:rPr lang="es-ES" sz="1600" dirty="0" err="1" smtClean="0">
                <a:latin typeface="Arial" pitchFamily="34" charset="0"/>
                <a:cs typeface="Arial" pitchFamily="34" charset="0"/>
              </a:rPr>
              <a:t>campaigns</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across</a:t>
            </a:r>
            <a:r>
              <a:rPr lang="es-ES" sz="1600" dirty="0" smtClean="0">
                <a:latin typeface="Arial" pitchFamily="34" charset="0"/>
                <a:cs typeface="Arial" pitchFamily="34" charset="0"/>
              </a:rPr>
              <a:t> 10 more </a:t>
            </a:r>
            <a:r>
              <a:rPr lang="es-ES" sz="1600" dirty="0" err="1" smtClean="0">
                <a:latin typeface="Arial" pitchFamily="34" charset="0"/>
                <a:cs typeface="Arial" pitchFamily="34" charset="0"/>
              </a:rPr>
              <a:t>countries</a:t>
            </a:r>
            <a:r>
              <a:rPr lang="es-ES" sz="1600" dirty="0" smtClean="0">
                <a:latin typeface="Arial" pitchFamily="34" charset="0"/>
                <a:cs typeface="Arial" pitchFamily="34" charset="0"/>
              </a:rPr>
              <a:t> and </a:t>
            </a:r>
            <a:r>
              <a:rPr lang="es-ES" sz="1600" dirty="0" err="1" smtClean="0">
                <a:latin typeface="Arial" pitchFamily="34" charset="0"/>
                <a:cs typeface="Arial" pitchFamily="34" charset="0"/>
              </a:rPr>
              <a:t>regions</a:t>
            </a:r>
            <a:endParaRPr lang="es-ES" sz="1600" dirty="0">
              <a:latin typeface="Arial" pitchFamily="34" charset="0"/>
              <a:cs typeface="Arial" pitchFamily="34" charset="0"/>
            </a:endParaRPr>
          </a:p>
          <a:p>
            <a:pPr lvl="1">
              <a:buClr>
                <a:schemeClr val="accent1"/>
              </a:buClr>
              <a:buFont typeface="Wingdings" pitchFamily="2" charset="2"/>
              <a:buChar char="Ø"/>
            </a:pPr>
            <a:endParaRPr lang="es-ES" sz="1600" dirty="0">
              <a:latin typeface="Arial" pitchFamily="34" charset="0"/>
              <a:cs typeface="Arial" pitchFamily="34" charset="0"/>
            </a:endParaRPr>
          </a:p>
          <a:p>
            <a:pPr marL="274320" lvl="1" indent="0" algn="ctr">
              <a:buClr>
                <a:schemeClr val="accent1"/>
              </a:buClr>
              <a:buNone/>
            </a:pPr>
            <a:r>
              <a:rPr lang="es-ES" sz="1600" dirty="0" smtClean="0">
                <a:latin typeface="Arial" pitchFamily="34" charset="0"/>
                <a:cs typeface="Arial" pitchFamily="34" charset="0"/>
              </a:rPr>
              <a:t>www.itfglobal.org/fish</a:t>
            </a:r>
          </a:p>
        </p:txBody>
      </p:sp>
    </p:spTree>
    <p:extLst>
      <p:ext uri="{BB962C8B-B14F-4D97-AF65-F5344CB8AC3E}">
        <p14:creationId xmlns:p14="http://schemas.microsoft.com/office/powerpoint/2010/main" val="1202627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8229600" cy="647353"/>
          </a:xfrm>
        </p:spPr>
        <p:txBody>
          <a:bodyPr>
            <a:normAutofit fontScale="90000"/>
          </a:bodyPr>
          <a:lstStyle/>
          <a:p>
            <a:r>
              <a:rPr lang="en-GB" sz="4000" b="1" dirty="0" smtClean="0">
                <a:latin typeface="Arial" pitchFamily="34" charset="0"/>
                <a:cs typeface="Arial" pitchFamily="34" charset="0"/>
              </a:rPr>
              <a:t>Examples of potential projects</a:t>
            </a:r>
          </a:p>
        </p:txBody>
      </p:sp>
      <p:pic>
        <p:nvPicPr>
          <p:cNvPr id="5144" name="Picture 2" descr="AB-Perú"/>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555875" y="4406900"/>
            <a:ext cx="1511300" cy="966788"/>
          </a:xfrm>
        </p:spPr>
      </p:pic>
      <p:sp>
        <p:nvSpPr>
          <p:cNvPr id="5123" name="TextBox 2"/>
          <p:cNvSpPr txBox="1">
            <a:spLocks noChangeArrowheads="1"/>
          </p:cNvSpPr>
          <p:nvPr/>
        </p:nvSpPr>
        <p:spPr bwMode="auto">
          <a:xfrm>
            <a:off x="1619250" y="2052638"/>
            <a:ext cx="6048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p>
          <a:p>
            <a:pPr eaLnBrk="1" hangingPunct="1"/>
            <a:endParaRPr lang="en-GB"/>
          </a:p>
          <a:p>
            <a:pPr eaLnBrk="1" hangingPunct="1"/>
            <a:endParaRPr lang="en-GB"/>
          </a:p>
        </p:txBody>
      </p:sp>
      <p:graphicFrame>
        <p:nvGraphicFramePr>
          <p:cNvPr id="6" name="Table 5"/>
          <p:cNvGraphicFramePr>
            <a:graphicFrameLocks noGrp="1"/>
          </p:cNvGraphicFramePr>
          <p:nvPr>
            <p:extLst>
              <p:ext uri="{D42A27DB-BD31-4B8C-83A1-F6EECF244321}">
                <p14:modId xmlns:p14="http://schemas.microsoft.com/office/powerpoint/2010/main" val="1746346922"/>
              </p:ext>
            </p:extLst>
          </p:nvPr>
        </p:nvGraphicFramePr>
        <p:xfrm>
          <a:off x="684213" y="1473176"/>
          <a:ext cx="7632700" cy="1524024"/>
        </p:xfrm>
        <a:graphic>
          <a:graphicData uri="http://schemas.openxmlformats.org/drawingml/2006/table">
            <a:tbl>
              <a:tblPr firstRow="1" bandRow="1">
                <a:tableStyleId>{5C22544A-7EE6-4342-B048-85BDC9FD1C3A}</a:tableStyleId>
              </a:tblPr>
              <a:tblGrid>
                <a:gridCol w="1573507"/>
                <a:gridCol w="2216778"/>
                <a:gridCol w="1995100"/>
                <a:gridCol w="1847315"/>
              </a:tblGrid>
              <a:tr h="7174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lt1"/>
                          </a:solidFill>
                          <a:effectLst/>
                          <a:latin typeface="Arial" pitchFamily="34" charset="0"/>
                          <a:ea typeface="+mn-ea"/>
                          <a:cs typeface="Arial" pitchFamily="34" charset="0"/>
                        </a:rPr>
                        <a:t>Africa</a:t>
                      </a:r>
                      <a:endParaRPr lang="en-GB" sz="1800" dirty="0">
                        <a:latin typeface="Arial" pitchFamily="34" charset="0"/>
                        <a:cs typeface="Arial" pitchFamily="34" charset="0"/>
                      </a:endParaRPr>
                    </a:p>
                  </a:txBody>
                  <a:tcPr marL="91438" marR="91438" marT="45726" marB="45726">
                    <a:solidFill>
                      <a:schemeClr val="accent3">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lt1"/>
                          </a:solidFill>
                          <a:effectLst/>
                          <a:latin typeface="Arial" pitchFamily="34" charset="0"/>
                          <a:ea typeface="+mn-ea"/>
                          <a:cs typeface="Arial" pitchFamily="34" charset="0"/>
                        </a:rPr>
                        <a:t>Latin America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Arial" pitchFamily="34" charset="0"/>
                          <a:ea typeface="+mn-ea"/>
                          <a:cs typeface="Arial" pitchFamily="34" charset="0"/>
                        </a:rPr>
                        <a:t>(in partnership with other</a:t>
                      </a:r>
                      <a:r>
                        <a:rPr lang="en-GB" sz="1400" b="1" kern="1200" baseline="0" dirty="0" smtClean="0">
                          <a:solidFill>
                            <a:schemeClr val="lt1"/>
                          </a:solidFill>
                          <a:effectLst/>
                          <a:latin typeface="Arial" pitchFamily="34" charset="0"/>
                          <a:ea typeface="+mn-ea"/>
                          <a:cs typeface="Arial" pitchFamily="34" charset="0"/>
                        </a:rPr>
                        <a:t> affiliates)</a:t>
                      </a:r>
                      <a:endParaRPr lang="en-GB" sz="1400" dirty="0">
                        <a:latin typeface="Arial" pitchFamily="34" charset="0"/>
                        <a:cs typeface="Arial" pitchFamily="34" charset="0"/>
                      </a:endParaRPr>
                    </a:p>
                  </a:txBody>
                  <a:tcPr marL="91438" marR="91438" marT="45726" marB="45726">
                    <a:solidFill>
                      <a:schemeClr val="accent3">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lt1"/>
                          </a:solidFill>
                          <a:effectLst/>
                          <a:latin typeface="Arial" pitchFamily="34" charset="0"/>
                          <a:ea typeface="+mn-ea"/>
                          <a:cs typeface="Arial" pitchFamily="34" charset="0"/>
                        </a:rPr>
                        <a:t>Arab World</a:t>
                      </a:r>
                      <a:endParaRPr lang="en-GB" sz="1800" dirty="0">
                        <a:latin typeface="Arial" pitchFamily="34" charset="0"/>
                        <a:cs typeface="Arial" pitchFamily="34" charset="0"/>
                      </a:endParaRPr>
                    </a:p>
                  </a:txBody>
                  <a:tcPr marL="91438" marR="91438" marT="45726" marB="45726">
                    <a:solidFill>
                      <a:schemeClr val="accent3">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lt1"/>
                          </a:solidFill>
                          <a:effectLst/>
                          <a:latin typeface="Arial" pitchFamily="34" charset="0"/>
                          <a:ea typeface="+mn-ea"/>
                          <a:cs typeface="Arial" pitchFamily="34" charset="0"/>
                        </a:rPr>
                        <a:t>Asia Pacific</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smtClean="0">
                        <a:latin typeface="Arial" pitchFamily="34" charset="0"/>
                        <a:cs typeface="Arial" pitchFamily="34" charset="0"/>
                      </a:endParaRPr>
                    </a:p>
                  </a:txBody>
                  <a:tcPr marL="91438" marR="91438" marT="45726" marB="45726">
                    <a:solidFill>
                      <a:schemeClr val="accent3">
                        <a:lumMod val="75000"/>
                      </a:schemeClr>
                    </a:solidFill>
                  </a:tcPr>
                </a:tc>
              </a:tr>
              <a:tr h="6509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1" dirty="0" smtClean="0">
                          <a:solidFill>
                            <a:schemeClr val="bg1"/>
                          </a:solidFill>
                          <a:latin typeface="Arial" pitchFamily="34" charset="0"/>
                          <a:cs typeface="Arial" pitchFamily="34" charset="0"/>
                        </a:rPr>
                        <a:t/>
                      </a:r>
                      <a:br>
                        <a:rPr lang="es-ES" sz="1400" b="1" dirty="0" smtClean="0">
                          <a:solidFill>
                            <a:schemeClr val="bg1"/>
                          </a:solidFill>
                          <a:latin typeface="Arial" pitchFamily="34" charset="0"/>
                          <a:cs typeface="Arial" pitchFamily="34" charset="0"/>
                        </a:rPr>
                      </a:br>
                      <a:r>
                        <a:rPr lang="es-ES" sz="1400" b="1" dirty="0" smtClean="0">
                          <a:solidFill>
                            <a:schemeClr val="bg1"/>
                          </a:solidFill>
                          <a:latin typeface="Arial" pitchFamily="34" charset="0"/>
                          <a:cs typeface="Arial" pitchFamily="34" charset="0"/>
                        </a:rPr>
                        <a:t>Namibia</a:t>
                      </a:r>
                    </a:p>
                    <a:p>
                      <a:pPr marL="0" marR="0" indent="0" algn="ctr" defTabSz="914400" rtl="0" eaLnBrk="1" fontAlgn="auto" latinLnBrk="0" hangingPunct="1">
                        <a:lnSpc>
                          <a:spcPct val="100000"/>
                        </a:lnSpc>
                        <a:spcBef>
                          <a:spcPts val="0"/>
                        </a:spcBef>
                        <a:spcAft>
                          <a:spcPts val="0"/>
                        </a:spcAft>
                        <a:buClrTx/>
                        <a:buSzTx/>
                        <a:buFontTx/>
                        <a:buNone/>
                        <a:tabLst/>
                        <a:defRPr/>
                      </a:pPr>
                      <a:r>
                        <a:rPr lang="es-ES" sz="1400" b="1" dirty="0" smtClean="0">
                          <a:solidFill>
                            <a:schemeClr val="bg1"/>
                          </a:solidFill>
                          <a:latin typeface="Arial" pitchFamily="34" charset="0"/>
                          <a:cs typeface="Arial" pitchFamily="34" charset="0"/>
                        </a:rPr>
                        <a:t>South </a:t>
                      </a:r>
                      <a:r>
                        <a:rPr lang="es-ES" sz="1400" b="1" dirty="0" err="1" smtClean="0">
                          <a:solidFill>
                            <a:schemeClr val="bg1"/>
                          </a:solidFill>
                          <a:latin typeface="Arial" pitchFamily="34" charset="0"/>
                          <a:cs typeface="Arial" pitchFamily="34" charset="0"/>
                        </a:rPr>
                        <a:t>Africa</a:t>
                      </a:r>
                      <a:endParaRPr lang="en-GB" sz="1400" dirty="0">
                        <a:solidFill>
                          <a:schemeClr val="bg1"/>
                        </a:solidFill>
                      </a:endParaRPr>
                    </a:p>
                  </a:txBody>
                  <a:tcPr marL="91438" marR="91438" marT="45726" marB="45726">
                    <a:solidFill>
                      <a:srgbClr val="C00000"/>
                    </a:solidFill>
                  </a:tcPr>
                </a:tc>
                <a:tc>
                  <a:txBody>
                    <a:bodyPr/>
                    <a:lstStyle/>
                    <a:p>
                      <a:pPr algn="ctr"/>
                      <a:r>
                        <a:rPr lang="en-GB" sz="1400" b="1" dirty="0" smtClean="0">
                          <a:solidFill>
                            <a:schemeClr val="bg1"/>
                          </a:solidFill>
                          <a:latin typeface="Arial" pitchFamily="34" charset="0"/>
                          <a:cs typeface="Arial" pitchFamily="34" charset="0"/>
                        </a:rPr>
                        <a:t>Chile </a:t>
                      </a:r>
                    </a:p>
                    <a:p>
                      <a:pPr algn="ctr"/>
                      <a:r>
                        <a:rPr lang="en-GB" sz="1400" b="1" dirty="0" smtClean="0">
                          <a:solidFill>
                            <a:schemeClr val="bg1"/>
                          </a:solidFill>
                          <a:latin typeface="Arial" pitchFamily="34" charset="0"/>
                          <a:cs typeface="Arial" pitchFamily="34" charset="0"/>
                        </a:rPr>
                        <a:t>Peru </a:t>
                      </a:r>
                    </a:p>
                    <a:p>
                      <a:pPr algn="ctr"/>
                      <a:r>
                        <a:rPr lang="en-GB" sz="1400" b="1" dirty="0" smtClean="0">
                          <a:solidFill>
                            <a:schemeClr val="bg1"/>
                          </a:solidFill>
                          <a:latin typeface="Arial" pitchFamily="34" charset="0"/>
                          <a:cs typeface="Arial" pitchFamily="34" charset="0"/>
                        </a:rPr>
                        <a:t>Uruguay</a:t>
                      </a:r>
                      <a:endParaRPr lang="en-GB" sz="1400" b="1" dirty="0">
                        <a:solidFill>
                          <a:schemeClr val="bg1"/>
                        </a:solidFill>
                        <a:latin typeface="Arial" pitchFamily="34" charset="0"/>
                        <a:cs typeface="Arial" pitchFamily="34" charset="0"/>
                      </a:endParaRPr>
                    </a:p>
                  </a:txBody>
                  <a:tcPr marL="91438" marR="91438" marT="45726" marB="45726">
                    <a:solidFill>
                      <a:srgbClr val="C00000"/>
                    </a:solidFill>
                  </a:tcPr>
                </a:tc>
                <a:tc>
                  <a:txBody>
                    <a:bodyPr/>
                    <a:lstStyle/>
                    <a:p>
                      <a:pPr algn="ctr"/>
                      <a:r>
                        <a:rPr lang="en-GB" sz="1400" b="1" dirty="0" smtClean="0">
                          <a:solidFill>
                            <a:schemeClr val="bg1"/>
                          </a:solidFill>
                          <a:latin typeface="Arial" pitchFamily="34" charset="0"/>
                          <a:cs typeface="Arial" pitchFamily="34" charset="0"/>
                        </a:rPr>
                        <a:t>Egypt</a:t>
                      </a:r>
                      <a:endParaRPr lang="en-GB" sz="1400" b="1" dirty="0">
                        <a:solidFill>
                          <a:schemeClr val="bg1"/>
                        </a:solidFill>
                        <a:latin typeface="Arial" pitchFamily="34" charset="0"/>
                        <a:cs typeface="Arial" pitchFamily="34" charset="0"/>
                      </a:endParaRPr>
                    </a:p>
                  </a:txBody>
                  <a:tcPr marL="91438" marR="91438" marT="45726" marB="45726">
                    <a:solidFill>
                      <a:srgbClr val="C00000"/>
                    </a:solidFill>
                  </a:tcPr>
                </a:tc>
                <a:tc>
                  <a:txBody>
                    <a:bodyPr/>
                    <a:lstStyle/>
                    <a:p>
                      <a:pPr algn="ctr"/>
                      <a:r>
                        <a:rPr lang="es-ES" sz="1400" b="1" dirty="0" smtClean="0">
                          <a:solidFill>
                            <a:schemeClr val="bg1"/>
                          </a:solidFill>
                          <a:latin typeface="Arial" pitchFamily="34" charset="0"/>
                          <a:cs typeface="Arial" pitchFamily="34" charset="0"/>
                        </a:rPr>
                        <a:t>Indonesia</a:t>
                      </a:r>
                      <a:br>
                        <a:rPr lang="es-ES" sz="1400" b="1" dirty="0" smtClean="0">
                          <a:solidFill>
                            <a:schemeClr val="bg1"/>
                          </a:solidFill>
                          <a:latin typeface="Arial" pitchFamily="34" charset="0"/>
                          <a:cs typeface="Arial" pitchFamily="34" charset="0"/>
                        </a:rPr>
                      </a:br>
                      <a:r>
                        <a:rPr lang="es-ES" sz="1400" b="1" dirty="0" err="1" smtClean="0">
                          <a:solidFill>
                            <a:schemeClr val="bg1"/>
                          </a:solidFill>
                          <a:latin typeface="Arial" pitchFamily="34" charset="0"/>
                          <a:cs typeface="Arial" pitchFamily="34" charset="0"/>
                        </a:rPr>
                        <a:t>Papua</a:t>
                      </a:r>
                      <a:r>
                        <a:rPr lang="es-ES" sz="1400" b="1" dirty="0" smtClean="0">
                          <a:solidFill>
                            <a:schemeClr val="bg1"/>
                          </a:solidFill>
                          <a:latin typeface="Arial" pitchFamily="34" charset="0"/>
                          <a:cs typeface="Arial" pitchFamily="34" charset="0"/>
                        </a:rPr>
                        <a:t> New Guinea</a:t>
                      </a:r>
                      <a:br>
                        <a:rPr lang="es-ES" sz="1400" b="1" dirty="0" smtClean="0">
                          <a:solidFill>
                            <a:schemeClr val="bg1"/>
                          </a:solidFill>
                          <a:latin typeface="Arial" pitchFamily="34" charset="0"/>
                          <a:cs typeface="Arial" pitchFamily="34" charset="0"/>
                        </a:rPr>
                      </a:br>
                      <a:r>
                        <a:rPr lang="es-ES" sz="1400" b="1" dirty="0" err="1" smtClean="0">
                          <a:solidFill>
                            <a:schemeClr val="bg1"/>
                          </a:solidFill>
                          <a:latin typeface="Arial" pitchFamily="34" charset="0"/>
                          <a:cs typeface="Arial" pitchFamily="34" charset="0"/>
                        </a:rPr>
                        <a:t>Philippines</a:t>
                      </a:r>
                      <a:endParaRPr lang="en-GB" sz="1400" b="1" dirty="0">
                        <a:solidFill>
                          <a:schemeClr val="bg1"/>
                        </a:solidFill>
                        <a:latin typeface="Arial" pitchFamily="34" charset="0"/>
                        <a:cs typeface="Arial" pitchFamily="34" charset="0"/>
                      </a:endParaRPr>
                    </a:p>
                  </a:txBody>
                  <a:tcPr marL="91438" marR="91438" marT="45726" marB="45726">
                    <a:solidFill>
                      <a:srgbClr val="C00000"/>
                    </a:solidFill>
                  </a:tcPr>
                </a:tc>
              </a:tr>
            </a:tbl>
          </a:graphicData>
        </a:graphic>
      </p:graphicFrame>
      <p:pic>
        <p:nvPicPr>
          <p:cNvPr id="1028" name="Picture 4" descr="File:Flag of Chile.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3182937"/>
            <a:ext cx="1511300" cy="947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32" name="Picture 8" descr="File:Flag of Egypt.sv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438" y="3192463"/>
            <a:ext cx="1584325" cy="1031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34" name="Picture 10" descr="File:Flag of Indonesia.sv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6688" y="3182938"/>
            <a:ext cx="1511300" cy="1031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5" name="Picture 2" descr="Image of National Fla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6688" y="4356100"/>
            <a:ext cx="15113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55875" y="5570538"/>
            <a:ext cx="15113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9"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3241" y="4370958"/>
            <a:ext cx="1464047" cy="102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www.mapsofworld.com/images/world-countries-flags/philippines-flag.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26560" y="5528091"/>
            <a:ext cx="1501428" cy="102151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wgHBgkIBwgKCgkLDRYPDQwMDRsUFRAWIB0iIiAdHx8kKDQsJCYxJx8fLT0tMTU3Ojo6Iys/RD84QzQ5OjcBCgoKDQwNGg8PGjclHyU3Nzc3Nzc3Nzc3Nzc3Nzc3Nzc3Nzc3Nzc3Nzc3Nzc3Nzc3Nzc3Nzc3Nzc3Nzc3Nzc3N//AABEIAFEAegMBIgACEQEDEQH/xAAcAAEBAAMAAwEAAAAAAAAAAAAABgQFBwECAwj/xAA7EAABAwIDBAcHAwIHAQAAAAABAAIEAwUGESESMWFxBxMiMkFRoRQjQlJicrGBkcEzcxU0grLC4fBD/8QAHAEAAgMBAQEBAAAAAAAAAAAAAAcDBQYECAEC/8QAMREAAAUCAggFAwUAAAAAAAAAAAECAxEEBRIhBhMiMUFRcaFhgbHR8BUyQhRigsHh/9oADAMBAAIRAxEAPwDkKIiZo4gRXNp6PJ9W+Whkhjq1pmMbXMqmCG9Xs7Ra75XeH66ZrBm4FukKleJcpvUwbc5zW1qoy9o1ybsDxBzGu4c9FUJvtuU5qydKcu54SLrOUbyEmqXEwJREKK3EYIiIACIrrAvRrdcT7EqQHQbYcj7Q9vaqj6G+P3HTnuUL9Q2wjG4cEPpEZ7hI2q2TrvNZCtsWrJkv7tOm3M8z5DidF2fC3RlaMNRRd8ZSKFarT7QouPuaZ8j87uG7gd62te7Ya6O4LrZYYzK07/6AOzcXedV/8egXOb5fbhfZXtFyrl5HcpjRlP7R4flYm66RqXLbORd/ngNLatHXquHHNlHr09xV4r6RZE4Oh2IOiRO6a26o8cMu6PXkoMkkkkkk7yV4RZBx1ThyoMGjomKNGBpMep9QRUWFsH3LEbxUpN6iGDk6TUGn+kfEfTiui0+jXDjGNa98lzgAHONcDM+eS/bdMtZSQ4qy+UdIvAs5PwzgfmhW/RtCFWVXfc7C2faDTc6tJfSHuNkE5tecuRAOf7KIVx0bz3UpFajcsQNg2YU3NrRqtUHrtoEbLWnPLecyB+UztINZ9Oc1e/8AlPlhznl3yCpajGUjqNgw3FnWmJIvcVlcvpNNGFVJfQiU8uyxrDoSBlm45knhkF8sR2GBbLc6RQotba2uZ7db9oig+ltDN7W59lze9pkDkQc9CPrYMSRIVqiR73JbQLKTRRm1QWUZdPLs1GuOgJGRLTkQeGq+WI7/AG+5290aPWDrW9zBPuGyTQp0toZtDsu053d0zAzJPFLo+p/Uc8WrxcJwxPDx5fli/cLHYweI5N0iQq8W+1ALGLVCYerjhtENFQD4i4aOJ56DRSirOkW4Spd6qA30XWA89ZHNOqC1g10LBo1w1G7UKTTusus/QNayJguffFnPOeIrXIxHALMtNqn3icyFa4tSTJfqKdMeHmTuA4nRWGBujK64lNOVLDoFsOR657e3VH0NP+46c10yReMN9HsF1rw/GZWmfGAdo7XnVf4nh+FBcb2xSEZJOVdi+ch0UtE9VLJDSZMazDHRpZcKxReMYSKFevT7QpO/o0z5Zb6jvTh4rGxX0iyrgHxLKHxIndNXdUeOHyj15KTvd7uF8l+03KQajh3GDRjB5NHgtel9XXR6rXKj+f0GBa9G2aaFv7Suxe4IipMLYNuWIXtqtb7PBz7Umo3Q/aPi/HFVyUKWcJGgqKhqmbNbqoIaGJFkTZDI8Si+tWecmsY3MldLw50exLbQ/wASxVVpHYG17Pte7Z9x+I8N3NbbrbBgWM6NApCvPcO2c86jvvd8I4eijbxept4rdZMq5tB7FNujGch/O9SLW1TfdtK5cCC1v+m0SzTZev8AnTeKG/Y1c9piWNvs9ADZ67ZycR5NHwj15KOcS9xc4lzicyTqSV6oqx59x5UrMLGoqnahWJwxyxAiJ+DWi5tXSHOp360PkvNG0QmNoGLTJLer2Q0ud8zvH9NPHPBmY7ukyjeYkl3XQbi5xbRqn/LnPNuwfADIabv11UoFf4F6MLpiTq5c8Pt9sORFR7feVR9DT4fUdPLNULtqtVKevW2RREeR4iMvGeO8SktaspEdaLRcL1NZCtcSrJkP3MYNw8ydwHE6LtGGOjeyYRitvGL5NCRJp9ptN39GkctwG+o79P00zWylXvDWAILrVh2LTrSx3w12fa86j95PAei5terzPvcv2m5SHVX67LdzWDyaPBUF10jUuW2ci7+fsQ0dq0ceqocd2Udz6e4q8V9Iky5bcWzh8OH3TU3Vag/4jlrx8FCoiyDjinDlRhgUlExSIwNJgvXqC+0OJInSWRodGpWrVDk1jG5kqgwrgu5YhLa2z7NBz7UioO8PoHxc9y6F19gwNFdFt1EV5xHb1Be4/W7wHD0UiWdnG4cJFPeNI6W3JMplXYuvsWY1OHej+Fa6H+I4pq0nFmvs5d7tnltH4jw3c174gxtUqtMSytMeOBs9dlk4j6R8I9eSnbveZt4r9bNq7QHdpt0YzkP53rAXM9W5YGci58TCevGklVcFntZfN3L1Bzi5xc4kknMk+K8IirxmwREXwA5Ys+y2e4Xyc2HaolSTXd8LBo0eZJ0A4lWOBei66Yi6uZcdu32w6h7m+9qj6GncPqOnlmujzb/h3AcJ1qw3EpVZQ74acwHedR+9x4fhOW43xmkI0ozV2DBpKF6qXgaTJjX4Z6OrDg+K28YskUJMpnaa12tKm7ya3e936ch4rAxZ0hzbrtxbTtw4W4vByqVBxPwjgP3UteLxPvUoyblIdWqa7IOjWDyaPALAS/rrm/VLxKMMC16OM0xEt7aV2L3BEVRhTBNxxC5tZwMWD413jV/2Dx57lXoQpZwkX9RUs0zesdVBCehQ5M+SyNCoVK9d5yaymMyf/ea6Zh7AMC0RxcsU1aT3MG11Jd7pn3fMeG7mto6XYMERnQ7XRFaaR28jm8nze7w5D9lF3e7zbvX62bWLgO6waMZyH871Itxqm37SuXAgsr/pqebNNl6+Z8OhZiixDjWrIaYtmBjxwNnrcsnuHAfCPXko4kkkkkknMk+K8Iqx59x5WJZhZ1FS7UKxOGCIihEAIiIACIiADZ4s6Qpt224tr24cI6FwOVSoOJHdHAfuolEVstxThyox6dpaJikRgZTBfN4LIgwpVwlMiwqD69d/dYwZn/ocVQ4UwTcMQFtd4MWBvNd41ePoHjz3K/qTbDgmKYdqoNqzCO3kc3E+dR38egUiGdnG4cJFLeNJKW3pMiOVdi6+xDWYfwFbrJHFyxRWpVHs16kn3TOfznhu5r1xDjWtKDotoDo0bLZNXc9w4fKPXkp67XaZd5HXTqxeR3WDRrOQWAuZ6tywM5F3MJ676R1VwWZmrL5u5DydSSd5XhEVcM6CIiAAiIgAIiIACIiACcXtS/qs+4flEVmQ9TK+0x+k6H+Tp/2h+FxB+9/9xyIp7t9qB58v/wCPUx6IiKlGcBERAAREQAEREABERAAREQAf/9k="/>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descr="https://encrypted-tbn2.gstatic.com/images?q=tbn:ANd9GcTOsdRkkBUR4MRfX8R5gNtBFcH_UR55jFzaqBXEyDcoXAdzXS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3241" y="3182936"/>
            <a:ext cx="1464047" cy="947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GB" dirty="0" smtClean="0"/>
              <a:t/>
            </a:r>
            <a:br>
              <a:rPr lang="en-GB" dirty="0" smtClean="0"/>
            </a:br>
            <a:r>
              <a:rPr lang="en-GB" dirty="0" smtClean="0"/>
              <a:t/>
            </a:r>
            <a:br>
              <a:rPr lang="en-GB" dirty="0" smtClean="0"/>
            </a:br>
            <a:r>
              <a:rPr lang="en-GB" dirty="0"/>
              <a:t/>
            </a:r>
            <a:br>
              <a:rPr lang="en-GB" dirty="0"/>
            </a:br>
            <a:r>
              <a:rPr lang="en-GB" sz="3200" b="1" dirty="0" smtClean="0">
                <a:latin typeface="Arial" pitchFamily="34" charset="0"/>
                <a:cs typeface="Arial" pitchFamily="34" charset="0"/>
              </a:rPr>
              <a:t>Objectives of the Global Programme</a:t>
            </a:r>
            <a:endParaRPr lang="en-GB" b="1" dirty="0" smtClean="0">
              <a:latin typeface="Arial" pitchFamily="34" charset="0"/>
              <a:cs typeface="Arial" pitchFamily="34" charset="0"/>
            </a:endParaRPr>
          </a:p>
        </p:txBody>
      </p:sp>
      <p:sp>
        <p:nvSpPr>
          <p:cNvPr id="4099" name="Content Placeholder 2"/>
          <p:cNvSpPr>
            <a:spLocks noGrp="1"/>
          </p:cNvSpPr>
          <p:nvPr>
            <p:ph sz="quarter" idx="1"/>
          </p:nvPr>
        </p:nvSpPr>
        <p:spPr/>
        <p:txBody>
          <a:bodyPr/>
          <a:lstStyle/>
          <a:p>
            <a:endParaRPr lang="es-ES" sz="2400" dirty="0" smtClean="0">
              <a:latin typeface="Arial" pitchFamily="34" charset="0"/>
              <a:cs typeface="Arial" pitchFamily="34" charset="0"/>
            </a:endParaRPr>
          </a:p>
          <a:p>
            <a:r>
              <a:rPr lang="es-ES" sz="2400" dirty="0" err="1" smtClean="0">
                <a:latin typeface="Arial" pitchFamily="34" charset="0"/>
                <a:cs typeface="Arial" pitchFamily="34" charset="0"/>
              </a:rPr>
              <a:t>To</a:t>
            </a:r>
            <a:r>
              <a:rPr lang="es-ES" sz="2400" dirty="0" smtClean="0">
                <a:latin typeface="Arial" pitchFamily="34" charset="0"/>
                <a:cs typeface="Arial" pitchFamily="34" charset="0"/>
              </a:rPr>
              <a:t> </a:t>
            </a:r>
            <a:r>
              <a:rPr lang="es-ES" sz="2400" dirty="0" err="1" smtClean="0">
                <a:latin typeface="Arial" pitchFamily="34" charset="0"/>
                <a:cs typeface="Arial" pitchFamily="34" charset="0"/>
              </a:rPr>
              <a:t>organise</a:t>
            </a:r>
            <a:r>
              <a:rPr lang="es-ES" sz="2400" dirty="0" smtClean="0">
                <a:latin typeface="Arial" pitchFamily="34" charset="0"/>
                <a:cs typeface="Arial" pitchFamily="34" charset="0"/>
              </a:rPr>
              <a:t> </a:t>
            </a:r>
            <a:r>
              <a:rPr lang="es-ES" sz="2400" dirty="0" err="1" smtClean="0">
                <a:latin typeface="Arial" pitchFamily="34" charset="0"/>
                <a:cs typeface="Arial" pitchFamily="34" charset="0"/>
              </a:rPr>
              <a:t>workers</a:t>
            </a:r>
            <a:r>
              <a:rPr lang="es-ES" sz="2400" dirty="0" smtClean="0">
                <a:latin typeface="Arial" pitchFamily="34" charset="0"/>
                <a:cs typeface="Arial" pitchFamily="34" charset="0"/>
              </a:rPr>
              <a:t> </a:t>
            </a:r>
            <a:r>
              <a:rPr lang="es-ES" sz="2400" dirty="0" err="1" smtClean="0">
                <a:latin typeface="Arial" pitchFamily="34" charset="0"/>
                <a:cs typeface="Arial" pitchFamily="34" charset="0"/>
              </a:rPr>
              <a:t>across</a:t>
            </a:r>
            <a:r>
              <a:rPr lang="es-ES" sz="2400" dirty="0" smtClean="0">
                <a:latin typeface="Arial" pitchFamily="34" charset="0"/>
                <a:cs typeface="Arial" pitchFamily="34" charset="0"/>
              </a:rPr>
              <a:t> </a:t>
            </a:r>
            <a:r>
              <a:rPr lang="es-ES" sz="2400" dirty="0" err="1" smtClean="0">
                <a:latin typeface="Arial" pitchFamily="34" charset="0"/>
                <a:cs typeface="Arial" pitchFamily="34" charset="0"/>
              </a:rPr>
              <a:t>the</a:t>
            </a:r>
            <a:r>
              <a:rPr lang="es-ES" sz="2400" dirty="0" smtClean="0">
                <a:latin typeface="Arial" pitchFamily="34" charset="0"/>
                <a:cs typeface="Arial" pitchFamily="34" charset="0"/>
              </a:rPr>
              <a:t> </a:t>
            </a:r>
            <a:r>
              <a:rPr lang="es-ES" sz="2400" dirty="0" err="1" smtClean="0">
                <a:latin typeface="Arial" pitchFamily="34" charset="0"/>
                <a:cs typeface="Arial" pitchFamily="34" charset="0"/>
              </a:rPr>
              <a:t>fisheries</a:t>
            </a:r>
            <a:r>
              <a:rPr lang="es-ES" sz="2400" dirty="0" smtClean="0">
                <a:latin typeface="Arial" pitchFamily="34" charset="0"/>
                <a:cs typeface="Arial" pitchFamily="34" charset="0"/>
              </a:rPr>
              <a:t> </a:t>
            </a:r>
            <a:r>
              <a:rPr lang="es-ES" sz="2400" dirty="0" err="1" smtClean="0">
                <a:latin typeface="Arial" pitchFamily="34" charset="0"/>
                <a:cs typeface="Arial" pitchFamily="34" charset="0"/>
              </a:rPr>
              <a:t>industry</a:t>
            </a:r>
            <a:r>
              <a:rPr lang="es-ES" sz="2400" dirty="0" smtClean="0">
                <a:latin typeface="Arial" pitchFamily="34" charset="0"/>
                <a:cs typeface="Arial" pitchFamily="34" charset="0"/>
              </a:rPr>
              <a:t> </a:t>
            </a:r>
            <a:r>
              <a:rPr lang="es-ES" sz="2400" dirty="0" err="1" smtClean="0">
                <a:latin typeface="Arial" pitchFamily="34" charset="0"/>
                <a:cs typeface="Arial" pitchFamily="34" charset="0"/>
              </a:rPr>
              <a:t>including</a:t>
            </a:r>
            <a:r>
              <a:rPr lang="es-ES" sz="2400" dirty="0" smtClean="0">
                <a:latin typeface="Arial" pitchFamily="34" charset="0"/>
                <a:cs typeface="Arial" pitchFamily="34" charset="0"/>
              </a:rPr>
              <a:t>:</a:t>
            </a:r>
          </a:p>
          <a:p>
            <a:pPr lvl="1">
              <a:buFont typeface="Wingdings" pitchFamily="2" charset="2"/>
              <a:buChar char="§"/>
            </a:pPr>
            <a:endParaRPr lang="es-ES" sz="1600" dirty="0" smtClean="0">
              <a:latin typeface="Arial" pitchFamily="34" charset="0"/>
              <a:cs typeface="Arial" pitchFamily="34" charset="0"/>
            </a:endParaRPr>
          </a:p>
          <a:p>
            <a:pPr lvl="1">
              <a:buFont typeface="Wingdings" pitchFamily="2" charset="2"/>
              <a:buChar char="§"/>
            </a:pPr>
            <a:r>
              <a:rPr lang="es-ES" sz="1600" dirty="0" err="1" smtClean="0">
                <a:latin typeface="Arial" pitchFamily="34" charset="0"/>
                <a:cs typeface="Arial" pitchFamily="34" charset="0"/>
              </a:rPr>
              <a:t>neutralising</a:t>
            </a:r>
            <a:r>
              <a:rPr lang="es-ES" sz="1600" dirty="0" smtClean="0">
                <a:latin typeface="Arial" pitchFamily="34" charset="0"/>
                <a:cs typeface="Arial" pitchFamily="34" charset="0"/>
              </a:rPr>
              <a:t> anti-</a:t>
            </a:r>
            <a:r>
              <a:rPr lang="es-ES" sz="1600" dirty="0" err="1" smtClean="0">
                <a:latin typeface="Arial" pitchFamily="34" charset="0"/>
                <a:cs typeface="Arial" pitchFamily="34" charset="0"/>
              </a:rPr>
              <a:t>union</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practices</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from</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transnational</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companies</a:t>
            </a:r>
            <a:endParaRPr lang="es-ES" sz="1600" dirty="0" smtClean="0">
              <a:latin typeface="Arial" pitchFamily="34" charset="0"/>
              <a:cs typeface="Arial" pitchFamily="34" charset="0"/>
            </a:endParaRPr>
          </a:p>
          <a:p>
            <a:pPr lvl="1">
              <a:buFont typeface="Wingdings" pitchFamily="2" charset="2"/>
              <a:buChar char="§"/>
            </a:pPr>
            <a:r>
              <a:rPr lang="es-ES" sz="1600" dirty="0" err="1" smtClean="0">
                <a:latin typeface="Arial" pitchFamily="34" charset="0"/>
                <a:cs typeface="Arial" pitchFamily="34" charset="0"/>
              </a:rPr>
              <a:t>asserting</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pressure</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for</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the</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ratification</a:t>
            </a:r>
            <a:r>
              <a:rPr lang="es-ES" sz="1600" dirty="0" smtClean="0">
                <a:latin typeface="Arial" pitchFamily="34" charset="0"/>
                <a:cs typeface="Arial" pitchFamily="34" charset="0"/>
              </a:rPr>
              <a:t> of </a:t>
            </a:r>
            <a:r>
              <a:rPr lang="es-ES" sz="1600" dirty="0" err="1" smtClean="0">
                <a:latin typeface="Arial" pitchFamily="34" charset="0"/>
                <a:cs typeface="Arial" pitchFamily="34" charset="0"/>
              </a:rPr>
              <a:t>the</a:t>
            </a:r>
            <a:r>
              <a:rPr lang="es-ES" sz="1600" dirty="0" smtClean="0">
                <a:latin typeface="Arial" pitchFamily="34" charset="0"/>
                <a:cs typeface="Arial" pitchFamily="34" charset="0"/>
              </a:rPr>
              <a:t> ILO </a:t>
            </a:r>
            <a:r>
              <a:rPr lang="es-ES" sz="1600" dirty="0" err="1" smtClean="0">
                <a:latin typeface="Arial" pitchFamily="34" charset="0"/>
                <a:cs typeface="Arial" pitchFamily="34" charset="0"/>
              </a:rPr>
              <a:t>Convention</a:t>
            </a:r>
            <a:r>
              <a:rPr lang="es-ES" sz="1600" dirty="0" smtClean="0">
                <a:latin typeface="Arial" pitchFamily="34" charset="0"/>
                <a:cs typeface="Arial" pitchFamily="34" charset="0"/>
              </a:rPr>
              <a:t> 188</a:t>
            </a:r>
          </a:p>
          <a:p>
            <a:pPr lvl="1">
              <a:buFont typeface="Wingdings" pitchFamily="2" charset="2"/>
              <a:buChar char="§"/>
            </a:pPr>
            <a:r>
              <a:rPr lang="es-ES" sz="1600" dirty="0" smtClean="0">
                <a:latin typeface="Arial" pitchFamily="34" charset="0"/>
                <a:cs typeface="Arial" pitchFamily="34" charset="0"/>
              </a:rPr>
              <a:t>inter-</a:t>
            </a:r>
            <a:r>
              <a:rPr lang="es-ES" sz="1600" dirty="0" err="1" smtClean="0">
                <a:latin typeface="Arial" pitchFamily="34" charset="0"/>
                <a:cs typeface="Arial" pitchFamily="34" charset="0"/>
              </a:rPr>
              <a:t>connect</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with</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other</a:t>
            </a:r>
            <a:r>
              <a:rPr lang="es-ES" sz="1600" dirty="0" smtClean="0">
                <a:latin typeface="Arial" pitchFamily="34" charset="0"/>
                <a:cs typeface="Arial" pitchFamily="34" charset="0"/>
              </a:rPr>
              <a:t> global </a:t>
            </a:r>
            <a:r>
              <a:rPr lang="es-ES" sz="1600" dirty="0" err="1" smtClean="0">
                <a:latin typeface="Arial" pitchFamily="34" charset="0"/>
                <a:cs typeface="Arial" pitchFamily="34" charset="0"/>
              </a:rPr>
              <a:t>campaigns</a:t>
            </a:r>
            <a:endParaRPr lang="es-ES" sz="1600" dirty="0">
              <a:latin typeface="Arial" pitchFamily="34" charset="0"/>
              <a:cs typeface="Arial" pitchFamily="34" charset="0"/>
            </a:endParaRPr>
          </a:p>
          <a:p>
            <a:pPr lvl="1">
              <a:buFont typeface="Wingdings" pitchFamily="2" charset="2"/>
              <a:buChar char="§"/>
            </a:pPr>
            <a:r>
              <a:rPr lang="es-ES" sz="1600" dirty="0" err="1" smtClean="0">
                <a:latin typeface="Arial" pitchFamily="34" charset="0"/>
                <a:cs typeface="Arial" pitchFamily="34" charset="0"/>
              </a:rPr>
              <a:t>contribute</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to</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the</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reduction</a:t>
            </a:r>
            <a:r>
              <a:rPr lang="es-ES" sz="1600" dirty="0" smtClean="0">
                <a:latin typeface="Arial" pitchFamily="34" charset="0"/>
                <a:cs typeface="Arial" pitchFamily="34" charset="0"/>
              </a:rPr>
              <a:t> of </a:t>
            </a:r>
            <a:r>
              <a:rPr lang="es-ES" sz="1600" dirty="0" err="1" smtClean="0">
                <a:latin typeface="Arial" pitchFamily="34" charset="0"/>
                <a:cs typeface="Arial" pitchFamily="34" charset="0"/>
              </a:rPr>
              <a:t>the</a:t>
            </a:r>
            <a:r>
              <a:rPr lang="es-ES" sz="1600" dirty="0" smtClean="0">
                <a:latin typeface="Arial" pitchFamily="34" charset="0"/>
                <a:cs typeface="Arial" pitchFamily="34" charset="0"/>
              </a:rPr>
              <a:t> use of casual, </a:t>
            </a:r>
            <a:r>
              <a:rPr lang="es-ES" sz="1600" dirty="0" err="1" smtClean="0">
                <a:latin typeface="Arial" pitchFamily="34" charset="0"/>
                <a:cs typeface="Arial" pitchFamily="34" charset="0"/>
              </a:rPr>
              <a:t>child</a:t>
            </a:r>
            <a:r>
              <a:rPr lang="es-ES" sz="1600" dirty="0" smtClean="0">
                <a:latin typeface="Arial" pitchFamily="34" charset="0"/>
                <a:cs typeface="Arial" pitchFamily="34" charset="0"/>
              </a:rPr>
              <a:t> and </a:t>
            </a:r>
            <a:r>
              <a:rPr lang="es-ES" sz="1600" dirty="0" err="1" smtClean="0">
                <a:latin typeface="Arial" pitchFamily="34" charset="0"/>
                <a:cs typeface="Arial" pitchFamily="34" charset="0"/>
              </a:rPr>
              <a:t>forced</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labour</a:t>
            </a:r>
            <a:endParaRPr lang="es-ES" sz="1600" dirty="0" smtClean="0">
              <a:latin typeface="Arial" pitchFamily="34" charset="0"/>
              <a:cs typeface="Arial" pitchFamily="34" charset="0"/>
            </a:endParaRPr>
          </a:p>
          <a:p>
            <a:pPr lvl="1">
              <a:buFont typeface="Wingdings" pitchFamily="2" charset="2"/>
              <a:buChar char="§"/>
            </a:pPr>
            <a:r>
              <a:rPr lang="es-ES" sz="1600" dirty="0" err="1">
                <a:latin typeface="Arial" pitchFamily="34" charset="0"/>
                <a:cs typeface="Arial" pitchFamily="34" charset="0"/>
              </a:rPr>
              <a:t>c</a:t>
            </a:r>
            <a:r>
              <a:rPr lang="es-ES" sz="1600" dirty="0" err="1" smtClean="0">
                <a:latin typeface="Arial" pitchFamily="34" charset="0"/>
                <a:cs typeface="Arial" pitchFamily="34" charset="0"/>
              </a:rPr>
              <a:t>ontribute</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to</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combating</a:t>
            </a:r>
            <a:r>
              <a:rPr lang="es-ES" sz="1600" dirty="0" smtClean="0">
                <a:latin typeface="Arial" pitchFamily="34" charset="0"/>
                <a:cs typeface="Arial" pitchFamily="34" charset="0"/>
              </a:rPr>
              <a:t> </a:t>
            </a:r>
            <a:r>
              <a:rPr lang="es-ES" sz="1600" dirty="0" err="1">
                <a:latin typeface="Arial" pitchFamily="34" charset="0"/>
                <a:cs typeface="Arial" pitchFamily="34" charset="0"/>
              </a:rPr>
              <a:t>i</a:t>
            </a:r>
            <a:r>
              <a:rPr lang="es-ES" sz="1600" dirty="0" err="1" smtClean="0">
                <a:latin typeface="Arial" pitchFamily="34" charset="0"/>
                <a:cs typeface="Arial" pitchFamily="34" charset="0"/>
              </a:rPr>
              <a:t>llegal</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unreported</a:t>
            </a:r>
            <a:r>
              <a:rPr lang="es-ES" sz="1600" dirty="0" smtClean="0">
                <a:latin typeface="Arial" pitchFamily="34" charset="0"/>
                <a:cs typeface="Arial" pitchFamily="34" charset="0"/>
              </a:rPr>
              <a:t> and </a:t>
            </a:r>
            <a:r>
              <a:rPr lang="es-ES" sz="1600" dirty="0" err="1" smtClean="0">
                <a:latin typeface="Arial" pitchFamily="34" charset="0"/>
                <a:cs typeface="Arial" pitchFamily="34" charset="0"/>
              </a:rPr>
              <a:t>unregulated</a:t>
            </a:r>
            <a:r>
              <a:rPr lang="es-ES" sz="1600" dirty="0" smtClean="0">
                <a:latin typeface="Arial" pitchFamily="34" charset="0"/>
                <a:cs typeface="Arial" pitchFamily="34" charset="0"/>
              </a:rPr>
              <a:t> </a:t>
            </a:r>
            <a:r>
              <a:rPr lang="es-ES" sz="1600" dirty="0" err="1">
                <a:latin typeface="Arial" pitchFamily="34" charset="0"/>
                <a:cs typeface="Arial" pitchFamily="34" charset="0"/>
              </a:rPr>
              <a:t>f</a:t>
            </a:r>
            <a:r>
              <a:rPr lang="es-ES" sz="1600" dirty="0" err="1" smtClean="0">
                <a:latin typeface="Arial" pitchFamily="34" charset="0"/>
                <a:cs typeface="Arial" pitchFamily="34" charset="0"/>
              </a:rPr>
              <a:t>ishing</a:t>
            </a:r>
            <a:endParaRPr lang="es-ES" sz="1600" dirty="0">
              <a:latin typeface="Arial" pitchFamily="34" charset="0"/>
              <a:cs typeface="Arial" pitchFamily="34" charset="0"/>
            </a:endParaRPr>
          </a:p>
          <a:p>
            <a:pPr lvl="1">
              <a:buFont typeface="Wingdings" pitchFamily="2" charset="2"/>
              <a:buChar char="§"/>
            </a:pPr>
            <a:endParaRPr lang="es-ES" sz="1600" dirty="0" smtClean="0">
              <a:latin typeface="Arial" pitchFamily="34" charset="0"/>
              <a:cs typeface="Arial" pitchFamily="34" charset="0"/>
            </a:endParaRPr>
          </a:p>
          <a:p>
            <a:endParaRPr lang="en-GB"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260350"/>
            <a:ext cx="8229600" cy="720378"/>
          </a:xfrm>
        </p:spPr>
        <p:txBody>
          <a:bodyPr>
            <a:normAutofit/>
          </a:bodyPr>
          <a:lstStyle/>
          <a:p>
            <a:r>
              <a:rPr lang="en-GB" sz="3200" b="1" dirty="0" smtClean="0">
                <a:latin typeface="Arial" pitchFamily="34" charset="0"/>
                <a:cs typeface="Arial" pitchFamily="34" charset="0"/>
              </a:rPr>
              <a:t>Conditions of work for fishers</a:t>
            </a:r>
          </a:p>
        </p:txBody>
      </p:sp>
      <p:pic>
        <p:nvPicPr>
          <p:cNvPr id="8195" name="Content Placeholder 9"/>
          <p:cNvPicPr>
            <a:picLocks noGrp="1" noChangeAspect="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395536" y="4149080"/>
            <a:ext cx="2624088" cy="1967352"/>
          </a:xfrm>
        </p:spPr>
      </p:pic>
      <p:sp>
        <p:nvSpPr>
          <p:cNvPr id="2" name="TextBox 1"/>
          <p:cNvSpPr txBox="1"/>
          <p:nvPr/>
        </p:nvSpPr>
        <p:spPr>
          <a:xfrm>
            <a:off x="827584" y="3697287"/>
            <a:ext cx="1656184" cy="307777"/>
          </a:xfrm>
          <a:prstGeom prst="rect">
            <a:avLst/>
          </a:prstGeom>
          <a:noFill/>
        </p:spPr>
        <p:txBody>
          <a:bodyPr wrap="square" rtlCol="0">
            <a:spAutoFit/>
          </a:bodyPr>
          <a:lstStyle/>
          <a:p>
            <a:r>
              <a:rPr lang="en-GB" sz="1400" dirty="0" smtClean="0"/>
              <a:t>protective clothing</a:t>
            </a:r>
            <a:endParaRPr lang="en-GB" sz="1400" dirty="0"/>
          </a:p>
        </p:txBody>
      </p:sp>
      <p:sp>
        <p:nvSpPr>
          <p:cNvPr id="3" name="TextBox 2"/>
          <p:cNvSpPr txBox="1"/>
          <p:nvPr/>
        </p:nvSpPr>
        <p:spPr>
          <a:xfrm>
            <a:off x="3635896" y="1700809"/>
            <a:ext cx="1800200" cy="307777"/>
          </a:xfrm>
          <a:prstGeom prst="rect">
            <a:avLst/>
          </a:prstGeom>
          <a:noFill/>
        </p:spPr>
        <p:txBody>
          <a:bodyPr wrap="square" rtlCol="0">
            <a:spAutoFit/>
          </a:bodyPr>
          <a:lstStyle/>
          <a:p>
            <a:r>
              <a:rPr lang="en-GB" sz="1400" dirty="0" smtClean="0"/>
              <a:t>length of time at sea</a:t>
            </a:r>
            <a:endParaRPr lang="en-GB" sz="1400" dirty="0"/>
          </a:p>
        </p:txBody>
      </p:sp>
      <p:sp>
        <p:nvSpPr>
          <p:cNvPr id="4" name="TextBox 3"/>
          <p:cNvSpPr txBox="1"/>
          <p:nvPr/>
        </p:nvSpPr>
        <p:spPr>
          <a:xfrm>
            <a:off x="6732240" y="3789040"/>
            <a:ext cx="1512168" cy="307777"/>
          </a:xfrm>
          <a:prstGeom prst="rect">
            <a:avLst/>
          </a:prstGeom>
          <a:noFill/>
        </p:spPr>
        <p:txBody>
          <a:bodyPr wrap="square" rtlCol="0">
            <a:spAutoFit/>
          </a:bodyPr>
          <a:lstStyle/>
          <a:p>
            <a:r>
              <a:rPr lang="en-GB" sz="1400" dirty="0"/>
              <a:t>l</a:t>
            </a:r>
            <a:r>
              <a:rPr lang="en-GB" sz="1400" dirty="0" smtClean="0"/>
              <a:t>iving conditions</a:t>
            </a:r>
          </a:p>
        </p:txBody>
      </p:sp>
      <p:pic>
        <p:nvPicPr>
          <p:cNvPr id="6" name="Content Placeholder 5" descr="P1000420.JPG"/>
          <p:cNvPicPr>
            <a:picLocks noGrp="1" noChangeAspect="1"/>
          </p:cNvPicPr>
          <p:nvPr>
            <p:ph sz="quarter" idx="2"/>
          </p:nvPr>
        </p:nvPicPr>
        <p:blipFill>
          <a:blip r:embed="rId4" cstate="print">
            <a:extLst>
              <a:ext uri="{28A0092B-C50C-407E-A947-70E740481C1C}">
                <a14:useLocalDpi xmlns:a14="http://schemas.microsoft.com/office/drawing/2010/main" val="0"/>
              </a:ext>
            </a:extLst>
          </a:blip>
          <a:srcRect t="1887" b="1887"/>
          <a:stretch>
            <a:fillRect/>
          </a:stretch>
        </p:blipFill>
        <p:spPr>
          <a:xfrm>
            <a:off x="3044857" y="2132856"/>
            <a:ext cx="3039311" cy="1645098"/>
          </a:xfrm>
        </p:spPr>
      </p:pic>
      <p:pic>
        <p:nvPicPr>
          <p:cNvPr id="9" name="Picture 8" descr="P1000364.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4221088"/>
            <a:ext cx="2605758" cy="193139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778098"/>
          </a:xfrm>
        </p:spPr>
        <p:txBody>
          <a:bodyPr>
            <a:normAutofit/>
          </a:bodyPr>
          <a:lstStyle/>
          <a:p>
            <a:r>
              <a:rPr lang="en-GB" sz="3200" b="1" dirty="0" smtClean="0">
                <a:latin typeface="Arial" pitchFamily="34" charset="0"/>
                <a:cs typeface="Arial" pitchFamily="34" charset="0"/>
              </a:rPr>
              <a:t>Conditions of work in processing plants</a:t>
            </a:r>
          </a:p>
        </p:txBody>
      </p:sp>
      <p:pic>
        <p:nvPicPr>
          <p:cNvPr id="7171" name="Content Placeholder 5" descr="\\Client\D$\Photos\Papua New Guinea 09 2011\IMG00202-20110912-1427.jpg"/>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5220072" y="3382888"/>
            <a:ext cx="3320935" cy="2452255"/>
          </a:xfrm>
        </p:spPr>
      </p:pic>
      <p:pic>
        <p:nvPicPr>
          <p:cNvPr id="7172" name="Content Placeholder 6" descr="\\Client\D$\Photos\Papua New Guinea 09 2011\Freezer -15f.jpg"/>
          <p:cNvPicPr>
            <a:picLocks noGrp="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104481" y="1106487"/>
            <a:ext cx="3455987" cy="2378075"/>
          </a:xfrm>
        </p:spPr>
      </p:pic>
      <p:pic>
        <p:nvPicPr>
          <p:cNvPr id="7173" name="Content Placeholder 7" descr="\\Client\D$\Photos\Papua New Guinea 09 2011\IMG00203-20110912-1434.jpg"/>
          <p:cNvPicPr>
            <a:picLocks noGrp="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59568" y="2061369"/>
            <a:ext cx="4103687" cy="3455988"/>
          </a:xfrm>
        </p:spPr>
      </p:pic>
      <p:cxnSp>
        <p:nvCxnSpPr>
          <p:cNvPr id="4" name="Straight Arrow Connector 3"/>
          <p:cNvCxnSpPr/>
          <p:nvPr/>
        </p:nvCxnSpPr>
        <p:spPr>
          <a:xfrm>
            <a:off x="2339975" y="3500438"/>
            <a:ext cx="360363"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691680" y="4365104"/>
            <a:ext cx="828476" cy="8641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6" name="TextBox 6"/>
          <p:cNvSpPr txBox="1">
            <a:spLocks noChangeArrowheads="1"/>
          </p:cNvSpPr>
          <p:nvPr/>
        </p:nvSpPr>
        <p:spPr bwMode="auto">
          <a:xfrm>
            <a:off x="5508625" y="2349500"/>
            <a:ext cx="647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t>-15c</a:t>
            </a:r>
          </a:p>
        </p:txBody>
      </p:sp>
      <p:sp>
        <p:nvSpPr>
          <p:cNvPr id="7177" name="TextBox 7"/>
          <p:cNvSpPr txBox="1">
            <a:spLocks noChangeArrowheads="1"/>
          </p:cNvSpPr>
          <p:nvPr/>
        </p:nvSpPr>
        <p:spPr bwMode="auto">
          <a:xfrm>
            <a:off x="1252538" y="3362325"/>
            <a:ext cx="1296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dirty="0" smtClean="0">
                <a:solidFill>
                  <a:srgbClr val="FF0000"/>
                </a:solidFill>
              </a:rPr>
              <a:t>        worker</a:t>
            </a:r>
            <a:endParaRPr lang="en-GB" sz="1400" dirty="0">
              <a:solidFill>
                <a:srgbClr val="FF0000"/>
              </a:solidFill>
            </a:endParaRPr>
          </a:p>
        </p:txBody>
      </p:sp>
      <p:sp>
        <p:nvSpPr>
          <p:cNvPr id="7178" name="TextBox 8"/>
          <p:cNvSpPr txBox="1">
            <a:spLocks noChangeArrowheads="1"/>
          </p:cNvSpPr>
          <p:nvPr/>
        </p:nvSpPr>
        <p:spPr bwMode="auto">
          <a:xfrm>
            <a:off x="739775" y="5085182"/>
            <a:ext cx="1025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200" b="1" dirty="0" smtClean="0">
                <a:solidFill>
                  <a:srgbClr val="FF0000"/>
                </a:solidFill>
              </a:rPr>
              <a:t>grinder</a:t>
            </a:r>
            <a:endParaRPr lang="en-GB" sz="1200" b="1" dirty="0">
              <a:solidFill>
                <a:srgbClr val="FF0000"/>
              </a:solidFill>
            </a:endParaRPr>
          </a:p>
          <a:p>
            <a:pPr eaLnBrk="1" hangingPunct="1"/>
            <a:endParaRPr lang="en-GB" sz="1200" dirty="0"/>
          </a:p>
        </p:txBody>
      </p:sp>
      <p:sp>
        <p:nvSpPr>
          <p:cNvPr id="7179" name="TextBox 1"/>
          <p:cNvSpPr txBox="1">
            <a:spLocks noChangeArrowheads="1"/>
          </p:cNvSpPr>
          <p:nvPr/>
        </p:nvSpPr>
        <p:spPr bwMode="auto">
          <a:xfrm>
            <a:off x="5940425" y="1700213"/>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dirty="0" smtClean="0"/>
              <a:t>Extreme temperatures</a:t>
            </a:r>
            <a:endParaRPr lang="en-GB" sz="1400" dirty="0"/>
          </a:p>
        </p:txBody>
      </p:sp>
      <p:sp>
        <p:nvSpPr>
          <p:cNvPr id="7180" name="TextBox 2"/>
          <p:cNvSpPr txBox="1">
            <a:spLocks noChangeArrowheads="1"/>
          </p:cNvSpPr>
          <p:nvPr/>
        </p:nvSpPr>
        <p:spPr bwMode="auto">
          <a:xfrm>
            <a:off x="6660232" y="3695701"/>
            <a:ext cx="1871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dirty="0" smtClean="0"/>
              <a:t>Protective clothing</a:t>
            </a:r>
            <a:endParaRPr lang="en-GB" dirty="0"/>
          </a:p>
        </p:txBody>
      </p:sp>
      <p:sp>
        <p:nvSpPr>
          <p:cNvPr id="7181" name="TextBox 4"/>
          <p:cNvSpPr txBox="1">
            <a:spLocks noChangeArrowheads="1"/>
          </p:cNvSpPr>
          <p:nvPr/>
        </p:nvSpPr>
        <p:spPr bwMode="auto">
          <a:xfrm>
            <a:off x="381919" y="2351088"/>
            <a:ext cx="2447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1600" dirty="0" err="1" smtClean="0"/>
              <a:t>Hazardous</a:t>
            </a:r>
            <a:r>
              <a:rPr lang="es-ES" sz="1600" dirty="0" smtClean="0"/>
              <a:t> </a:t>
            </a:r>
            <a:r>
              <a:rPr lang="es-ES" sz="1600" dirty="0" err="1" smtClean="0"/>
              <a:t>work</a:t>
            </a:r>
            <a:endParaRPr lang="en-GB"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9694" y="332656"/>
            <a:ext cx="8964612" cy="1470025"/>
          </a:xfrm>
        </p:spPr>
        <p:txBody>
          <a:bodyPr/>
          <a:lstStyle/>
          <a:p>
            <a:r>
              <a:rPr lang="en-GB" sz="3600" b="1" dirty="0" smtClean="0">
                <a:latin typeface="Arial" pitchFamily="34" charset="0"/>
                <a:cs typeface="Arial" pitchFamily="34" charset="0"/>
              </a:rPr>
              <a:t>Global density</a:t>
            </a:r>
            <a:endParaRPr lang="en-US" sz="3600" b="1" dirty="0" smtClean="0">
              <a:latin typeface="Arial" pitchFamily="34" charset="0"/>
              <a:cs typeface="Arial" pitchFamily="34" charset="0"/>
            </a:endParaRPr>
          </a:p>
        </p:txBody>
      </p:sp>
      <p:sp>
        <p:nvSpPr>
          <p:cNvPr id="3078"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dirty="0"/>
          </a:p>
        </p:txBody>
      </p:sp>
      <p:graphicFrame>
        <p:nvGraphicFramePr>
          <p:cNvPr id="11" name="Chart 10"/>
          <p:cNvGraphicFramePr>
            <a:graphicFrameLocks/>
          </p:cNvGraphicFramePr>
          <p:nvPr>
            <p:extLst>
              <p:ext uri="{D42A27DB-BD31-4B8C-83A1-F6EECF244321}">
                <p14:modId xmlns:p14="http://schemas.microsoft.com/office/powerpoint/2010/main" val="1124203499"/>
              </p:ext>
            </p:extLst>
          </p:nvPr>
        </p:nvGraphicFramePr>
        <p:xfrm>
          <a:off x="2286000" y="2924944"/>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6113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9"/>
            <a:ext cx="8229600" cy="634081"/>
          </a:xfrm>
        </p:spPr>
        <p:txBody>
          <a:bodyPr>
            <a:normAutofit/>
          </a:bodyPr>
          <a:lstStyle/>
          <a:p>
            <a:r>
              <a:rPr lang="en-US" sz="3200" b="1" dirty="0" smtClean="0">
                <a:latin typeface="Arial" pitchFamily="34" charset="0"/>
                <a:cs typeface="Arial" pitchFamily="34" charset="0"/>
              </a:rPr>
              <a:t>supply chain map for fisheries</a:t>
            </a:r>
          </a:p>
        </p:txBody>
      </p:sp>
      <p:graphicFrame>
        <p:nvGraphicFramePr>
          <p:cNvPr id="3" name="Content Placeholder 2"/>
          <p:cNvGraphicFramePr>
            <a:graphicFrameLocks noGrp="1" noChangeAspect="1"/>
          </p:cNvGraphicFramePr>
          <p:nvPr>
            <p:ph sz="quarter" idx="1"/>
            <p:extLst>
              <p:ext uri="{D42A27DB-BD31-4B8C-83A1-F6EECF244321}">
                <p14:modId xmlns:p14="http://schemas.microsoft.com/office/powerpoint/2010/main" val="2393218501"/>
              </p:ext>
            </p:extLst>
          </p:nvPr>
        </p:nvGraphicFramePr>
        <p:xfrm>
          <a:off x="874713" y="1196975"/>
          <a:ext cx="7392987" cy="4929188"/>
        </p:xfrm>
        <a:graphic>
          <a:graphicData uri="http://schemas.openxmlformats.org/presentationml/2006/ole">
            <mc:AlternateContent xmlns:mc="http://schemas.openxmlformats.org/markup-compatibility/2006">
              <mc:Choice xmlns:v="urn:schemas-microsoft-com:vml" Requires="v">
                <p:oleObj spid="_x0000_s1083" name="Document" r:id="rId5" imgW="6092586" imgH="4063124" progId="Word.Document.12">
                  <p:embed/>
                </p:oleObj>
              </mc:Choice>
              <mc:Fallback>
                <p:oleObj name="Document" r:id="rId5" imgW="6092586" imgH="4063124" progId="Word.Document.12">
                  <p:embed/>
                  <p:pic>
                    <p:nvPicPr>
                      <p:cNvPr id="0" name=""/>
                      <p:cNvPicPr/>
                      <p:nvPr/>
                    </p:nvPicPr>
                    <p:blipFill>
                      <a:blip r:embed="rId6"/>
                      <a:stretch>
                        <a:fillRect/>
                      </a:stretch>
                    </p:blipFill>
                    <p:spPr>
                      <a:xfrm>
                        <a:off x="874713" y="1196975"/>
                        <a:ext cx="7392987" cy="492918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72588888"/>
              </p:ext>
            </p:extLst>
          </p:nvPr>
        </p:nvGraphicFramePr>
        <p:xfrm>
          <a:off x="251520" y="1556792"/>
          <a:ext cx="8640960" cy="4608512"/>
        </p:xfrm>
        <a:graphic>
          <a:graphicData uri="http://schemas.openxmlformats.org/presentationml/2006/ole">
            <mc:AlternateContent xmlns:mc="http://schemas.openxmlformats.org/markup-compatibility/2006">
              <mc:Choice xmlns:v="urn:schemas-microsoft-com:vml" Requires="v">
                <p:oleObj spid="_x0000_s1084" name="Document" r:id="rId8" imgW="9642292" imgH="5943807" progId="Word.Document.12">
                  <p:embed/>
                </p:oleObj>
              </mc:Choice>
              <mc:Fallback>
                <p:oleObj name="Document" r:id="rId8" imgW="9642292" imgH="5943807" progId="Word.Document.12">
                  <p:embed/>
                  <p:pic>
                    <p:nvPicPr>
                      <p:cNvPr id="0" name=""/>
                      <p:cNvPicPr/>
                      <p:nvPr/>
                    </p:nvPicPr>
                    <p:blipFill>
                      <a:blip r:embed="rId9"/>
                      <a:stretch>
                        <a:fillRect/>
                      </a:stretch>
                    </p:blipFill>
                    <p:spPr>
                      <a:xfrm>
                        <a:off x="251520" y="1556792"/>
                        <a:ext cx="8640960" cy="4608512"/>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9"/>
            <a:ext cx="8229600" cy="706090"/>
          </a:xfrm>
        </p:spPr>
        <p:txBody>
          <a:bodyPr>
            <a:normAutofit/>
          </a:bodyPr>
          <a:lstStyle/>
          <a:p>
            <a:r>
              <a:rPr lang="en-US" sz="3600" b="1" dirty="0" smtClean="0">
                <a:latin typeface="Arial" pitchFamily="34" charset="0"/>
                <a:cs typeface="Arial" pitchFamily="34" charset="0"/>
              </a:rPr>
              <a:t>Governance of the fishing sector</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472603684"/>
              </p:ext>
            </p:extLst>
          </p:nvPr>
        </p:nvGraphicFramePr>
        <p:xfrm>
          <a:off x="457200" y="1556792"/>
          <a:ext cx="8229600" cy="4569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5298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9"/>
            <a:ext cx="8229600" cy="778098"/>
          </a:xfrm>
        </p:spPr>
        <p:txBody>
          <a:bodyPr>
            <a:normAutofit/>
          </a:bodyPr>
          <a:lstStyle/>
          <a:p>
            <a:r>
              <a:rPr lang="en-US" sz="4000" b="1" dirty="0" smtClean="0">
                <a:latin typeface="Arial" pitchFamily="34" charset="0"/>
                <a:cs typeface="Arial" pitchFamily="34" charset="0"/>
              </a:rPr>
              <a:t>Integrated corporate map</a:t>
            </a:r>
          </a:p>
        </p:txBody>
      </p:sp>
      <p:sp>
        <p:nvSpPr>
          <p:cNvPr id="9219" name="Rectangle 3"/>
          <p:cNvSpPr>
            <a:spLocks noGrp="1" noChangeArrowheads="1"/>
          </p:cNvSpPr>
          <p:nvPr>
            <p:ph sz="quarter" idx="1"/>
          </p:nvPr>
        </p:nvSpPr>
        <p:spPr>
          <a:xfrm>
            <a:off x="457200" y="1196975"/>
            <a:ext cx="8229600" cy="4929188"/>
          </a:xfrm>
        </p:spPr>
        <p:txBody>
          <a:bodyPr/>
          <a:lstStyle/>
          <a:p>
            <a:pPr marL="0" indent="0">
              <a:buFont typeface="Arial" charset="0"/>
              <a:buNone/>
            </a:pPr>
            <a:endParaRPr lang="en-US" dirty="0" smtClean="0"/>
          </a:p>
        </p:txBody>
      </p:sp>
      <p:graphicFrame>
        <p:nvGraphicFramePr>
          <p:cNvPr id="4" name="Diagram 3"/>
          <p:cNvGraphicFramePr/>
          <p:nvPr>
            <p:extLst>
              <p:ext uri="{D42A27DB-BD31-4B8C-83A1-F6EECF244321}">
                <p14:modId xmlns:p14="http://schemas.microsoft.com/office/powerpoint/2010/main" val="1627162511"/>
              </p:ext>
            </p:extLst>
          </p:nvPr>
        </p:nvGraphicFramePr>
        <p:xfrm>
          <a:off x="-252536" y="1268760"/>
          <a:ext cx="9619615"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utoShape 2" descr="data:image/jpeg;base64,/9j/4AAQSkZJRgABAQAAAQABAAD/2wCEAAkGBwgHBgkIBwgKCgkLDRYPDQwMDRsUFRAWIB0iIiAdHx8kKDQsJCYxJx8fLT0tMTU3Ojo6Iys/RD84QzQ5OjcBCgoKDQwNGg8PGjclHyU3Nzc3Nzc3Nzc3Nzc3Nzc3Nzc3Nzc3Nzc3Nzc3Nzc3Nzc3Nzc3Nzc3Nzc3Nzc3Nzc3N//AABEIAEsAfAMBIgACEQEDEQH/xAAcAAADAQACAwAAAAAAAAAAAAAAAwcBAgYEBQj/xABBEAAAAwQDBxIGAgMAAAAAAAAAAQIDBAURBgeUEhMVUVXR4hYXITEyNDZSU3FydZGVobGz0hQ3QWFzdCJiJYOS/8QAGwEBAAIDAQEAAAAAAAAAAAAAAAMHAgUGAQT/xAAyEQABAgIIAwcDBQAAAAAAAAABAAIDBAURFFFSobHRITGREhMVFjRxgTJhwQYjMzVB/9oADAMBAAIRAxEAPwDpySK5LYLaxAknil2ATuS5ho58lXA1oqHBZJPFLsFIqZZM1vEWu2aFSQxlNJH9VicClVL74i/QY+axPKn94LU080CjonxqFHqVERUpjJEUiJ/byL/YoWOhDFmdSzdZs0Gr4Z8/kaSntrEdpXwqjXWDf1FCy0G+Sbx+s+eax3lMehb8aFVrKeob7jVS+SeKXYCSeKXYNAK7rVxdkXLJJ4pdgJJ4pdg0AVp2W3LJJ4pdgJJ4pdg0AVp2W3LJJ4pdgJJ4pdg0AVp2W3IkXFLsCmpFdFsFtBoU23RcwyaeK+eYaOxyTE7kuYaKYxqoJbFmvDB/ySR720hz1pSyydm0hOZSLcta39QUeB9eR2UwFKqX3xF+gx81hutKWWTs2kOyUMohqXaPayfTefiCQUr1cXNzP7njEsvLxGRA5w4LXUvTMlMyb4UJ9bjV/hvC+dqV8Ko11g39RQstBvkm8frPnmsRqlfCqNdYN/UULhVg5YRqoZON3e/iUPLK7lO5ulrKch21L8ZJo9tCuHlXBsYOPIH8qSgFP1pSyydm0ga0pZZOzaQ4OyRrlZXmGjseR2UwAKfrSllk7NpA1pSyydm0gska5PMNHY8jspgAU/WlLLJ2bSBrSllk7NpBZI1yeYaOx5HZTAAp+tKWWTs2kDWlLLJ2bSCyRrk8w0djyOymAU23RcwqmtKWWTs2kPXxCrEndslGFzOaZ73lj/sMmysUHkoo1PUe9tQfkdlJSjsZIiIovEJftLzjcPRnK8QtTTOLKxolVebFma2zpdGkjV/kl7cumOepGq7lnTvNfvHdeMyWHIbqvLHMYT0Ki+HozleIWppnBh6M5XiFqXnFo1I1Xcs6d5r948uH1fVeRJSyh7Fm8mzldkxf2irme1OSvsYCmJI8m5DdYulY7RW5pA9ivn1a1tFqaNFKWtRmpSlHMzM9szMeU7RWJOrImLrEXxiyKckMm60pKf2Ixzj7syco9E3R3TcsWD21ZM0mZnJKVmRFM9vYIVKrehNF4vQxMWjjqamiWjW+NjeVoSlKT2zkoiKRDZTMzCgwhEeKwVA1pcagpfh6M5XiFqaZwYejOV4hammcWjUjVdyzp3mv3g1I1Xcs6d5r941vjMlhyG6+mxTGE9Covh6M5XiFqaZwYejOV4hammcWjUjVdyzp3mv3g1I1Xcs6d5r94eMyWHIbpYpjCehUXw9GcrxC1NM4MPRnK8QtTTOLRqRqu5Z07zX7wakaruWdO81+8PGZLDkN0sUxhPQqL4ejOV4hammcGHozleIWppnFo1I1Xcs6d5r94NSNV3LOnea/eHjMlhyG6WKYwnoVF8PRnK8QtTTOOC43F1HNUVfzP7vK84tepGq7lnTvNfvHr4hRerhm2STu1dTTczOURWezM/7Dw0xJEcG5DdLHMYT0K6AnclzDRidyXMNFeFXA3kEClVL74i/QY+axNRSql98RfoMfNYnlf5gtTT/9dE+NQo/SvhVGusG/qKFfoB8mH/8AC+eRiQUr4VRrrBv6ihX6AfJh/wDwvnkY76mPQt+NCq0lPUN9xqpsAABXKuNAAABEAAAEQAAARAU23RcwaFNt0XMM281BMfQmJ3Jcw0eOhou5LZ+mIbfFY/AZGGVg2ZZUOCeKVUvviL9Bj5rEuvisfgO/1TvTZi3ihs1ymllPYI/qsTyzCIoK1dOR2vkIgH21CmNK+FUa6wb+ooV+gHyYf/wvnkYjVJFqVSSLKUczN+bGf/ZipUKe26Kpn1klckGyeplIsRjuKWcDJNHtoVXUrwjtP3Gq6SAIvisfgC+Kx+Ar/uyrbtTLk8ARfFY/AF8Vj8B73ZXlqZcngCL4rH4AvisfgHdlLUy5PAEXxWPwBfFY/AO7KWplyeFNd0XMMvisfgENmq7rb+mIethmtQzEywsX/9k="/>
          <p:cNvSpPr>
            <a:spLocks noChangeAspect="1" noChangeArrowheads="1"/>
          </p:cNvSpPr>
          <p:nvPr/>
        </p:nvSpPr>
        <p:spPr bwMode="auto">
          <a:xfrm>
            <a:off x="155575" y="-327025"/>
            <a:ext cx="1143000" cy="695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jpeg;base64,/9j/4AAQSkZJRgABAQAAAQABAAD/2wCEAAkGBwgHBgkIBwgKCgkLDRYPDQwMDRsUFRAWIB0iIiAdHx8kKDQsJCYxJx8fLT0tMTU3Ojo6Iys/RD84QzQ5OjcBCgoKDQwNGg8PGjclHyU3Nzc3Nzc3Nzc3Nzc3Nzc3Nzc3Nzc3Nzc3Nzc3Nzc3Nzc3Nzc3Nzc3Nzc3Nzc3Nzc3N//AABEIAEsAfAMBIgACEQEDEQH/xAAcAAADAQACAwAAAAAAAAAAAAAAAwcBAgYEBQj/xABBEAAAAwQDBxIGAgMAAAAAAAAAAQIDBAURBgeUEhMVUVXR4hYXITEyNDZSU3FydZGVobGz0hQ3QWFzdCJiJYOS/8QAGwEBAAIDAQEAAAAAAAAAAAAAAAMHAgUGAQT/xAAyEQABAgIIAwcDBQAAAAAAAAABAAIDBAURFFFSobHRITGREhMVFjRxgTJhwQYjMzVB/9oADAMBAAIRAxEAPwDpySK5LYLaxAknil2ATuS5ho58lXA1oqHBZJPFLsFIqZZM1vEWu2aFSQxlNJH9VicClVL74i/QY+axPKn94LU080CjonxqFHqVERUpjJEUiJ/byL/YoWOhDFmdSzdZs0Gr4Z8/kaSntrEdpXwqjXWDf1FCy0G+Sbx+s+eax3lMehb8aFVrKeob7jVS+SeKXYCSeKXYNAK7rVxdkXLJJ4pdgJJ4pdg0AVp2W3LJJ4pdgJJ4pdg0AVp2W3LJJ4pdgJJ4pdg0AVp2W3IkXFLsCmpFdFsFtBoU23RcwyaeK+eYaOxyTE7kuYaKYxqoJbFmvDB/ySR720hz1pSyydm0hOZSLcta39QUeB9eR2UwFKqX3xF+gx81hutKWWTs2kOyUMohqXaPayfTefiCQUr1cXNzP7njEsvLxGRA5w4LXUvTMlMyb4UJ9bjV/hvC+dqV8Ko11g39RQstBvkm8frPnmsRqlfCqNdYN/UULhVg5YRqoZON3e/iUPLK7lO5ulrKch21L8ZJo9tCuHlXBsYOPIH8qSgFP1pSyydm0ga0pZZOzaQ4OyRrlZXmGjseR2UwAKfrSllk7NpA1pSyydm0gska5PMNHY8jspgAU/WlLLJ2bSBrSllk7NpBZI1yeYaOx5HZTAAp+tKWWTs2kDWlLLJ2bSCyRrk8w0djyOymAU23RcwqmtKWWTs2kPXxCrEndslGFzOaZ73lj/sMmysUHkoo1PUe9tQfkdlJSjsZIiIovEJftLzjcPRnK8QtTTOLKxolVebFma2zpdGkjV/kl7cumOepGq7lnTvNfvHdeMyWHIbqvLHMYT0Ki+HozleIWppnBh6M5XiFqXnFo1I1Xcs6d5r948uH1fVeRJSyh7Fm8mzldkxf2irme1OSvsYCmJI8m5DdYulY7RW5pA9ivn1a1tFqaNFKWtRmpSlHMzM9szMeU7RWJOrImLrEXxiyKckMm60pKf2Ixzj7syco9E3R3TcsWD21ZM0mZnJKVmRFM9vYIVKrehNF4vQxMWjjqamiWjW+NjeVoSlKT2zkoiKRDZTMzCgwhEeKwVA1pcagpfh6M5XiFqaZwYejOV4hammcWjUjVdyzp3mv3g1I1Xcs6d5r941vjMlhyG6+mxTGE9Covh6M5XiFqaZwYejOV4hammcWjUjVdyzp3mv3g1I1Xcs6d5r94eMyWHIbpYpjCehUXw9GcrxC1NM4MPRnK8QtTTOLRqRqu5Z07zX7wakaruWdO81+8PGZLDkN0sUxhPQqL4ejOV4hammcGHozleIWppnFo1I1Xcs6d5r94NSNV3LOnea/eHjMlhyG6WKYwnoVF8PRnK8QtTTOOC43F1HNUVfzP7vK84tepGq7lnTvNfvHr4hRerhm2STu1dTTczOURWezM/7Dw0xJEcG5DdLHMYT0K6AnclzDRidyXMNFeFXA3kEClVL74i/QY+axNRSql98RfoMfNYnlf5gtTT/9dE+NQo/SvhVGusG/qKFfoB8mH/8AC+eRiQUr4VRrrBv6ihX6AfJh/wDwvnkY76mPQt+NCq0lPUN9xqpsAABXKuNAAABEAAAEQAAARAU23RcwaFNt0XMM281BMfQmJ3Jcw0eOhou5LZ+mIbfFY/AZGGVg2ZZUOCeKVUvviL9Bj5rEuvisfgO/1TvTZi3ihs1ymllPYI/qsTyzCIoK1dOR2vkIgH21CmNK+FUa6wb+ooV+gHyYf/wvnkYjVJFqVSSLKUczN+bGf/ZipUKe26Kpn1klckGyeplIsRjuKWcDJNHtoVXUrwjtP3Gq6SAIvisfgC+Kx+Ar/uyrbtTLk8ARfFY/AF8Vj8B73ZXlqZcngCL4rH4AvisfgHdlLUy5PAEXxWPwBfFY/AO7KWplyeFNd0XMMvisfgENmq7rb+mIethmtQzEywsX/9k="/>
          <p:cNvSpPr>
            <a:spLocks noChangeAspect="1" noChangeArrowheads="1"/>
          </p:cNvSpPr>
          <p:nvPr/>
        </p:nvSpPr>
        <p:spPr bwMode="auto">
          <a:xfrm>
            <a:off x="307975" y="-174625"/>
            <a:ext cx="1143000" cy="695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8" name="Picture 6" descr="https://encrypted-tbn3.gstatic.com/images?q=tbn:ANd9GcRUd_A8Rh-A-i-HrazzgYD4TXG6vG9Ld8CCjvwjAPk8Y1LpfNg2T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875" y="4149080"/>
            <a:ext cx="18002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crypted-tbn1.gstatic.com/images?q=tbn:ANd9GcRQ6iODQW3Pz9vRsED3QJ4BlSYX6TPouTy8eQLOwKxq4oNq9Biuv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875" y="5445224"/>
            <a:ext cx="1800200" cy="11521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encrypted-tbn2.gstatic.com/images?q=tbn:ANd9GcQCq-C0eeYdkszJL7QXha_y9pX21MnS53pAln4xuFda-1P7SgF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6216" y="4689140"/>
            <a:ext cx="1800200"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851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9"/>
            <a:ext cx="8229600" cy="634082"/>
          </a:xfrm>
        </p:spPr>
        <p:txBody>
          <a:bodyPr>
            <a:normAutofit/>
          </a:bodyPr>
          <a:lstStyle/>
          <a:p>
            <a:r>
              <a:rPr lang="en-US" sz="3200" b="1" dirty="0" smtClean="0">
                <a:latin typeface="Arial" pitchFamily="34" charset="0"/>
                <a:cs typeface="Arial" pitchFamily="34" charset="0"/>
              </a:rPr>
              <a:t>Campaign Overview</a:t>
            </a:r>
          </a:p>
        </p:txBody>
      </p:sp>
      <p:sp>
        <p:nvSpPr>
          <p:cNvPr id="10243" name="Rectangle 3"/>
          <p:cNvSpPr>
            <a:spLocks noGrp="1" noChangeArrowheads="1"/>
          </p:cNvSpPr>
          <p:nvPr>
            <p:ph sz="quarter" idx="1"/>
          </p:nvPr>
        </p:nvSpPr>
        <p:spPr>
          <a:xfrm>
            <a:off x="457200" y="1556792"/>
            <a:ext cx="8229600" cy="4680520"/>
          </a:xfrm>
        </p:spPr>
        <p:txBody>
          <a:bodyPr/>
          <a:lstStyle/>
          <a:p>
            <a:pPr marL="0" indent="0">
              <a:buFont typeface="Arial" charset="0"/>
              <a:buNone/>
            </a:pPr>
            <a:endParaRPr lang="en-US" dirty="0" smtClean="0"/>
          </a:p>
        </p:txBody>
      </p:sp>
      <p:graphicFrame>
        <p:nvGraphicFramePr>
          <p:cNvPr id="5" name="Diagram 4"/>
          <p:cNvGraphicFramePr/>
          <p:nvPr>
            <p:extLst>
              <p:ext uri="{D42A27DB-BD31-4B8C-83A1-F6EECF244321}">
                <p14:modId xmlns:p14="http://schemas.microsoft.com/office/powerpoint/2010/main" val="2537820952"/>
              </p:ext>
            </p:extLst>
          </p:nvPr>
        </p:nvGraphicFramePr>
        <p:xfrm>
          <a:off x="182880" y="1342707"/>
          <a:ext cx="8778240" cy="4172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52982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5358</TotalTime>
  <Words>1000</Words>
  <Application>Microsoft Office PowerPoint</Application>
  <PresentationFormat>On-screen Show (4:3)</PresentationFormat>
  <Paragraphs>255</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Civic</vt:lpstr>
      <vt:lpstr>Document</vt:lpstr>
      <vt:lpstr>ITF/IUF Programme  Organising the Fisheries Industry “From Catcher to Counter”</vt:lpstr>
      <vt:lpstr>   Objectives of the Global Programme</vt:lpstr>
      <vt:lpstr>Conditions of work for fishers</vt:lpstr>
      <vt:lpstr>Conditions of work in processing plants</vt:lpstr>
      <vt:lpstr>Global density</vt:lpstr>
      <vt:lpstr>supply chain map for fisheries</vt:lpstr>
      <vt:lpstr>Governance of the fishing sector</vt:lpstr>
      <vt:lpstr>Integrated corporate map</vt:lpstr>
      <vt:lpstr>Campaign Overview</vt:lpstr>
      <vt:lpstr>Papua New Guinea Pilot</vt:lpstr>
      <vt:lpstr>PowerPoint Presentation</vt:lpstr>
      <vt:lpstr>Insert action photos x 3 from Oct 2012 - 1</vt:lpstr>
      <vt:lpstr>Insert action photos x 3 from Oct 2012 - 2</vt:lpstr>
      <vt:lpstr>Insert action photos x 3 from Oct 2012 - 3</vt:lpstr>
      <vt:lpstr> 2013:Increased union coverage in fishing and fish processing</vt:lpstr>
      <vt:lpstr> By end of 2014?</vt:lpstr>
      <vt:lpstr>Examples of potential projects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Organising Vulnerable Workers</dc:title>
  <dc:creator>BlacksL</dc:creator>
  <cp:lastModifiedBy>Administrator</cp:lastModifiedBy>
  <cp:revision>169</cp:revision>
  <cp:lastPrinted>2013-04-09T13:51:04Z</cp:lastPrinted>
  <dcterms:created xsi:type="dcterms:W3CDTF">2010-10-04T19:28:10Z</dcterms:created>
  <dcterms:modified xsi:type="dcterms:W3CDTF">2013-11-20T10:30:15Z</dcterms:modified>
</cp:coreProperties>
</file>